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2"/>
  </p:sldMasterIdLst>
  <p:notesMasterIdLst>
    <p:notesMasterId r:id="rId28"/>
  </p:notesMasterIdLst>
  <p:handoutMasterIdLst>
    <p:handoutMasterId r:id="rId29"/>
  </p:handoutMasterIdLst>
  <p:sldIdLst>
    <p:sldId id="276" r:id="rId3"/>
    <p:sldId id="332" r:id="rId4"/>
    <p:sldId id="312" r:id="rId5"/>
    <p:sldId id="267" r:id="rId6"/>
    <p:sldId id="355" r:id="rId7"/>
    <p:sldId id="260" r:id="rId8"/>
    <p:sldId id="327" r:id="rId9"/>
    <p:sldId id="330" r:id="rId10"/>
    <p:sldId id="331" r:id="rId11"/>
    <p:sldId id="328" r:id="rId12"/>
    <p:sldId id="275" r:id="rId13"/>
    <p:sldId id="335" r:id="rId14"/>
    <p:sldId id="334" r:id="rId15"/>
    <p:sldId id="336" r:id="rId16"/>
    <p:sldId id="337" r:id="rId17"/>
    <p:sldId id="272" r:id="rId18"/>
    <p:sldId id="307" r:id="rId19"/>
    <p:sldId id="338" r:id="rId20"/>
    <p:sldId id="329" r:id="rId21"/>
    <p:sldId id="308" r:id="rId22"/>
    <p:sldId id="309" r:id="rId23"/>
    <p:sldId id="311" r:id="rId24"/>
    <p:sldId id="324" r:id="rId25"/>
    <p:sldId id="310" r:id="rId26"/>
    <p:sldId id="271" r:id="rId27"/>
  </p:sldIdLst>
  <p:sldSz cx="12192000" cy="6858000"/>
  <p:notesSz cx="6735763" cy="9866313"/>
  <p:embeddedFontLst>
    <p:embeddedFont>
      <p:font typeface="Impact" panose="020B0806030902050204" pitchFamily="34" charset="0"/>
      <p:regular r:id="rId30"/>
    </p:embeddedFont>
    <p:embeddedFont>
      <p:font typeface="Calibri" panose="020F0502020204030204" pitchFamily="34" charset="0"/>
      <p:regular r:id="rId31"/>
      <p:bold r:id="rId32"/>
      <p:italic r:id="rId33"/>
      <p:boldItalic r:id="rId34"/>
    </p:embeddedFont>
    <p:embeddedFont>
      <p:font typeface="Cambria" panose="02040503050406030204" pitchFamily="18" charset="0"/>
      <p:regular r:id="rId35"/>
      <p:bold r:id="rId36"/>
      <p:italic r:id="rId37"/>
      <p:boldItalic r:id="rId38"/>
    </p:embeddedFont>
    <p:embeddedFont>
      <p:font typeface="方正兰亭刊黑_GBK" panose="02000000000000000000" pitchFamily="2" charset="-122"/>
      <p:regular r:id="rId39"/>
    </p:embeddedFont>
    <p:embeddedFont>
      <p:font typeface="等线" panose="02010600030101010101" pitchFamily="2" charset="-122"/>
      <p:regular r:id="rId40"/>
      <p:bold r:id="rId41"/>
    </p:embeddedFont>
    <p:embeddedFont>
      <p:font typeface="微软雅黑" panose="020B0503020204020204" pitchFamily="34" charset="-122"/>
      <p:regular r:id="rId42"/>
      <p:bold r:id="rId4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714">
          <p15:clr>
            <a:srgbClr val="A4A3A4"/>
          </p15:clr>
        </p15:guide>
        <p15:guide id="2" pos="4932">
          <p15:clr>
            <a:srgbClr val="A4A3A4"/>
          </p15:clr>
        </p15:guide>
        <p15:guide id="3" pos="2792">
          <p15:clr>
            <a:srgbClr val="A4A3A4"/>
          </p15:clr>
        </p15:guide>
        <p15:guide id="4" orient="horz" pos="2031">
          <p15:clr>
            <a:srgbClr val="A4A3A4"/>
          </p15:clr>
        </p15:guide>
        <p15:guide id="5" orient="horz" pos="135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9801"/>
    <a:srgbClr val="0BB7CA"/>
    <a:srgbClr val="C78001"/>
    <a:srgbClr val="38403F"/>
    <a:srgbClr val="D9D9D9"/>
    <a:srgbClr val="5D6A68"/>
    <a:srgbClr val="3F4948"/>
    <a:srgbClr val="C64118"/>
    <a:srgbClr val="E6572A"/>
    <a:srgbClr val="0881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64" autoAdjust="0"/>
    <p:restoredTop sz="94660"/>
  </p:normalViewPr>
  <p:slideViewPr>
    <p:cSldViewPr snapToGrid="0" showGuides="1">
      <p:cViewPr varScale="1">
        <p:scale>
          <a:sx n="79" d="100"/>
          <a:sy n="79" d="100"/>
        </p:scale>
        <p:origin x="126" y="708"/>
      </p:cViewPr>
      <p:guideLst>
        <p:guide pos="3714"/>
        <p:guide pos="4932"/>
        <p:guide pos="2792"/>
        <p:guide orient="horz" pos="2031"/>
        <p:guide orient="horz" pos="1353"/>
      </p:guideLst>
    </p:cSldViewPr>
  </p:slideViewPr>
  <p:notesTextViewPr>
    <p:cViewPr>
      <p:scale>
        <a:sx n="1" d="1"/>
        <a:sy n="1" d="1"/>
      </p:scale>
      <p:origin x="0" y="0"/>
    </p:cViewPr>
  </p:notesTextViewPr>
  <p:sorterViewPr>
    <p:cViewPr>
      <p:scale>
        <a:sx n="140" d="100"/>
        <a:sy n="140" d="100"/>
      </p:scale>
      <p:origin x="0" y="2028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0.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theme" Target="theme/theme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handoutMaster" Target="handoutMasters/handoutMaster1.xml"/><Relationship Id="rId41"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font" Target="fonts/font7.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microsoft.com/office/2015/10/relationships/revisionInfo" Target="revisionInfo.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产值（万）</c:v>
                </c:pt>
              </c:strCache>
            </c:strRef>
          </c:tx>
          <c:spPr>
            <a:solidFill>
              <a:schemeClr val="accent1"/>
            </a:solidFill>
            <a:ln>
              <a:noFill/>
            </a:ln>
            <a:effectLst/>
          </c:spPr>
          <c:invertIfNegative val="0"/>
          <c:cat>
            <c:strRef>
              <c:f>Sheet1!$A$2:$A$5</c:f>
              <c:strCache>
                <c:ptCount val="4"/>
                <c:pt idx="0">
                  <c:v>17年3月</c:v>
                </c:pt>
                <c:pt idx="1">
                  <c:v>17年12月</c:v>
                </c:pt>
                <c:pt idx="2">
                  <c:v>18年12月</c:v>
                </c:pt>
                <c:pt idx="3">
                  <c:v>19年12月</c:v>
                </c:pt>
              </c:strCache>
            </c:strRef>
          </c:cat>
          <c:val>
            <c:numRef>
              <c:f>Sheet1!$B$2:$B$5</c:f>
              <c:numCache>
                <c:formatCode>General</c:formatCode>
                <c:ptCount val="4"/>
                <c:pt idx="0">
                  <c:v>50</c:v>
                </c:pt>
                <c:pt idx="1">
                  <c:v>500</c:v>
                </c:pt>
                <c:pt idx="2">
                  <c:v>5000</c:v>
                </c:pt>
                <c:pt idx="3">
                  <c:v>10000</c:v>
                </c:pt>
              </c:numCache>
            </c:numRef>
          </c:val>
          <c:extLst>
            <c:ext xmlns:c16="http://schemas.microsoft.com/office/drawing/2014/chart" uri="{C3380CC4-5D6E-409C-BE32-E72D297353CC}">
              <c16:uniqueId val="{00000000-B8F1-4F31-8B3C-CB5DF63B4E5C}"/>
            </c:ext>
          </c:extLst>
        </c:ser>
        <c:ser>
          <c:idx val="1"/>
          <c:order val="1"/>
          <c:tx>
            <c:strRef>
              <c:f>Sheet1!#REF!</c:f>
              <c:strCache>
                <c:ptCount val="1"/>
              </c:strCache>
            </c:strRef>
          </c:tx>
          <c:spPr>
            <a:solidFill>
              <a:schemeClr val="accent2"/>
            </a:solidFill>
            <a:ln>
              <a:noFill/>
            </a:ln>
            <a:effectLst/>
          </c:spPr>
          <c:invertIfNegative val="0"/>
          <c:cat>
            <c:strRef>
              <c:f>Sheet1!$A$2:$A$5</c:f>
              <c:strCache>
                <c:ptCount val="4"/>
                <c:pt idx="0">
                  <c:v>17年3月</c:v>
                </c:pt>
                <c:pt idx="1">
                  <c:v>17年12月</c:v>
                </c:pt>
                <c:pt idx="2">
                  <c:v>18年12月</c:v>
                </c:pt>
                <c:pt idx="3">
                  <c:v>19年12月</c:v>
                </c:pt>
              </c:strCache>
            </c:strRef>
          </c:cat>
          <c:val>
            <c:numRef>
              <c:f>Sheet1!#REF!</c:f>
              <c:numCache>
                <c:formatCode>General</c:formatCode>
                <c:ptCount val="1"/>
                <c:pt idx="0">
                  <c:v>1</c:v>
                </c:pt>
              </c:numCache>
            </c:numRef>
          </c:val>
          <c:extLst>
            <c:ext xmlns:c16="http://schemas.microsoft.com/office/drawing/2014/chart" uri="{C3380CC4-5D6E-409C-BE32-E72D297353CC}">
              <c16:uniqueId val="{00000001-B8F1-4F31-8B3C-CB5DF63B4E5C}"/>
            </c:ext>
          </c:extLst>
        </c:ser>
        <c:ser>
          <c:idx val="2"/>
          <c:order val="2"/>
          <c:tx>
            <c:strRef>
              <c:f>Sheet1!#REF!</c:f>
              <c:strCache>
                <c:ptCount val="1"/>
              </c:strCache>
            </c:strRef>
          </c:tx>
          <c:spPr>
            <a:solidFill>
              <a:schemeClr val="accent3"/>
            </a:solidFill>
            <a:ln>
              <a:noFill/>
            </a:ln>
            <a:effectLst/>
          </c:spPr>
          <c:invertIfNegative val="0"/>
          <c:cat>
            <c:strRef>
              <c:f>Sheet1!$A$2:$A$5</c:f>
              <c:strCache>
                <c:ptCount val="4"/>
                <c:pt idx="0">
                  <c:v>17年3月</c:v>
                </c:pt>
                <c:pt idx="1">
                  <c:v>17年12月</c:v>
                </c:pt>
                <c:pt idx="2">
                  <c:v>18年12月</c:v>
                </c:pt>
                <c:pt idx="3">
                  <c:v>19年12月</c:v>
                </c:pt>
              </c:strCache>
            </c:strRef>
          </c:cat>
          <c:val>
            <c:numRef>
              <c:f>Sheet1!#REF!</c:f>
              <c:numCache>
                <c:formatCode>General</c:formatCode>
                <c:ptCount val="1"/>
                <c:pt idx="0">
                  <c:v>1</c:v>
                </c:pt>
              </c:numCache>
            </c:numRef>
          </c:val>
          <c:extLst>
            <c:ext xmlns:c16="http://schemas.microsoft.com/office/drawing/2014/chart" uri="{C3380CC4-5D6E-409C-BE32-E72D297353CC}">
              <c16:uniqueId val="{00000002-B8F1-4F31-8B3C-CB5DF63B4E5C}"/>
            </c:ext>
          </c:extLst>
        </c:ser>
        <c:dLbls>
          <c:showLegendKey val="0"/>
          <c:showVal val="0"/>
          <c:showCatName val="0"/>
          <c:showSerName val="0"/>
          <c:showPercent val="0"/>
          <c:showBubbleSize val="0"/>
        </c:dLbls>
        <c:gapWidth val="219"/>
        <c:overlap val="-27"/>
        <c:axId val="599914523"/>
        <c:axId val="904204388"/>
      </c:barChart>
      <c:catAx>
        <c:axId val="599914523"/>
        <c:scaling>
          <c:orientation val="minMax"/>
        </c:scaling>
        <c:delete val="0"/>
        <c:axPos val="b"/>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904204388"/>
        <c:crosses val="autoZero"/>
        <c:auto val="1"/>
        <c:lblAlgn val="ctr"/>
        <c:lblOffset val="100"/>
        <c:noMultiLvlLbl val="0"/>
      </c:catAx>
      <c:valAx>
        <c:axId val="9042043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599914523"/>
        <c:crosses val="autoZero"/>
        <c:crossBetween val="between"/>
      </c:valAx>
      <c:spPr>
        <a:noFill/>
        <a:ln>
          <a:noFill/>
        </a:ln>
        <a:effectLst/>
      </c:spPr>
    </c:plotArea>
    <c:legend>
      <c:legendPos val="b"/>
      <c:legendEntry>
        <c:idx val="1"/>
        <c:delete val="1"/>
      </c:legendEntry>
      <c:legendEntry>
        <c:idx val="2"/>
        <c:delete val="1"/>
      </c:legendEntry>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1F9F271F-CC5B-4B4A-BD75-FA065FECD606}" type="doc">
      <dgm:prSet loTypeId="urn:microsoft.com/office/officeart/2005/8/layout/hList9#1" loCatId="list" qsTypeId="urn:microsoft.com/office/officeart/2005/8/quickstyle/simple1#1" qsCatId="simple" csTypeId="urn:microsoft.com/office/officeart/2005/8/colors/accent1_2#1" csCatId="accent1" phldr="1"/>
      <dgm:spPr/>
      <dgm:t>
        <a:bodyPr/>
        <a:lstStyle/>
        <a:p>
          <a:endParaRPr lang="en-US" altLang="zh-CN"/>
        </a:p>
      </dgm:t>
    </dgm:pt>
    <dgm:pt modelId="{AC96E326-27C3-4B49-ADC3-E5BAB4740371}">
      <dgm:prSet phldrT="[Text]"/>
      <dgm:spPr/>
      <dgm:t>
        <a:bodyPr/>
        <a:lstStyle/>
        <a:p>
          <a:r>
            <a:rPr lang="zh-CN" altLang="en-US" dirty="0"/>
            <a:t>技术团队</a:t>
          </a:r>
          <a:endParaRPr lang="en-US" altLang="zh-CN" dirty="0"/>
        </a:p>
        <a:p>
          <a:r>
            <a:rPr lang="zh-CN" altLang="en-US" dirty="0"/>
            <a:t>（原金蝶</a:t>
          </a:r>
          <a:r>
            <a:rPr lang="en-US" altLang="zh-CN" dirty="0"/>
            <a:t>K3 Cloud</a:t>
          </a:r>
          <a:r>
            <a:rPr lang="zh-CN" altLang="en-US" dirty="0"/>
            <a:t>技术团队）</a:t>
          </a:r>
          <a:endParaRPr lang="en-US" altLang="zh-CN" dirty="0"/>
        </a:p>
      </dgm:t>
    </dgm:pt>
    <dgm:pt modelId="{689E6357-2FB5-438A-A16C-37687051A475}" type="parTrans" cxnId="{40CC7045-83B2-444D-AAE9-052491C9BC36}">
      <dgm:prSet/>
      <dgm:spPr/>
      <dgm:t>
        <a:bodyPr/>
        <a:lstStyle/>
        <a:p>
          <a:endParaRPr lang="en-US" altLang="zh-CN"/>
        </a:p>
      </dgm:t>
    </dgm:pt>
    <dgm:pt modelId="{F24DA87C-3888-4729-93CC-76CB2716BC08}" type="sibTrans" cxnId="{40CC7045-83B2-444D-AAE9-052491C9BC36}">
      <dgm:prSet/>
      <dgm:spPr/>
      <dgm:t>
        <a:bodyPr/>
        <a:lstStyle/>
        <a:p>
          <a:endParaRPr lang="en-US" altLang="zh-CN"/>
        </a:p>
      </dgm:t>
    </dgm:pt>
    <dgm:pt modelId="{91BE4EAA-DD1D-4F7B-A9AF-4359B0156476}">
      <dgm:prSet phldrT="[Text]"/>
      <dgm:spPr/>
      <dgm:t>
        <a:bodyPr/>
        <a:lstStyle/>
        <a:p>
          <a:r>
            <a:rPr lang="zh-CN" altLang="en-US" dirty="0"/>
            <a:t>蔡笋，</a:t>
          </a:r>
          <a:r>
            <a:rPr lang="en-US" altLang="zh-CN" dirty="0"/>
            <a:t>CTO</a:t>
          </a:r>
        </a:p>
        <a:p>
          <a:r>
            <a:rPr lang="en-US" altLang="zh-CN" dirty="0"/>
            <a:t> APP</a:t>
          </a:r>
          <a:r>
            <a:rPr lang="zh-CN" altLang="en-US" dirty="0"/>
            <a:t>后端云创始人，原金蝶</a:t>
          </a:r>
          <a:r>
            <a:rPr lang="en-US" altLang="zh-CN" dirty="0"/>
            <a:t>K3Cloud</a:t>
          </a:r>
          <a:r>
            <a:rPr lang="zh-CN" altLang="en-US" dirty="0"/>
            <a:t>软件架构，原</a:t>
          </a:r>
          <a:r>
            <a:rPr lang="en-US" altLang="zh-CN" dirty="0"/>
            <a:t>ipiao.com</a:t>
          </a:r>
          <a:r>
            <a:rPr lang="zh-CN" altLang="en-US" dirty="0"/>
            <a:t>架构师</a:t>
          </a:r>
          <a:endParaRPr lang="en-US" altLang="zh-CN" dirty="0"/>
        </a:p>
      </dgm:t>
    </dgm:pt>
    <dgm:pt modelId="{16160130-C09E-4B9F-BC90-BEFF116A17EE}" type="parTrans" cxnId="{FAAC86C3-5EA8-46DD-B763-A1FDAAE7FD3F}">
      <dgm:prSet/>
      <dgm:spPr/>
      <dgm:t>
        <a:bodyPr/>
        <a:lstStyle/>
        <a:p>
          <a:endParaRPr lang="en-US" altLang="zh-CN"/>
        </a:p>
      </dgm:t>
    </dgm:pt>
    <dgm:pt modelId="{48153F4B-2A62-438D-A781-A70B91B2E287}" type="sibTrans" cxnId="{FAAC86C3-5EA8-46DD-B763-A1FDAAE7FD3F}">
      <dgm:prSet/>
      <dgm:spPr/>
      <dgm:t>
        <a:bodyPr/>
        <a:lstStyle/>
        <a:p>
          <a:endParaRPr lang="en-US" altLang="zh-CN"/>
        </a:p>
      </dgm:t>
    </dgm:pt>
    <dgm:pt modelId="{EDF23833-5AED-450B-BAF4-D7A31BF0D4AE}">
      <dgm:prSet phldrT="[Text]"/>
      <dgm:spPr/>
      <dgm:t>
        <a:bodyPr/>
        <a:lstStyle/>
        <a:p>
          <a:r>
            <a:rPr lang="zh-CN" altLang="en-US" dirty="0"/>
            <a:t>邝维生，技术总监</a:t>
          </a:r>
          <a:endParaRPr lang="en-US" altLang="zh-CN" dirty="0"/>
        </a:p>
        <a:p>
          <a:r>
            <a:rPr lang="zh-CN" altLang="en-US" dirty="0"/>
            <a:t>原金蝶</a:t>
          </a:r>
          <a:r>
            <a:rPr lang="en-US" altLang="zh-CN" dirty="0"/>
            <a:t>K3Cloud</a:t>
          </a:r>
          <a:r>
            <a:rPr lang="zh-CN" altLang="en-US" dirty="0"/>
            <a:t>供应链产品部经理</a:t>
          </a:r>
          <a:r>
            <a:rPr lang="en-US" altLang="zh-CN" dirty="0"/>
            <a:t> </a:t>
          </a:r>
        </a:p>
      </dgm:t>
    </dgm:pt>
    <dgm:pt modelId="{4519B3B7-4AAC-4F32-BD33-C8DFC903BAA7}" type="parTrans" cxnId="{867D3880-58B7-4B81-9631-D91CEB44BD06}">
      <dgm:prSet/>
      <dgm:spPr/>
      <dgm:t>
        <a:bodyPr/>
        <a:lstStyle/>
        <a:p>
          <a:endParaRPr lang="en-US" altLang="zh-CN"/>
        </a:p>
      </dgm:t>
    </dgm:pt>
    <dgm:pt modelId="{AF6E9C63-EA90-47EA-B28E-4CF8956C03D8}" type="sibTrans" cxnId="{867D3880-58B7-4B81-9631-D91CEB44BD06}">
      <dgm:prSet/>
      <dgm:spPr/>
      <dgm:t>
        <a:bodyPr/>
        <a:lstStyle/>
        <a:p>
          <a:endParaRPr lang="en-US" altLang="zh-CN"/>
        </a:p>
      </dgm:t>
    </dgm:pt>
    <dgm:pt modelId="{C2CC92E4-7E1F-4B47-99CA-0A143385493F}">
      <dgm:prSet phldrT="[Text]"/>
      <dgm:spPr/>
      <dgm:t>
        <a:bodyPr/>
        <a:lstStyle/>
        <a:p>
          <a:r>
            <a:rPr lang="zh-CN" altLang="en-US" dirty="0"/>
            <a:t>市场及运营团队</a:t>
          </a:r>
          <a:endParaRPr lang="en-US" altLang="zh-CN" dirty="0"/>
        </a:p>
        <a:p>
          <a:r>
            <a:rPr lang="zh-CN" altLang="en-US" dirty="0"/>
            <a:t>（原金蝶</a:t>
          </a:r>
          <a:r>
            <a:rPr lang="en-US" altLang="zh-CN" dirty="0"/>
            <a:t>K3 </a:t>
          </a:r>
          <a:r>
            <a:rPr lang="zh-CN" altLang="en-US" dirty="0"/>
            <a:t>产品部团队）</a:t>
          </a:r>
          <a:endParaRPr lang="en-US" altLang="zh-CN" dirty="0"/>
        </a:p>
      </dgm:t>
    </dgm:pt>
    <dgm:pt modelId="{3575FC3D-D6EC-4E9E-9786-978D8CD7215D}" type="parTrans" cxnId="{C55CA777-5561-409D-A6E3-5D9D9A570910}">
      <dgm:prSet/>
      <dgm:spPr/>
      <dgm:t>
        <a:bodyPr/>
        <a:lstStyle/>
        <a:p>
          <a:endParaRPr lang="en-US" altLang="zh-CN"/>
        </a:p>
      </dgm:t>
    </dgm:pt>
    <dgm:pt modelId="{360CD512-F266-483A-A200-4FED7EDE61F8}" type="sibTrans" cxnId="{C55CA777-5561-409D-A6E3-5D9D9A570910}">
      <dgm:prSet/>
      <dgm:spPr/>
      <dgm:t>
        <a:bodyPr/>
        <a:lstStyle/>
        <a:p>
          <a:endParaRPr lang="en-US" altLang="zh-CN"/>
        </a:p>
      </dgm:t>
    </dgm:pt>
    <dgm:pt modelId="{A4B28D1F-71AD-4CE0-BECF-97ECCC147470}">
      <dgm:prSet phldrT="[Text]"/>
      <dgm:spPr/>
      <dgm:t>
        <a:bodyPr/>
        <a:lstStyle/>
        <a:p>
          <a:r>
            <a:rPr lang="zh-CN" altLang="en-US" dirty="0"/>
            <a:t>孟凡俊，</a:t>
          </a:r>
          <a:r>
            <a:rPr lang="en-US" altLang="zh-CN" dirty="0"/>
            <a:t>CEO</a:t>
          </a:r>
        </a:p>
        <a:p>
          <a:r>
            <a:rPr lang="en-US" altLang="zh-CN" dirty="0"/>
            <a:t>APP</a:t>
          </a:r>
          <a:r>
            <a:rPr lang="zh-CN" altLang="en-US" dirty="0"/>
            <a:t>后端云创始人，原金蝶</a:t>
          </a:r>
          <a:r>
            <a:rPr lang="en-US" altLang="zh-CN" dirty="0"/>
            <a:t>K3</a:t>
          </a:r>
          <a:r>
            <a:rPr lang="zh-CN" altLang="en-US" dirty="0"/>
            <a:t>产品部总经理，</a:t>
          </a:r>
          <a:endParaRPr lang="en-US" altLang="zh-CN" dirty="0"/>
        </a:p>
        <a:p>
          <a:r>
            <a:rPr lang="zh-CN" altLang="en-US" dirty="0"/>
            <a:t>互联碗软件总经理</a:t>
          </a:r>
          <a:endParaRPr lang="en-US" altLang="zh-CN" dirty="0"/>
        </a:p>
        <a:p>
          <a:r>
            <a:rPr lang="zh-CN" altLang="en-US" dirty="0"/>
            <a:t>百胜软件副总裁</a:t>
          </a:r>
          <a:endParaRPr lang="en-US" altLang="zh-CN" dirty="0"/>
        </a:p>
      </dgm:t>
    </dgm:pt>
    <dgm:pt modelId="{2CDF23B5-B30E-40E2-9BB7-A7C43EA8DDC6}" type="parTrans" cxnId="{674BC420-53A2-425B-A2B1-721135A0698B}">
      <dgm:prSet/>
      <dgm:spPr/>
      <dgm:t>
        <a:bodyPr/>
        <a:lstStyle/>
        <a:p>
          <a:endParaRPr lang="en-US" altLang="zh-CN"/>
        </a:p>
      </dgm:t>
    </dgm:pt>
    <dgm:pt modelId="{4E693179-E909-4A4D-A523-A753AF125295}" type="sibTrans" cxnId="{674BC420-53A2-425B-A2B1-721135A0698B}">
      <dgm:prSet/>
      <dgm:spPr/>
      <dgm:t>
        <a:bodyPr/>
        <a:lstStyle/>
        <a:p>
          <a:endParaRPr lang="en-US" altLang="zh-CN"/>
        </a:p>
      </dgm:t>
    </dgm:pt>
    <dgm:pt modelId="{D50E32BC-6F33-4655-8BF9-F3A88332A36E}">
      <dgm:prSet phldrT="[Text]"/>
      <dgm:spPr/>
      <dgm:t>
        <a:bodyPr/>
        <a:lstStyle/>
        <a:p>
          <a:r>
            <a:rPr lang="zh-CN" altLang="en-US" dirty="0"/>
            <a:t>刘政宇，</a:t>
          </a:r>
          <a:r>
            <a:rPr lang="en-US" altLang="zh-CN" dirty="0"/>
            <a:t>COO</a:t>
          </a:r>
          <a:r>
            <a:rPr lang="zh-CN" altLang="en-US" dirty="0"/>
            <a:t>，市场总监</a:t>
          </a:r>
          <a:endParaRPr lang="en-US" altLang="zh-CN" dirty="0"/>
        </a:p>
        <a:p>
          <a:r>
            <a:rPr lang="zh-CN" altLang="en-US" b="0" i="0" dirty="0"/>
            <a:t>金蝶软件销售总监、百胜软件副总经理，互联碗软件技术总监</a:t>
          </a:r>
          <a:endParaRPr lang="en-US" altLang="zh-CN" dirty="0"/>
        </a:p>
      </dgm:t>
    </dgm:pt>
    <dgm:pt modelId="{FF8C80FF-F8AD-4D9B-B2F3-1FF7A9B8485B}" type="parTrans" cxnId="{F49BA101-6E24-4631-9C60-C748044DF154}">
      <dgm:prSet/>
      <dgm:spPr/>
      <dgm:t>
        <a:bodyPr/>
        <a:lstStyle/>
        <a:p>
          <a:endParaRPr lang="en-US" altLang="zh-CN"/>
        </a:p>
      </dgm:t>
    </dgm:pt>
    <dgm:pt modelId="{2C0132F7-BB40-4AB1-ABB9-CA1232555865}" type="sibTrans" cxnId="{F49BA101-6E24-4631-9C60-C748044DF154}">
      <dgm:prSet/>
      <dgm:spPr/>
      <dgm:t>
        <a:bodyPr/>
        <a:lstStyle/>
        <a:p>
          <a:endParaRPr lang="en-US" altLang="zh-CN"/>
        </a:p>
      </dgm:t>
    </dgm:pt>
    <dgm:pt modelId="{F52FF1E5-C87C-4BE0-B77F-FD6884EFEDD9}">
      <dgm:prSet/>
      <dgm:spPr/>
      <dgm:t>
        <a:bodyPr/>
        <a:lstStyle/>
        <a:p>
          <a:r>
            <a:rPr lang="zh-CN" altLang="en-US" dirty="0"/>
            <a:t>宋榆林，产品架构师</a:t>
          </a:r>
          <a:endParaRPr lang="en-US" altLang="zh-CN" dirty="0"/>
        </a:p>
        <a:p>
          <a:r>
            <a:rPr lang="zh-CN" altLang="en-US" dirty="0"/>
            <a:t>原金蝶</a:t>
          </a:r>
          <a:r>
            <a:rPr lang="en-US" altLang="zh-CN" dirty="0"/>
            <a:t>K3Cloud</a:t>
          </a:r>
          <a:r>
            <a:rPr lang="zh-CN" altLang="en-US" dirty="0"/>
            <a:t>平台部系统架构师</a:t>
          </a:r>
          <a:endParaRPr lang="en-US" altLang="zh-CN" dirty="0"/>
        </a:p>
      </dgm:t>
    </dgm:pt>
    <dgm:pt modelId="{38FC0FD9-38B5-4EFB-8423-DF91D7DC2066}" type="parTrans" cxnId="{A8B8AF12-1E72-4242-A547-930CCF37102D}">
      <dgm:prSet/>
      <dgm:spPr/>
      <dgm:t>
        <a:bodyPr/>
        <a:lstStyle/>
        <a:p>
          <a:endParaRPr lang="en-US" altLang="zh-CN"/>
        </a:p>
      </dgm:t>
    </dgm:pt>
    <dgm:pt modelId="{6B2F465B-E653-4E0C-8595-E1BF3D568A25}" type="sibTrans" cxnId="{A8B8AF12-1E72-4242-A547-930CCF37102D}">
      <dgm:prSet/>
      <dgm:spPr/>
      <dgm:t>
        <a:bodyPr/>
        <a:lstStyle/>
        <a:p>
          <a:endParaRPr lang="en-US" altLang="zh-CN"/>
        </a:p>
      </dgm:t>
    </dgm:pt>
    <dgm:pt modelId="{EA853B50-8834-4463-98D7-92A85CE956BD}">
      <dgm:prSet/>
      <dgm:spPr/>
      <dgm:t>
        <a:bodyPr/>
        <a:lstStyle/>
        <a:p>
          <a:r>
            <a:rPr lang="zh-CN" altLang="en-US" dirty="0"/>
            <a:t>杨剑，产品总监</a:t>
          </a:r>
          <a:endParaRPr lang="en-US" altLang="zh-CN" dirty="0"/>
        </a:p>
        <a:p>
          <a:r>
            <a:rPr lang="zh-CN" altLang="en-US" dirty="0"/>
            <a:t>原金蝶软件产品经理、</a:t>
          </a:r>
          <a:r>
            <a:rPr lang="en-US" altLang="zh-CN" dirty="0"/>
            <a:t>K3</a:t>
          </a:r>
          <a:r>
            <a:rPr lang="zh-CN" altLang="en-US" dirty="0"/>
            <a:t>系统产品架构师</a:t>
          </a:r>
          <a:endParaRPr lang="en-US" altLang="zh-CN" dirty="0"/>
        </a:p>
      </dgm:t>
    </dgm:pt>
    <dgm:pt modelId="{17DE06A8-B237-4B98-95CF-1ABF872AD4C1}" type="parTrans" cxnId="{60CCE24B-C2EF-4AF6-B062-B2068A44B5A7}">
      <dgm:prSet/>
      <dgm:spPr/>
      <dgm:t>
        <a:bodyPr/>
        <a:lstStyle/>
        <a:p>
          <a:endParaRPr lang="en-US" altLang="zh-CN"/>
        </a:p>
      </dgm:t>
    </dgm:pt>
    <dgm:pt modelId="{FFC7727D-EC46-43C1-A37A-84AC46A14808}" type="sibTrans" cxnId="{60CCE24B-C2EF-4AF6-B062-B2068A44B5A7}">
      <dgm:prSet/>
      <dgm:spPr/>
      <dgm:t>
        <a:bodyPr/>
        <a:lstStyle/>
        <a:p>
          <a:endParaRPr lang="en-US" altLang="zh-CN"/>
        </a:p>
      </dgm:t>
    </dgm:pt>
    <dgm:pt modelId="{EF1C0B58-0751-42DF-B987-A19903FACFE6}" type="pres">
      <dgm:prSet presAssocID="{1F9F271F-CC5B-4B4A-BD75-FA065FECD606}" presName="list" presStyleCnt="0">
        <dgm:presLayoutVars>
          <dgm:dir/>
          <dgm:animLvl val="lvl"/>
        </dgm:presLayoutVars>
      </dgm:prSet>
      <dgm:spPr/>
    </dgm:pt>
    <dgm:pt modelId="{15E6F8EF-6EFB-45FE-AFBE-BBDDFE7A3857}" type="pres">
      <dgm:prSet presAssocID="{AC96E326-27C3-4B49-ADC3-E5BAB4740371}" presName="posSpace" presStyleCnt="0"/>
      <dgm:spPr/>
    </dgm:pt>
    <dgm:pt modelId="{73F04EB7-8D84-4F40-A226-9371D609CE9C}" type="pres">
      <dgm:prSet presAssocID="{AC96E326-27C3-4B49-ADC3-E5BAB4740371}" presName="vertFlow" presStyleCnt="0"/>
      <dgm:spPr/>
    </dgm:pt>
    <dgm:pt modelId="{C187CC34-5397-4C5F-B95D-7F503861DFD3}" type="pres">
      <dgm:prSet presAssocID="{AC96E326-27C3-4B49-ADC3-E5BAB4740371}" presName="topSpace" presStyleCnt="0"/>
      <dgm:spPr/>
    </dgm:pt>
    <dgm:pt modelId="{A4779281-F347-4E24-83AB-072EF0077DC5}" type="pres">
      <dgm:prSet presAssocID="{AC96E326-27C3-4B49-ADC3-E5BAB4740371}" presName="firstComp" presStyleCnt="0"/>
      <dgm:spPr/>
    </dgm:pt>
    <dgm:pt modelId="{3E0EF01D-B0A3-46BF-8BBB-8C129A754B8D}" type="pres">
      <dgm:prSet presAssocID="{AC96E326-27C3-4B49-ADC3-E5BAB4740371}" presName="firstChild" presStyleLbl="bgAccFollowNode1" presStyleIdx="0" presStyleCnt="6"/>
      <dgm:spPr/>
    </dgm:pt>
    <dgm:pt modelId="{6E3DA61D-687D-4405-8384-A43BCDEAB65C}" type="pres">
      <dgm:prSet presAssocID="{AC96E326-27C3-4B49-ADC3-E5BAB4740371}" presName="firstChildTx" presStyleLbl="bgAccFollowNode1" presStyleIdx="0" presStyleCnt="6">
        <dgm:presLayoutVars>
          <dgm:bulletEnabled val="1"/>
        </dgm:presLayoutVars>
      </dgm:prSet>
      <dgm:spPr/>
    </dgm:pt>
    <dgm:pt modelId="{B3B93D22-9C03-4AA7-B0A2-A095E98B9C86}" type="pres">
      <dgm:prSet presAssocID="{EDF23833-5AED-450B-BAF4-D7A31BF0D4AE}" presName="comp" presStyleCnt="0"/>
      <dgm:spPr/>
    </dgm:pt>
    <dgm:pt modelId="{7C99D21A-B888-406B-BCC7-C20864F82286}" type="pres">
      <dgm:prSet presAssocID="{EDF23833-5AED-450B-BAF4-D7A31BF0D4AE}" presName="child" presStyleLbl="bgAccFollowNode1" presStyleIdx="1" presStyleCnt="6"/>
      <dgm:spPr/>
    </dgm:pt>
    <dgm:pt modelId="{640D8B22-9D4E-4F66-A2C1-63B931AEC77E}" type="pres">
      <dgm:prSet presAssocID="{EDF23833-5AED-450B-BAF4-D7A31BF0D4AE}" presName="childTx" presStyleLbl="bgAccFollowNode1" presStyleIdx="1" presStyleCnt="6">
        <dgm:presLayoutVars>
          <dgm:bulletEnabled val="1"/>
        </dgm:presLayoutVars>
      </dgm:prSet>
      <dgm:spPr/>
    </dgm:pt>
    <dgm:pt modelId="{A1BB8A33-BAD5-4E98-BB79-3EBC972FEF6E}" type="pres">
      <dgm:prSet presAssocID="{F52FF1E5-C87C-4BE0-B77F-FD6884EFEDD9}" presName="comp" presStyleCnt="0"/>
      <dgm:spPr/>
    </dgm:pt>
    <dgm:pt modelId="{42397D9E-6A52-47F9-B22C-53BDEF15DDC6}" type="pres">
      <dgm:prSet presAssocID="{F52FF1E5-C87C-4BE0-B77F-FD6884EFEDD9}" presName="child" presStyleLbl="bgAccFollowNode1" presStyleIdx="2" presStyleCnt="6"/>
      <dgm:spPr/>
    </dgm:pt>
    <dgm:pt modelId="{3F8E1D05-DB51-4BE5-8E9A-23C3A5E25675}" type="pres">
      <dgm:prSet presAssocID="{F52FF1E5-C87C-4BE0-B77F-FD6884EFEDD9}" presName="childTx" presStyleLbl="bgAccFollowNode1" presStyleIdx="2" presStyleCnt="6">
        <dgm:presLayoutVars>
          <dgm:bulletEnabled val="1"/>
        </dgm:presLayoutVars>
      </dgm:prSet>
      <dgm:spPr/>
    </dgm:pt>
    <dgm:pt modelId="{48E66C41-CCE9-46E3-8B20-B21F6084385B}" type="pres">
      <dgm:prSet presAssocID="{AC96E326-27C3-4B49-ADC3-E5BAB4740371}" presName="negSpace" presStyleCnt="0"/>
      <dgm:spPr/>
    </dgm:pt>
    <dgm:pt modelId="{8C3BD61E-7DED-4412-845C-8885A48AFCEA}" type="pres">
      <dgm:prSet presAssocID="{AC96E326-27C3-4B49-ADC3-E5BAB4740371}" presName="circle" presStyleLbl="node1" presStyleIdx="0" presStyleCnt="2"/>
      <dgm:spPr/>
    </dgm:pt>
    <dgm:pt modelId="{C5D8844E-6AEF-4427-89F3-B72E749BDD28}" type="pres">
      <dgm:prSet presAssocID="{F24DA87C-3888-4729-93CC-76CB2716BC08}" presName="transSpace" presStyleCnt="0"/>
      <dgm:spPr/>
    </dgm:pt>
    <dgm:pt modelId="{AA76DF78-A472-4EF7-B389-D5CA3B9BADED}" type="pres">
      <dgm:prSet presAssocID="{C2CC92E4-7E1F-4B47-99CA-0A143385493F}" presName="posSpace" presStyleCnt="0"/>
      <dgm:spPr/>
    </dgm:pt>
    <dgm:pt modelId="{E473034D-A3C7-45BB-A2ED-18D6CA8C71BD}" type="pres">
      <dgm:prSet presAssocID="{C2CC92E4-7E1F-4B47-99CA-0A143385493F}" presName="vertFlow" presStyleCnt="0"/>
      <dgm:spPr/>
    </dgm:pt>
    <dgm:pt modelId="{C007DC57-5F2E-4CA6-B111-A4BB8A46D7CB}" type="pres">
      <dgm:prSet presAssocID="{C2CC92E4-7E1F-4B47-99CA-0A143385493F}" presName="topSpace" presStyleCnt="0"/>
      <dgm:spPr/>
    </dgm:pt>
    <dgm:pt modelId="{45F5B736-1774-40E8-B123-92C741295755}" type="pres">
      <dgm:prSet presAssocID="{C2CC92E4-7E1F-4B47-99CA-0A143385493F}" presName="firstComp" presStyleCnt="0"/>
      <dgm:spPr/>
    </dgm:pt>
    <dgm:pt modelId="{9FA0D64E-8376-4E58-86ED-8B4F00BED643}" type="pres">
      <dgm:prSet presAssocID="{C2CC92E4-7E1F-4B47-99CA-0A143385493F}" presName="firstChild" presStyleLbl="bgAccFollowNode1" presStyleIdx="3" presStyleCnt="6"/>
      <dgm:spPr/>
    </dgm:pt>
    <dgm:pt modelId="{E636D1ED-307A-4D72-BA1A-1985A7AFACD4}" type="pres">
      <dgm:prSet presAssocID="{C2CC92E4-7E1F-4B47-99CA-0A143385493F}" presName="firstChildTx" presStyleLbl="bgAccFollowNode1" presStyleIdx="3" presStyleCnt="6">
        <dgm:presLayoutVars>
          <dgm:bulletEnabled val="1"/>
        </dgm:presLayoutVars>
      </dgm:prSet>
      <dgm:spPr/>
    </dgm:pt>
    <dgm:pt modelId="{31C2AF9A-E90F-4911-B8EA-0430E2AA9484}" type="pres">
      <dgm:prSet presAssocID="{D50E32BC-6F33-4655-8BF9-F3A88332A36E}" presName="comp" presStyleCnt="0"/>
      <dgm:spPr/>
    </dgm:pt>
    <dgm:pt modelId="{0AF2C4DD-D884-462B-BCF0-26E824725286}" type="pres">
      <dgm:prSet presAssocID="{D50E32BC-6F33-4655-8BF9-F3A88332A36E}" presName="child" presStyleLbl="bgAccFollowNode1" presStyleIdx="4" presStyleCnt="6"/>
      <dgm:spPr/>
    </dgm:pt>
    <dgm:pt modelId="{F8AA5147-E0D1-401B-AB4C-A8546FB56467}" type="pres">
      <dgm:prSet presAssocID="{D50E32BC-6F33-4655-8BF9-F3A88332A36E}" presName="childTx" presStyleLbl="bgAccFollowNode1" presStyleIdx="4" presStyleCnt="6">
        <dgm:presLayoutVars>
          <dgm:bulletEnabled val="1"/>
        </dgm:presLayoutVars>
      </dgm:prSet>
      <dgm:spPr/>
    </dgm:pt>
    <dgm:pt modelId="{2E776B99-0CA1-4FBD-B1BF-07854032A32B}" type="pres">
      <dgm:prSet presAssocID="{EA853B50-8834-4463-98D7-92A85CE956BD}" presName="comp" presStyleCnt="0"/>
      <dgm:spPr/>
    </dgm:pt>
    <dgm:pt modelId="{E0A718C7-01E4-44AD-9F72-A7E11114E2A3}" type="pres">
      <dgm:prSet presAssocID="{EA853B50-8834-4463-98D7-92A85CE956BD}" presName="child" presStyleLbl="bgAccFollowNode1" presStyleIdx="5" presStyleCnt="6"/>
      <dgm:spPr/>
    </dgm:pt>
    <dgm:pt modelId="{4B24F07C-6180-42DB-8E85-0326B5C392C1}" type="pres">
      <dgm:prSet presAssocID="{EA853B50-8834-4463-98D7-92A85CE956BD}" presName="childTx" presStyleLbl="bgAccFollowNode1" presStyleIdx="5" presStyleCnt="6">
        <dgm:presLayoutVars>
          <dgm:bulletEnabled val="1"/>
        </dgm:presLayoutVars>
      </dgm:prSet>
      <dgm:spPr/>
    </dgm:pt>
    <dgm:pt modelId="{29D6F023-B249-41DA-A90B-DBACB6270407}" type="pres">
      <dgm:prSet presAssocID="{C2CC92E4-7E1F-4B47-99CA-0A143385493F}" presName="negSpace" presStyleCnt="0"/>
      <dgm:spPr/>
    </dgm:pt>
    <dgm:pt modelId="{E998396D-049E-4EFE-86A2-B714E96C0C34}" type="pres">
      <dgm:prSet presAssocID="{C2CC92E4-7E1F-4B47-99CA-0A143385493F}" presName="circle" presStyleLbl="node1" presStyleIdx="1" presStyleCnt="2"/>
      <dgm:spPr/>
    </dgm:pt>
  </dgm:ptLst>
  <dgm:cxnLst>
    <dgm:cxn modelId="{F49BA101-6E24-4631-9C60-C748044DF154}" srcId="{C2CC92E4-7E1F-4B47-99CA-0A143385493F}" destId="{D50E32BC-6F33-4655-8BF9-F3A88332A36E}" srcOrd="1" destOrd="0" parTransId="{FF8C80FF-F8AD-4D9B-B2F3-1FF7A9B8485B}" sibTransId="{2C0132F7-BB40-4AB1-ABB9-CA1232555865}"/>
    <dgm:cxn modelId="{A8B8AF12-1E72-4242-A547-930CCF37102D}" srcId="{AC96E326-27C3-4B49-ADC3-E5BAB4740371}" destId="{F52FF1E5-C87C-4BE0-B77F-FD6884EFEDD9}" srcOrd="2" destOrd="0" parTransId="{38FC0FD9-38B5-4EFB-8423-DF91D7DC2066}" sibTransId="{6B2F465B-E653-4E0C-8595-E1BF3D568A25}"/>
    <dgm:cxn modelId="{674BC420-53A2-425B-A2B1-721135A0698B}" srcId="{C2CC92E4-7E1F-4B47-99CA-0A143385493F}" destId="{A4B28D1F-71AD-4CE0-BECF-97ECCC147470}" srcOrd="0" destOrd="0" parTransId="{2CDF23B5-B30E-40E2-9BB7-A7C43EA8DDC6}" sibTransId="{4E693179-E909-4A4D-A523-A753AF125295}"/>
    <dgm:cxn modelId="{F6995561-CB09-4583-B486-489FC922EB88}" type="presOf" srcId="{A4B28D1F-71AD-4CE0-BECF-97ECCC147470}" destId="{9FA0D64E-8376-4E58-86ED-8B4F00BED643}" srcOrd="0" destOrd="0" presId="urn:microsoft.com/office/officeart/2005/8/layout/hList9#1"/>
    <dgm:cxn modelId="{40CC7045-83B2-444D-AAE9-052491C9BC36}" srcId="{1F9F271F-CC5B-4B4A-BD75-FA065FECD606}" destId="{AC96E326-27C3-4B49-ADC3-E5BAB4740371}" srcOrd="0" destOrd="0" parTransId="{689E6357-2FB5-438A-A16C-37687051A475}" sibTransId="{F24DA87C-3888-4729-93CC-76CB2716BC08}"/>
    <dgm:cxn modelId="{60CCE24B-C2EF-4AF6-B062-B2068A44B5A7}" srcId="{C2CC92E4-7E1F-4B47-99CA-0A143385493F}" destId="{EA853B50-8834-4463-98D7-92A85CE956BD}" srcOrd="2" destOrd="0" parTransId="{17DE06A8-B237-4B98-95CF-1ABF872AD4C1}" sibTransId="{FFC7727D-EC46-43C1-A37A-84AC46A14808}"/>
    <dgm:cxn modelId="{1BFA5450-29DC-4D0E-92A3-FC66B0D591FB}" type="presOf" srcId="{D50E32BC-6F33-4655-8BF9-F3A88332A36E}" destId="{F8AA5147-E0D1-401B-AB4C-A8546FB56467}" srcOrd="1" destOrd="0" presId="urn:microsoft.com/office/officeart/2005/8/layout/hList9#1"/>
    <dgm:cxn modelId="{0F272D71-8167-4CF5-A250-5360EBBAC7A4}" type="presOf" srcId="{A4B28D1F-71AD-4CE0-BECF-97ECCC147470}" destId="{E636D1ED-307A-4D72-BA1A-1985A7AFACD4}" srcOrd="1" destOrd="0" presId="urn:microsoft.com/office/officeart/2005/8/layout/hList9#1"/>
    <dgm:cxn modelId="{C55CA777-5561-409D-A6E3-5D9D9A570910}" srcId="{1F9F271F-CC5B-4B4A-BD75-FA065FECD606}" destId="{C2CC92E4-7E1F-4B47-99CA-0A143385493F}" srcOrd="1" destOrd="0" parTransId="{3575FC3D-D6EC-4E9E-9786-978D8CD7215D}" sibTransId="{360CD512-F266-483A-A200-4FED7EDE61F8}"/>
    <dgm:cxn modelId="{867D3880-58B7-4B81-9631-D91CEB44BD06}" srcId="{AC96E326-27C3-4B49-ADC3-E5BAB4740371}" destId="{EDF23833-5AED-450B-BAF4-D7A31BF0D4AE}" srcOrd="1" destOrd="0" parTransId="{4519B3B7-4AAC-4F32-BD33-C8DFC903BAA7}" sibTransId="{AF6E9C63-EA90-47EA-B28E-4CF8956C03D8}"/>
    <dgm:cxn modelId="{98F64B90-4821-426D-B6C5-15F3A85B0A4F}" type="presOf" srcId="{EA853B50-8834-4463-98D7-92A85CE956BD}" destId="{4B24F07C-6180-42DB-8E85-0326B5C392C1}" srcOrd="1" destOrd="0" presId="urn:microsoft.com/office/officeart/2005/8/layout/hList9#1"/>
    <dgm:cxn modelId="{A38BBF99-6ACD-4835-B38C-37C7E90D3CBF}" type="presOf" srcId="{91BE4EAA-DD1D-4F7B-A9AF-4359B0156476}" destId="{6E3DA61D-687D-4405-8384-A43BCDEAB65C}" srcOrd="1" destOrd="0" presId="urn:microsoft.com/office/officeart/2005/8/layout/hList9#1"/>
    <dgm:cxn modelId="{DFCCE4A7-730A-40CD-B4B4-34AD16023957}" type="presOf" srcId="{D50E32BC-6F33-4655-8BF9-F3A88332A36E}" destId="{0AF2C4DD-D884-462B-BCF0-26E824725286}" srcOrd="0" destOrd="0" presId="urn:microsoft.com/office/officeart/2005/8/layout/hList9#1"/>
    <dgm:cxn modelId="{C0F3DDB3-F041-415F-A0DC-755217253620}" type="presOf" srcId="{F52FF1E5-C87C-4BE0-B77F-FD6884EFEDD9}" destId="{42397D9E-6A52-47F9-B22C-53BDEF15DDC6}" srcOrd="0" destOrd="0" presId="urn:microsoft.com/office/officeart/2005/8/layout/hList9#1"/>
    <dgm:cxn modelId="{488F1ABC-FB73-407A-8FE2-20942CE3064F}" type="presOf" srcId="{F52FF1E5-C87C-4BE0-B77F-FD6884EFEDD9}" destId="{3F8E1D05-DB51-4BE5-8E9A-23C3A5E25675}" srcOrd="1" destOrd="0" presId="urn:microsoft.com/office/officeart/2005/8/layout/hList9#1"/>
    <dgm:cxn modelId="{FAAC86C3-5EA8-46DD-B763-A1FDAAE7FD3F}" srcId="{AC96E326-27C3-4B49-ADC3-E5BAB4740371}" destId="{91BE4EAA-DD1D-4F7B-A9AF-4359B0156476}" srcOrd="0" destOrd="0" parTransId="{16160130-C09E-4B9F-BC90-BEFF116A17EE}" sibTransId="{48153F4B-2A62-438D-A781-A70B91B2E287}"/>
    <dgm:cxn modelId="{7AC12CC5-C544-49D2-8B5C-BC365F6461AA}" type="presOf" srcId="{C2CC92E4-7E1F-4B47-99CA-0A143385493F}" destId="{E998396D-049E-4EFE-86A2-B714E96C0C34}" srcOrd="0" destOrd="0" presId="urn:microsoft.com/office/officeart/2005/8/layout/hList9#1"/>
    <dgm:cxn modelId="{68E29CCB-292C-4236-9977-F6F583538E05}" type="presOf" srcId="{AC96E326-27C3-4B49-ADC3-E5BAB4740371}" destId="{8C3BD61E-7DED-4412-845C-8885A48AFCEA}" srcOrd="0" destOrd="0" presId="urn:microsoft.com/office/officeart/2005/8/layout/hList9#1"/>
    <dgm:cxn modelId="{195609D1-3F28-4A49-994A-51A7CC042AF0}" type="presOf" srcId="{EDF23833-5AED-450B-BAF4-D7A31BF0D4AE}" destId="{640D8B22-9D4E-4F66-A2C1-63B931AEC77E}" srcOrd="1" destOrd="0" presId="urn:microsoft.com/office/officeart/2005/8/layout/hList9#1"/>
    <dgm:cxn modelId="{CACC6CD2-CBDA-4143-95E0-547A15901242}" type="presOf" srcId="{91BE4EAA-DD1D-4F7B-A9AF-4359B0156476}" destId="{3E0EF01D-B0A3-46BF-8BBB-8C129A754B8D}" srcOrd="0" destOrd="0" presId="urn:microsoft.com/office/officeart/2005/8/layout/hList9#1"/>
    <dgm:cxn modelId="{2A4461DA-78BB-4912-A6CD-DDAE8313841F}" type="presOf" srcId="{EA853B50-8834-4463-98D7-92A85CE956BD}" destId="{E0A718C7-01E4-44AD-9F72-A7E11114E2A3}" srcOrd="0" destOrd="0" presId="urn:microsoft.com/office/officeart/2005/8/layout/hList9#1"/>
    <dgm:cxn modelId="{C2CDEDF3-089A-484F-B869-198B5C360C2A}" type="presOf" srcId="{1F9F271F-CC5B-4B4A-BD75-FA065FECD606}" destId="{EF1C0B58-0751-42DF-B987-A19903FACFE6}" srcOrd="0" destOrd="0" presId="urn:microsoft.com/office/officeart/2005/8/layout/hList9#1"/>
    <dgm:cxn modelId="{53026CF8-EE8D-4CB7-9D01-69CE0C9FB65C}" type="presOf" srcId="{EDF23833-5AED-450B-BAF4-D7A31BF0D4AE}" destId="{7C99D21A-B888-406B-BCC7-C20864F82286}" srcOrd="0" destOrd="0" presId="urn:microsoft.com/office/officeart/2005/8/layout/hList9#1"/>
    <dgm:cxn modelId="{A3B10ED2-8711-4EB4-A6E4-34A89872D703}" type="presParOf" srcId="{EF1C0B58-0751-42DF-B987-A19903FACFE6}" destId="{15E6F8EF-6EFB-45FE-AFBE-BBDDFE7A3857}" srcOrd="0" destOrd="0" presId="urn:microsoft.com/office/officeart/2005/8/layout/hList9#1"/>
    <dgm:cxn modelId="{8813FEBB-B46A-4C91-A52A-EBB859794AEA}" type="presParOf" srcId="{EF1C0B58-0751-42DF-B987-A19903FACFE6}" destId="{73F04EB7-8D84-4F40-A226-9371D609CE9C}" srcOrd="1" destOrd="0" presId="urn:microsoft.com/office/officeart/2005/8/layout/hList9#1"/>
    <dgm:cxn modelId="{A532C052-292D-411A-B6BB-146950CFF856}" type="presParOf" srcId="{73F04EB7-8D84-4F40-A226-9371D609CE9C}" destId="{C187CC34-5397-4C5F-B95D-7F503861DFD3}" srcOrd="0" destOrd="0" presId="urn:microsoft.com/office/officeart/2005/8/layout/hList9#1"/>
    <dgm:cxn modelId="{DF2953F6-C5B8-4F0E-BFBA-EB1A2A1A1FC5}" type="presParOf" srcId="{73F04EB7-8D84-4F40-A226-9371D609CE9C}" destId="{A4779281-F347-4E24-83AB-072EF0077DC5}" srcOrd="1" destOrd="0" presId="urn:microsoft.com/office/officeart/2005/8/layout/hList9#1"/>
    <dgm:cxn modelId="{426F37AC-E96E-4E4F-95F0-29B9706B832A}" type="presParOf" srcId="{A4779281-F347-4E24-83AB-072EF0077DC5}" destId="{3E0EF01D-B0A3-46BF-8BBB-8C129A754B8D}" srcOrd="0" destOrd="0" presId="urn:microsoft.com/office/officeart/2005/8/layout/hList9#1"/>
    <dgm:cxn modelId="{4D9F8CE6-7FFF-46BC-8866-4CA3C1BA8561}" type="presParOf" srcId="{A4779281-F347-4E24-83AB-072EF0077DC5}" destId="{6E3DA61D-687D-4405-8384-A43BCDEAB65C}" srcOrd="1" destOrd="0" presId="urn:microsoft.com/office/officeart/2005/8/layout/hList9#1"/>
    <dgm:cxn modelId="{E10CC885-C9BF-479F-B7C6-A39A2F7CC411}" type="presParOf" srcId="{73F04EB7-8D84-4F40-A226-9371D609CE9C}" destId="{B3B93D22-9C03-4AA7-B0A2-A095E98B9C86}" srcOrd="2" destOrd="0" presId="urn:microsoft.com/office/officeart/2005/8/layout/hList9#1"/>
    <dgm:cxn modelId="{095BC697-6A03-4C6C-9D7C-D1AFD06600C0}" type="presParOf" srcId="{B3B93D22-9C03-4AA7-B0A2-A095E98B9C86}" destId="{7C99D21A-B888-406B-BCC7-C20864F82286}" srcOrd="0" destOrd="0" presId="urn:microsoft.com/office/officeart/2005/8/layout/hList9#1"/>
    <dgm:cxn modelId="{485FFDCD-B9F2-4FFE-9AC9-4F0B81A61D44}" type="presParOf" srcId="{B3B93D22-9C03-4AA7-B0A2-A095E98B9C86}" destId="{640D8B22-9D4E-4F66-A2C1-63B931AEC77E}" srcOrd="1" destOrd="0" presId="urn:microsoft.com/office/officeart/2005/8/layout/hList9#1"/>
    <dgm:cxn modelId="{986EF2DA-C549-4DFC-BB7F-160926A979FD}" type="presParOf" srcId="{73F04EB7-8D84-4F40-A226-9371D609CE9C}" destId="{A1BB8A33-BAD5-4E98-BB79-3EBC972FEF6E}" srcOrd="3" destOrd="0" presId="urn:microsoft.com/office/officeart/2005/8/layout/hList9#1"/>
    <dgm:cxn modelId="{A47B8F65-E56D-425C-AF03-76CD0653A361}" type="presParOf" srcId="{A1BB8A33-BAD5-4E98-BB79-3EBC972FEF6E}" destId="{42397D9E-6A52-47F9-B22C-53BDEF15DDC6}" srcOrd="0" destOrd="0" presId="urn:microsoft.com/office/officeart/2005/8/layout/hList9#1"/>
    <dgm:cxn modelId="{7C4CEDC6-5EFD-49A4-A6B8-59AFE27E33F9}" type="presParOf" srcId="{A1BB8A33-BAD5-4E98-BB79-3EBC972FEF6E}" destId="{3F8E1D05-DB51-4BE5-8E9A-23C3A5E25675}" srcOrd="1" destOrd="0" presId="urn:microsoft.com/office/officeart/2005/8/layout/hList9#1"/>
    <dgm:cxn modelId="{579F8690-FD23-41F4-AAB3-0CCF3748E8D2}" type="presParOf" srcId="{EF1C0B58-0751-42DF-B987-A19903FACFE6}" destId="{48E66C41-CCE9-46E3-8B20-B21F6084385B}" srcOrd="2" destOrd="0" presId="urn:microsoft.com/office/officeart/2005/8/layout/hList9#1"/>
    <dgm:cxn modelId="{175ED4B2-EEC1-48B9-8A86-DB90924FA33D}" type="presParOf" srcId="{EF1C0B58-0751-42DF-B987-A19903FACFE6}" destId="{8C3BD61E-7DED-4412-845C-8885A48AFCEA}" srcOrd="3" destOrd="0" presId="urn:microsoft.com/office/officeart/2005/8/layout/hList9#1"/>
    <dgm:cxn modelId="{BAB68F0A-18E6-4D7F-A11A-857F51E04879}" type="presParOf" srcId="{EF1C0B58-0751-42DF-B987-A19903FACFE6}" destId="{C5D8844E-6AEF-4427-89F3-B72E749BDD28}" srcOrd="4" destOrd="0" presId="urn:microsoft.com/office/officeart/2005/8/layout/hList9#1"/>
    <dgm:cxn modelId="{2A429768-DCB1-4B74-B191-EA4785996A20}" type="presParOf" srcId="{EF1C0B58-0751-42DF-B987-A19903FACFE6}" destId="{AA76DF78-A472-4EF7-B389-D5CA3B9BADED}" srcOrd="5" destOrd="0" presId="urn:microsoft.com/office/officeart/2005/8/layout/hList9#1"/>
    <dgm:cxn modelId="{EEDE00F3-8592-4371-8CF7-318BD5DA6CD6}" type="presParOf" srcId="{EF1C0B58-0751-42DF-B987-A19903FACFE6}" destId="{E473034D-A3C7-45BB-A2ED-18D6CA8C71BD}" srcOrd="6" destOrd="0" presId="urn:microsoft.com/office/officeart/2005/8/layout/hList9#1"/>
    <dgm:cxn modelId="{394E350D-522D-4F33-891D-D596D23FC85D}" type="presParOf" srcId="{E473034D-A3C7-45BB-A2ED-18D6CA8C71BD}" destId="{C007DC57-5F2E-4CA6-B111-A4BB8A46D7CB}" srcOrd="0" destOrd="0" presId="urn:microsoft.com/office/officeart/2005/8/layout/hList9#1"/>
    <dgm:cxn modelId="{155683C9-E990-4C73-ACC6-BC52B13EE92B}" type="presParOf" srcId="{E473034D-A3C7-45BB-A2ED-18D6CA8C71BD}" destId="{45F5B736-1774-40E8-B123-92C741295755}" srcOrd="1" destOrd="0" presId="urn:microsoft.com/office/officeart/2005/8/layout/hList9#1"/>
    <dgm:cxn modelId="{248FF91A-E618-4399-94CD-760A9C07A8C4}" type="presParOf" srcId="{45F5B736-1774-40E8-B123-92C741295755}" destId="{9FA0D64E-8376-4E58-86ED-8B4F00BED643}" srcOrd="0" destOrd="0" presId="urn:microsoft.com/office/officeart/2005/8/layout/hList9#1"/>
    <dgm:cxn modelId="{68002E76-49A5-40E6-8795-C099D8C1EE49}" type="presParOf" srcId="{45F5B736-1774-40E8-B123-92C741295755}" destId="{E636D1ED-307A-4D72-BA1A-1985A7AFACD4}" srcOrd="1" destOrd="0" presId="urn:microsoft.com/office/officeart/2005/8/layout/hList9#1"/>
    <dgm:cxn modelId="{04988FED-FEA0-4D9A-9DB8-5C7520EAD2B5}" type="presParOf" srcId="{E473034D-A3C7-45BB-A2ED-18D6CA8C71BD}" destId="{31C2AF9A-E90F-4911-B8EA-0430E2AA9484}" srcOrd="2" destOrd="0" presId="urn:microsoft.com/office/officeart/2005/8/layout/hList9#1"/>
    <dgm:cxn modelId="{5D212B0B-9E44-4F50-893E-C60D50896D10}" type="presParOf" srcId="{31C2AF9A-E90F-4911-B8EA-0430E2AA9484}" destId="{0AF2C4DD-D884-462B-BCF0-26E824725286}" srcOrd="0" destOrd="0" presId="urn:microsoft.com/office/officeart/2005/8/layout/hList9#1"/>
    <dgm:cxn modelId="{70557F12-D726-4BAB-9C0F-4BB1A7AD1737}" type="presParOf" srcId="{31C2AF9A-E90F-4911-B8EA-0430E2AA9484}" destId="{F8AA5147-E0D1-401B-AB4C-A8546FB56467}" srcOrd="1" destOrd="0" presId="urn:microsoft.com/office/officeart/2005/8/layout/hList9#1"/>
    <dgm:cxn modelId="{E531A865-BC03-4349-B047-97FC962A8AA3}" type="presParOf" srcId="{E473034D-A3C7-45BB-A2ED-18D6CA8C71BD}" destId="{2E776B99-0CA1-4FBD-B1BF-07854032A32B}" srcOrd="3" destOrd="0" presId="urn:microsoft.com/office/officeart/2005/8/layout/hList9#1"/>
    <dgm:cxn modelId="{300582E7-B5EB-49B4-8165-F9035D150CB9}" type="presParOf" srcId="{2E776B99-0CA1-4FBD-B1BF-07854032A32B}" destId="{E0A718C7-01E4-44AD-9F72-A7E11114E2A3}" srcOrd="0" destOrd="0" presId="urn:microsoft.com/office/officeart/2005/8/layout/hList9#1"/>
    <dgm:cxn modelId="{1CF409DD-0E37-4D90-9B95-7A545F113D78}" type="presParOf" srcId="{2E776B99-0CA1-4FBD-B1BF-07854032A32B}" destId="{4B24F07C-6180-42DB-8E85-0326B5C392C1}" srcOrd="1" destOrd="0" presId="urn:microsoft.com/office/officeart/2005/8/layout/hList9#1"/>
    <dgm:cxn modelId="{7781AC7F-FE97-44CA-8924-694C6930CD08}" type="presParOf" srcId="{EF1C0B58-0751-42DF-B987-A19903FACFE6}" destId="{29D6F023-B249-41DA-A90B-DBACB6270407}" srcOrd="7" destOrd="0" presId="urn:microsoft.com/office/officeart/2005/8/layout/hList9#1"/>
    <dgm:cxn modelId="{B940EA4B-EEA2-4688-AB3F-3FB48256F1BF}" type="presParOf" srcId="{EF1C0B58-0751-42DF-B987-A19903FACFE6}" destId="{E998396D-049E-4EFE-86A2-B714E96C0C34}" srcOrd="8" destOrd="0" presId="urn:microsoft.com/office/officeart/2005/8/layout/hList9#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0EF01D-B0A3-46BF-8BBB-8C129A754B8D}">
      <dsp:nvSpPr>
        <dsp:cNvPr id="0" name=""/>
        <dsp:cNvSpPr/>
      </dsp:nvSpPr>
      <dsp:spPr>
        <a:xfrm>
          <a:off x="2098494" y="637328"/>
          <a:ext cx="2389396" cy="15937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92456" rIns="92456" bIns="92456" numCol="1" spcCol="1270" anchor="ctr" anchorCtr="0">
          <a:noAutofit/>
        </a:bodyPr>
        <a:lstStyle/>
        <a:p>
          <a:pPr marL="0" lvl="0" indent="0" algn="l" defTabSz="577850">
            <a:lnSpc>
              <a:spcPct val="90000"/>
            </a:lnSpc>
            <a:spcBef>
              <a:spcPct val="0"/>
            </a:spcBef>
            <a:spcAft>
              <a:spcPct val="35000"/>
            </a:spcAft>
            <a:buNone/>
          </a:pPr>
          <a:r>
            <a:rPr lang="zh-CN" altLang="en-US" sz="1300" kern="1200" dirty="0"/>
            <a:t>蔡笋，</a:t>
          </a:r>
          <a:r>
            <a:rPr lang="en-US" altLang="zh-CN" sz="1300" kern="1200" dirty="0"/>
            <a:t>CTO</a:t>
          </a:r>
        </a:p>
        <a:p>
          <a:pPr marL="0" lvl="0" indent="0" algn="l" defTabSz="577850">
            <a:lnSpc>
              <a:spcPct val="90000"/>
            </a:lnSpc>
            <a:spcBef>
              <a:spcPct val="0"/>
            </a:spcBef>
            <a:spcAft>
              <a:spcPct val="35000"/>
            </a:spcAft>
            <a:buNone/>
          </a:pPr>
          <a:r>
            <a:rPr lang="en-US" altLang="zh-CN" sz="1300" kern="1200" dirty="0"/>
            <a:t> APP</a:t>
          </a:r>
          <a:r>
            <a:rPr lang="zh-CN" altLang="en-US" sz="1300" kern="1200" dirty="0"/>
            <a:t>后端云创始人，原金蝶</a:t>
          </a:r>
          <a:r>
            <a:rPr lang="en-US" altLang="zh-CN" sz="1300" kern="1200" dirty="0"/>
            <a:t>K3Cloud</a:t>
          </a:r>
          <a:r>
            <a:rPr lang="zh-CN" altLang="en-US" sz="1300" kern="1200" dirty="0"/>
            <a:t>软件架构，原</a:t>
          </a:r>
          <a:r>
            <a:rPr lang="en-US" altLang="zh-CN" sz="1300" kern="1200" dirty="0"/>
            <a:t>ipiao.com</a:t>
          </a:r>
          <a:r>
            <a:rPr lang="zh-CN" altLang="en-US" sz="1300" kern="1200" dirty="0"/>
            <a:t>架构师</a:t>
          </a:r>
          <a:endParaRPr lang="en-US" altLang="zh-CN" sz="1300" kern="1200" dirty="0"/>
        </a:p>
      </dsp:txBody>
      <dsp:txXfrm>
        <a:off x="2480797" y="637328"/>
        <a:ext cx="2007093" cy="1593727"/>
      </dsp:txXfrm>
    </dsp:sp>
    <dsp:sp modelId="{7C99D21A-B888-406B-BCC7-C20864F82286}">
      <dsp:nvSpPr>
        <dsp:cNvPr id="0" name=""/>
        <dsp:cNvSpPr/>
      </dsp:nvSpPr>
      <dsp:spPr>
        <a:xfrm>
          <a:off x="2098494" y="2231055"/>
          <a:ext cx="2389396" cy="15937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92456" rIns="92456" bIns="92456" numCol="1" spcCol="1270" anchor="ctr" anchorCtr="0">
          <a:noAutofit/>
        </a:bodyPr>
        <a:lstStyle/>
        <a:p>
          <a:pPr marL="0" lvl="0" indent="0" algn="l" defTabSz="577850">
            <a:lnSpc>
              <a:spcPct val="90000"/>
            </a:lnSpc>
            <a:spcBef>
              <a:spcPct val="0"/>
            </a:spcBef>
            <a:spcAft>
              <a:spcPct val="35000"/>
            </a:spcAft>
            <a:buNone/>
          </a:pPr>
          <a:r>
            <a:rPr lang="zh-CN" altLang="en-US" sz="1300" kern="1200" dirty="0"/>
            <a:t>邝维生，技术总监</a:t>
          </a:r>
          <a:endParaRPr lang="en-US" altLang="zh-CN" sz="1300" kern="1200" dirty="0"/>
        </a:p>
        <a:p>
          <a:pPr marL="0" lvl="0" indent="0" algn="l" defTabSz="577850">
            <a:lnSpc>
              <a:spcPct val="90000"/>
            </a:lnSpc>
            <a:spcBef>
              <a:spcPct val="0"/>
            </a:spcBef>
            <a:spcAft>
              <a:spcPct val="35000"/>
            </a:spcAft>
            <a:buNone/>
          </a:pPr>
          <a:r>
            <a:rPr lang="zh-CN" altLang="en-US" sz="1300" kern="1200" dirty="0"/>
            <a:t>原金蝶</a:t>
          </a:r>
          <a:r>
            <a:rPr lang="en-US" altLang="zh-CN" sz="1300" kern="1200" dirty="0"/>
            <a:t>K3Cloud</a:t>
          </a:r>
          <a:r>
            <a:rPr lang="zh-CN" altLang="en-US" sz="1300" kern="1200" dirty="0"/>
            <a:t>供应链产品部经理</a:t>
          </a:r>
          <a:r>
            <a:rPr lang="en-US" altLang="zh-CN" sz="1300" kern="1200" dirty="0"/>
            <a:t> </a:t>
          </a:r>
        </a:p>
      </dsp:txBody>
      <dsp:txXfrm>
        <a:off x="2480797" y="2231055"/>
        <a:ext cx="2007093" cy="1593727"/>
      </dsp:txXfrm>
    </dsp:sp>
    <dsp:sp modelId="{42397D9E-6A52-47F9-B22C-53BDEF15DDC6}">
      <dsp:nvSpPr>
        <dsp:cNvPr id="0" name=""/>
        <dsp:cNvSpPr/>
      </dsp:nvSpPr>
      <dsp:spPr>
        <a:xfrm>
          <a:off x="2098494" y="3824783"/>
          <a:ext cx="2389396" cy="15937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92456" rIns="92456" bIns="92456" numCol="1" spcCol="1270" anchor="ctr" anchorCtr="0">
          <a:noAutofit/>
        </a:bodyPr>
        <a:lstStyle/>
        <a:p>
          <a:pPr marL="0" lvl="0" indent="0" algn="l" defTabSz="577850">
            <a:lnSpc>
              <a:spcPct val="90000"/>
            </a:lnSpc>
            <a:spcBef>
              <a:spcPct val="0"/>
            </a:spcBef>
            <a:spcAft>
              <a:spcPct val="35000"/>
            </a:spcAft>
            <a:buNone/>
          </a:pPr>
          <a:r>
            <a:rPr lang="zh-CN" altLang="en-US" sz="1300" kern="1200" dirty="0"/>
            <a:t>宋榆林，产品架构师</a:t>
          </a:r>
          <a:endParaRPr lang="en-US" altLang="zh-CN" sz="1300" kern="1200" dirty="0"/>
        </a:p>
        <a:p>
          <a:pPr marL="0" lvl="0" indent="0" algn="l" defTabSz="577850">
            <a:lnSpc>
              <a:spcPct val="90000"/>
            </a:lnSpc>
            <a:spcBef>
              <a:spcPct val="0"/>
            </a:spcBef>
            <a:spcAft>
              <a:spcPct val="35000"/>
            </a:spcAft>
            <a:buNone/>
          </a:pPr>
          <a:r>
            <a:rPr lang="zh-CN" altLang="en-US" sz="1300" kern="1200" dirty="0"/>
            <a:t>原金蝶</a:t>
          </a:r>
          <a:r>
            <a:rPr lang="en-US" altLang="zh-CN" sz="1300" kern="1200" dirty="0"/>
            <a:t>K3Cloud</a:t>
          </a:r>
          <a:r>
            <a:rPr lang="zh-CN" altLang="en-US" sz="1300" kern="1200" dirty="0"/>
            <a:t>平台部系统架构师</a:t>
          </a:r>
          <a:endParaRPr lang="en-US" altLang="zh-CN" sz="1300" kern="1200" dirty="0"/>
        </a:p>
      </dsp:txBody>
      <dsp:txXfrm>
        <a:off x="2480797" y="3824783"/>
        <a:ext cx="2007093" cy="1593727"/>
      </dsp:txXfrm>
    </dsp:sp>
    <dsp:sp modelId="{8C3BD61E-7DED-4412-845C-8885A48AFCEA}">
      <dsp:nvSpPr>
        <dsp:cNvPr id="0" name=""/>
        <dsp:cNvSpPr/>
      </dsp:nvSpPr>
      <dsp:spPr>
        <a:xfrm>
          <a:off x="824149" y="155"/>
          <a:ext cx="1592931" cy="159293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技术团队</a:t>
          </a:r>
          <a:endParaRPr lang="en-US" altLang="zh-CN" sz="1400" kern="1200" dirty="0"/>
        </a:p>
        <a:p>
          <a:pPr marL="0" lvl="0" indent="0" algn="ctr" defTabSz="622300">
            <a:lnSpc>
              <a:spcPct val="90000"/>
            </a:lnSpc>
            <a:spcBef>
              <a:spcPct val="0"/>
            </a:spcBef>
            <a:spcAft>
              <a:spcPct val="35000"/>
            </a:spcAft>
            <a:buNone/>
          </a:pPr>
          <a:r>
            <a:rPr lang="zh-CN" altLang="en-US" sz="1400" kern="1200" dirty="0"/>
            <a:t>（原金蝶</a:t>
          </a:r>
          <a:r>
            <a:rPr lang="en-US" altLang="zh-CN" sz="1400" kern="1200" dirty="0"/>
            <a:t>K3 Cloud</a:t>
          </a:r>
          <a:r>
            <a:rPr lang="zh-CN" altLang="en-US" sz="1400" kern="1200" dirty="0"/>
            <a:t>技术团队）</a:t>
          </a:r>
          <a:endParaRPr lang="en-US" altLang="zh-CN" sz="1400" kern="1200" dirty="0"/>
        </a:p>
      </dsp:txBody>
      <dsp:txXfrm>
        <a:off x="1057428" y="233434"/>
        <a:ext cx="1126373" cy="1126373"/>
      </dsp:txXfrm>
    </dsp:sp>
    <dsp:sp modelId="{9FA0D64E-8376-4E58-86ED-8B4F00BED643}">
      <dsp:nvSpPr>
        <dsp:cNvPr id="0" name=""/>
        <dsp:cNvSpPr/>
      </dsp:nvSpPr>
      <dsp:spPr>
        <a:xfrm>
          <a:off x="6080822" y="637328"/>
          <a:ext cx="2389396" cy="15937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92456" rIns="92456" bIns="92456" numCol="1" spcCol="1270" anchor="ctr" anchorCtr="0">
          <a:noAutofit/>
        </a:bodyPr>
        <a:lstStyle/>
        <a:p>
          <a:pPr marL="0" lvl="0" indent="0" algn="l" defTabSz="577850">
            <a:lnSpc>
              <a:spcPct val="90000"/>
            </a:lnSpc>
            <a:spcBef>
              <a:spcPct val="0"/>
            </a:spcBef>
            <a:spcAft>
              <a:spcPct val="35000"/>
            </a:spcAft>
            <a:buNone/>
          </a:pPr>
          <a:r>
            <a:rPr lang="zh-CN" altLang="en-US" sz="1300" kern="1200" dirty="0"/>
            <a:t>孟凡俊，</a:t>
          </a:r>
          <a:r>
            <a:rPr lang="en-US" altLang="zh-CN" sz="1300" kern="1200" dirty="0"/>
            <a:t>CEO</a:t>
          </a:r>
        </a:p>
        <a:p>
          <a:pPr marL="0" lvl="0" indent="0" algn="l" defTabSz="577850">
            <a:lnSpc>
              <a:spcPct val="90000"/>
            </a:lnSpc>
            <a:spcBef>
              <a:spcPct val="0"/>
            </a:spcBef>
            <a:spcAft>
              <a:spcPct val="35000"/>
            </a:spcAft>
            <a:buNone/>
          </a:pPr>
          <a:r>
            <a:rPr lang="en-US" altLang="zh-CN" sz="1300" kern="1200" dirty="0"/>
            <a:t>APP</a:t>
          </a:r>
          <a:r>
            <a:rPr lang="zh-CN" altLang="en-US" sz="1300" kern="1200" dirty="0"/>
            <a:t>后端云创始人，原金蝶</a:t>
          </a:r>
          <a:r>
            <a:rPr lang="en-US" altLang="zh-CN" sz="1300" kern="1200" dirty="0"/>
            <a:t>K3</a:t>
          </a:r>
          <a:r>
            <a:rPr lang="zh-CN" altLang="en-US" sz="1300" kern="1200" dirty="0"/>
            <a:t>产品部总经理，</a:t>
          </a:r>
          <a:endParaRPr lang="en-US" altLang="zh-CN" sz="1300" kern="1200" dirty="0"/>
        </a:p>
        <a:p>
          <a:pPr marL="0" lvl="0" indent="0" algn="l" defTabSz="577850">
            <a:lnSpc>
              <a:spcPct val="90000"/>
            </a:lnSpc>
            <a:spcBef>
              <a:spcPct val="0"/>
            </a:spcBef>
            <a:spcAft>
              <a:spcPct val="35000"/>
            </a:spcAft>
            <a:buNone/>
          </a:pPr>
          <a:r>
            <a:rPr lang="zh-CN" altLang="en-US" sz="1300" kern="1200" dirty="0"/>
            <a:t>互联碗软件总经理</a:t>
          </a:r>
          <a:endParaRPr lang="en-US" altLang="zh-CN" sz="1300" kern="1200" dirty="0"/>
        </a:p>
        <a:p>
          <a:pPr marL="0" lvl="0" indent="0" algn="l" defTabSz="577850">
            <a:lnSpc>
              <a:spcPct val="90000"/>
            </a:lnSpc>
            <a:spcBef>
              <a:spcPct val="0"/>
            </a:spcBef>
            <a:spcAft>
              <a:spcPct val="35000"/>
            </a:spcAft>
            <a:buNone/>
          </a:pPr>
          <a:r>
            <a:rPr lang="zh-CN" altLang="en-US" sz="1300" kern="1200" dirty="0"/>
            <a:t>百胜软件副总裁</a:t>
          </a:r>
          <a:endParaRPr lang="en-US" altLang="zh-CN" sz="1300" kern="1200" dirty="0"/>
        </a:p>
      </dsp:txBody>
      <dsp:txXfrm>
        <a:off x="6463125" y="637328"/>
        <a:ext cx="2007093" cy="1593727"/>
      </dsp:txXfrm>
    </dsp:sp>
    <dsp:sp modelId="{0AF2C4DD-D884-462B-BCF0-26E824725286}">
      <dsp:nvSpPr>
        <dsp:cNvPr id="0" name=""/>
        <dsp:cNvSpPr/>
      </dsp:nvSpPr>
      <dsp:spPr>
        <a:xfrm>
          <a:off x="6080822" y="2231055"/>
          <a:ext cx="2389396" cy="15937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92456" rIns="92456" bIns="92456" numCol="1" spcCol="1270" anchor="ctr" anchorCtr="0">
          <a:noAutofit/>
        </a:bodyPr>
        <a:lstStyle/>
        <a:p>
          <a:pPr marL="0" lvl="0" indent="0" algn="l" defTabSz="577850">
            <a:lnSpc>
              <a:spcPct val="90000"/>
            </a:lnSpc>
            <a:spcBef>
              <a:spcPct val="0"/>
            </a:spcBef>
            <a:spcAft>
              <a:spcPct val="35000"/>
            </a:spcAft>
            <a:buNone/>
          </a:pPr>
          <a:r>
            <a:rPr lang="zh-CN" altLang="en-US" sz="1300" kern="1200" dirty="0"/>
            <a:t>刘政宇，</a:t>
          </a:r>
          <a:r>
            <a:rPr lang="en-US" altLang="zh-CN" sz="1300" kern="1200" dirty="0"/>
            <a:t>COO</a:t>
          </a:r>
          <a:r>
            <a:rPr lang="zh-CN" altLang="en-US" sz="1300" kern="1200" dirty="0"/>
            <a:t>，市场总监</a:t>
          </a:r>
          <a:endParaRPr lang="en-US" altLang="zh-CN" sz="1300" kern="1200" dirty="0"/>
        </a:p>
        <a:p>
          <a:pPr marL="0" lvl="0" indent="0" algn="l" defTabSz="577850">
            <a:lnSpc>
              <a:spcPct val="90000"/>
            </a:lnSpc>
            <a:spcBef>
              <a:spcPct val="0"/>
            </a:spcBef>
            <a:spcAft>
              <a:spcPct val="35000"/>
            </a:spcAft>
            <a:buNone/>
          </a:pPr>
          <a:r>
            <a:rPr lang="zh-CN" altLang="en-US" sz="1300" b="0" i="0" kern="1200" dirty="0"/>
            <a:t>金蝶软件销售总监、百胜软件副总经理，互联碗软件技术总监</a:t>
          </a:r>
          <a:endParaRPr lang="en-US" altLang="zh-CN" sz="1300" kern="1200" dirty="0"/>
        </a:p>
      </dsp:txBody>
      <dsp:txXfrm>
        <a:off x="6463125" y="2231055"/>
        <a:ext cx="2007093" cy="1593727"/>
      </dsp:txXfrm>
    </dsp:sp>
    <dsp:sp modelId="{E0A718C7-01E4-44AD-9F72-A7E11114E2A3}">
      <dsp:nvSpPr>
        <dsp:cNvPr id="0" name=""/>
        <dsp:cNvSpPr/>
      </dsp:nvSpPr>
      <dsp:spPr>
        <a:xfrm>
          <a:off x="6080822" y="3824783"/>
          <a:ext cx="2389396" cy="1593727"/>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0" tIns="92456" rIns="92456" bIns="92456" numCol="1" spcCol="1270" anchor="ctr" anchorCtr="0">
          <a:noAutofit/>
        </a:bodyPr>
        <a:lstStyle/>
        <a:p>
          <a:pPr marL="0" lvl="0" indent="0" algn="l" defTabSz="577850">
            <a:lnSpc>
              <a:spcPct val="90000"/>
            </a:lnSpc>
            <a:spcBef>
              <a:spcPct val="0"/>
            </a:spcBef>
            <a:spcAft>
              <a:spcPct val="35000"/>
            </a:spcAft>
            <a:buNone/>
          </a:pPr>
          <a:r>
            <a:rPr lang="zh-CN" altLang="en-US" sz="1300" kern="1200" dirty="0"/>
            <a:t>杨剑，产品总监</a:t>
          </a:r>
          <a:endParaRPr lang="en-US" altLang="zh-CN" sz="1300" kern="1200" dirty="0"/>
        </a:p>
        <a:p>
          <a:pPr marL="0" lvl="0" indent="0" algn="l" defTabSz="577850">
            <a:lnSpc>
              <a:spcPct val="90000"/>
            </a:lnSpc>
            <a:spcBef>
              <a:spcPct val="0"/>
            </a:spcBef>
            <a:spcAft>
              <a:spcPct val="35000"/>
            </a:spcAft>
            <a:buNone/>
          </a:pPr>
          <a:r>
            <a:rPr lang="zh-CN" altLang="en-US" sz="1300" kern="1200" dirty="0"/>
            <a:t>原金蝶软件产品经理、</a:t>
          </a:r>
          <a:r>
            <a:rPr lang="en-US" altLang="zh-CN" sz="1300" kern="1200" dirty="0"/>
            <a:t>K3</a:t>
          </a:r>
          <a:r>
            <a:rPr lang="zh-CN" altLang="en-US" sz="1300" kern="1200" dirty="0"/>
            <a:t>系统产品架构师</a:t>
          </a:r>
          <a:endParaRPr lang="en-US" altLang="zh-CN" sz="1300" kern="1200" dirty="0"/>
        </a:p>
      </dsp:txBody>
      <dsp:txXfrm>
        <a:off x="6463125" y="3824783"/>
        <a:ext cx="2007093" cy="1593727"/>
      </dsp:txXfrm>
    </dsp:sp>
    <dsp:sp modelId="{E998396D-049E-4EFE-86A2-B714E96C0C34}">
      <dsp:nvSpPr>
        <dsp:cNvPr id="0" name=""/>
        <dsp:cNvSpPr/>
      </dsp:nvSpPr>
      <dsp:spPr>
        <a:xfrm>
          <a:off x="4806477" y="155"/>
          <a:ext cx="1592931" cy="159293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zh-CN" altLang="en-US" sz="1400" kern="1200" dirty="0"/>
            <a:t>市场及运营团队</a:t>
          </a:r>
          <a:endParaRPr lang="en-US" altLang="zh-CN" sz="1400" kern="1200" dirty="0"/>
        </a:p>
        <a:p>
          <a:pPr marL="0" lvl="0" indent="0" algn="ctr" defTabSz="622300">
            <a:lnSpc>
              <a:spcPct val="90000"/>
            </a:lnSpc>
            <a:spcBef>
              <a:spcPct val="0"/>
            </a:spcBef>
            <a:spcAft>
              <a:spcPct val="35000"/>
            </a:spcAft>
            <a:buNone/>
          </a:pPr>
          <a:r>
            <a:rPr lang="zh-CN" altLang="en-US" sz="1400" kern="1200" dirty="0"/>
            <a:t>（原金蝶</a:t>
          </a:r>
          <a:r>
            <a:rPr lang="en-US" altLang="zh-CN" sz="1400" kern="1200" dirty="0"/>
            <a:t>K3 </a:t>
          </a:r>
          <a:r>
            <a:rPr lang="zh-CN" altLang="en-US" sz="1400" kern="1200" dirty="0"/>
            <a:t>产品部团队）</a:t>
          </a:r>
          <a:endParaRPr lang="en-US" altLang="zh-CN" sz="1400" kern="1200" dirty="0"/>
        </a:p>
      </dsp:txBody>
      <dsp:txXfrm>
        <a:off x="5039756" y="233434"/>
        <a:ext cx="1126373" cy="1126373"/>
      </dsp:txXfrm>
    </dsp:sp>
  </dsp:spTree>
</dsp:drawing>
</file>

<file path=ppt/diagrams/layout1.xml><?xml version="1.0" encoding="utf-8"?>
<dgm:layoutDef xmlns:dgm="http://schemas.openxmlformats.org/drawingml/2006/diagram" xmlns:a="http://schemas.openxmlformats.org/drawingml/2006/main" uniqueId="urn:microsoft.com/office/officeart/2005/8/layout/hList9#1">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nodeVertAlign" val="t"/>
          <dgm:param type="fallback" val="2D"/>
        </dgm:alg>
      </dgm:if>
      <dgm:else name="Name2">
        <dgm:alg type="lin">
          <dgm:param type="linDir" val="fromR"/>
          <dgm:param type="nodeVertAlign" val="t"/>
          <dgm:param type="fallback" val="2D"/>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15373" y="0"/>
            <a:ext cx="2918831" cy="495029"/>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2017/8/15</a:t>
            </a:fld>
            <a:endParaRPr lang="zh-CN" altLang="en-US"/>
          </a:p>
        </p:txBody>
      </p:sp>
      <p:sp>
        <p:nvSpPr>
          <p:cNvPr id="4" name="页脚占位符 3"/>
          <p:cNvSpPr>
            <a:spLocks noGrp="1"/>
          </p:cNvSpPr>
          <p:nvPr>
            <p:ph type="ftr" sz="quarter" idx="2"/>
          </p:nvPr>
        </p:nvSpPr>
        <p:spPr>
          <a:xfrm>
            <a:off x="0" y="9371286"/>
            <a:ext cx="2918831" cy="495028"/>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15373" y="9371286"/>
            <a:ext cx="2918831" cy="495028"/>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2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15373" y="0"/>
            <a:ext cx="2918831" cy="495029"/>
          </a:xfrm>
          <a:prstGeom prst="rect">
            <a:avLst/>
          </a:prstGeom>
        </p:spPr>
        <p:txBody>
          <a:bodyPr vert="horz" lIns="91440" tIns="45720" rIns="91440" bIns="45720" rtlCol="0"/>
          <a:lstStyle>
            <a:lvl1pPr algn="r">
              <a:defRPr sz="1200"/>
            </a:lvl1pPr>
          </a:lstStyle>
          <a:p>
            <a:fld id="{7757374F-1280-44E7-A033-432A303C80DC}" type="datetimeFigureOut">
              <a:rPr lang="zh-CN" altLang="en-US" smtClean="0"/>
              <a:t>2017/8/15</a:t>
            </a:fld>
            <a:endParaRPr lang="zh-CN" altLang="en-US"/>
          </a:p>
        </p:txBody>
      </p:sp>
      <p:sp>
        <p:nvSpPr>
          <p:cNvPr id="4" name="幻灯片图像占位符 3"/>
          <p:cNvSpPr>
            <a:spLocks noGrp="1" noRot="1" noChangeAspect="1"/>
          </p:cNvSpPr>
          <p:nvPr>
            <p:ph type="sldImg" idx="2"/>
          </p:nvPr>
        </p:nvSpPr>
        <p:spPr>
          <a:xfrm>
            <a:off x="409575" y="1233488"/>
            <a:ext cx="5916613" cy="3328987"/>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73577" y="4748163"/>
            <a:ext cx="5388610" cy="3884861"/>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371286"/>
            <a:ext cx="2918831" cy="495028"/>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15373" y="9371286"/>
            <a:ext cx="2918831" cy="495028"/>
          </a:xfrm>
          <a:prstGeom prst="rect">
            <a:avLst/>
          </a:prstGeom>
        </p:spPr>
        <p:txBody>
          <a:bodyPr vert="horz" lIns="91440" tIns="45720" rIns="91440" bIns="45720" rtlCol="0" anchor="b"/>
          <a:lstStyle>
            <a:lvl1pPr algn="r">
              <a:defRPr sz="1200"/>
            </a:lvl1pPr>
          </a:lstStyle>
          <a:p>
            <a:fld id="{F8E68DD9-156A-4EBF-891E-423ADED2C394}"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24</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25</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8E68DD9-156A-4EBF-891E-423ADED2C394}"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3" name="图片 22"/>
          <p:cNvPicPr>
            <a:picLocks noChangeAspect="1"/>
          </p:cNvPicPr>
          <p:nvPr userDrawn="1"/>
        </p:nvPicPr>
        <p:blipFill>
          <a:blip r:embed="rId2"/>
          <a:stretch>
            <a:fillRect/>
          </a:stretch>
        </p:blipFill>
        <p:spPr>
          <a:xfrm>
            <a:off x="0" y="0"/>
            <a:ext cx="12192000" cy="6857999"/>
          </a:xfrm>
          <a:prstGeom prst="rect">
            <a:avLst/>
          </a:prstGeom>
        </p:spPr>
      </p:pic>
      <p:sp>
        <p:nvSpPr>
          <p:cNvPr id="24" name="矩形 23"/>
          <p:cNvSpPr/>
          <p:nvPr userDrawn="1"/>
        </p:nvSpPr>
        <p:spPr>
          <a:xfrm>
            <a:off x="0" y="0"/>
            <a:ext cx="12192000" cy="6857999"/>
          </a:xfrm>
          <a:prstGeom prst="rect">
            <a:avLst/>
          </a:prstGeom>
          <a:solidFill>
            <a:schemeClr val="bg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9BAF702-B749-4F4B-AD87-CF5217800DDC}" type="datetimeFigureOut">
              <a:rPr lang="zh-CN" altLang="en-US" smtClean="0"/>
              <a:t>2017/8/15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848F5EC-3932-4269-A607-FC5F4E12FFB2}"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9BAF702-B749-4F4B-AD87-CF5217800DDC}" type="datetimeFigureOut">
              <a:rPr lang="zh-CN" altLang="en-US" smtClean="0"/>
              <a:t>2017/8/15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848F5EC-3932-4269-A607-FC5F4E12FFB2}"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9BAF702-B749-4F4B-AD87-CF5217800DDC}" type="datetimeFigureOut">
              <a:rPr lang="zh-CN" altLang="en-US" smtClean="0"/>
              <a:t>2017/8/15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848F5EC-3932-4269-A607-FC5F4E12FFB2}"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79BAF702-B749-4F4B-AD87-CF5217800DDC}" type="datetimeFigureOut">
              <a:rPr lang="zh-CN" altLang="en-US" smtClean="0"/>
              <a:t>2017/8/15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848F5EC-3932-4269-A607-FC5F4E12FFB2}"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79BAF702-B749-4F4B-AD87-CF5217800DDC}" type="datetimeFigureOut">
              <a:rPr lang="zh-CN" altLang="en-US" smtClean="0"/>
              <a:t>2017/8/15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848F5EC-3932-4269-A607-FC5F4E12FFB2}"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9BAF702-B749-4F4B-AD87-CF5217800DDC}" type="datetimeFigureOut">
              <a:rPr lang="zh-CN" altLang="en-US" smtClean="0"/>
              <a:t>2017/8/15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848F5EC-3932-4269-A607-FC5F4E12FFB2}"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9BAF702-B749-4F4B-AD87-CF5217800DDC}" type="datetimeFigureOut">
              <a:rPr lang="zh-CN" altLang="en-US" smtClean="0"/>
              <a:t>2017/8/15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848F5EC-3932-4269-A607-FC5F4E12FFB2}"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9BAF702-B749-4F4B-AD87-CF5217800DDC}" type="datetimeFigureOut">
              <a:rPr lang="zh-CN" altLang="en-US" smtClean="0"/>
              <a:t>2017/8/15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848F5EC-3932-4269-A607-FC5F4E12FFB2}"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79BAF702-B749-4F4B-AD87-CF5217800DDC}" type="datetimeFigureOut">
              <a:rPr lang="zh-CN" altLang="en-US" smtClean="0"/>
              <a:t>2017/8/15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848F5EC-3932-4269-A607-FC5F4E12FFB2}"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79BAF702-B749-4F4B-AD87-CF5217800DDC}" type="datetimeFigureOut">
              <a:rPr lang="zh-CN" altLang="en-US" smtClean="0"/>
              <a:t>2017/8/15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848F5EC-3932-4269-A607-FC5F4E12FFB2}"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BAF702-B749-4F4B-AD87-CF5217800DDC}" type="datetimeFigureOut">
              <a:rPr lang="zh-CN" altLang="en-US" smtClean="0"/>
              <a:t>2017/8/15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48F5EC-3932-4269-A607-FC5F4E12FFB2}"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image" Target="../media/image2.jpeg"/><Relationship Id="rId2" Type="http://schemas.openxmlformats.org/officeDocument/2006/relationships/tags" Target="../tags/tag2.xml"/><Relationship Id="rId16" Type="http://schemas.openxmlformats.org/officeDocument/2006/relationships/notesSlide" Target="../notesSlides/notesSlide1.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slideLayout" Target="../slideLayouts/slideLayout1.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3.xml.rels><?xml version="1.0" encoding="UTF-8" standalone="yes"?>
<Relationships xmlns="http://schemas.openxmlformats.org/package/2006/relationships"><Relationship Id="rId2" Type="http://schemas.openxmlformats.org/officeDocument/2006/relationships/hyperlink" Target="http://www.ipiao.co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hyperlink" Target="http://www.app-link.org" TargetMode="Externa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tags" Target="../tags/tag22.xml"/><Relationship Id="rId13" Type="http://schemas.openxmlformats.org/officeDocument/2006/relationships/tags" Target="../tags/tag27.xml"/><Relationship Id="rId18" Type="http://schemas.openxmlformats.org/officeDocument/2006/relationships/tags" Target="../tags/tag32.xml"/><Relationship Id="rId3" Type="http://schemas.openxmlformats.org/officeDocument/2006/relationships/tags" Target="../tags/tag17.xml"/><Relationship Id="rId21" Type="http://schemas.openxmlformats.org/officeDocument/2006/relationships/tags" Target="../tags/tag35.xml"/><Relationship Id="rId7" Type="http://schemas.openxmlformats.org/officeDocument/2006/relationships/tags" Target="../tags/tag21.xml"/><Relationship Id="rId12" Type="http://schemas.openxmlformats.org/officeDocument/2006/relationships/tags" Target="../tags/tag26.xml"/><Relationship Id="rId17" Type="http://schemas.openxmlformats.org/officeDocument/2006/relationships/tags" Target="../tags/tag31.xml"/><Relationship Id="rId2" Type="http://schemas.openxmlformats.org/officeDocument/2006/relationships/tags" Target="../tags/tag16.xml"/><Relationship Id="rId16" Type="http://schemas.openxmlformats.org/officeDocument/2006/relationships/tags" Target="../tags/tag30.xml"/><Relationship Id="rId20" Type="http://schemas.openxmlformats.org/officeDocument/2006/relationships/tags" Target="../tags/tag34.xml"/><Relationship Id="rId1" Type="http://schemas.openxmlformats.org/officeDocument/2006/relationships/tags" Target="../tags/tag15.xml"/><Relationship Id="rId6" Type="http://schemas.openxmlformats.org/officeDocument/2006/relationships/tags" Target="../tags/tag20.xml"/><Relationship Id="rId11" Type="http://schemas.openxmlformats.org/officeDocument/2006/relationships/tags" Target="../tags/tag25.xml"/><Relationship Id="rId5" Type="http://schemas.openxmlformats.org/officeDocument/2006/relationships/tags" Target="../tags/tag19.xml"/><Relationship Id="rId15" Type="http://schemas.openxmlformats.org/officeDocument/2006/relationships/tags" Target="../tags/tag29.xml"/><Relationship Id="rId23" Type="http://schemas.openxmlformats.org/officeDocument/2006/relationships/notesSlide" Target="../notesSlides/notesSlide6.xml"/><Relationship Id="rId10" Type="http://schemas.openxmlformats.org/officeDocument/2006/relationships/tags" Target="../tags/tag24.xml"/><Relationship Id="rId19" Type="http://schemas.openxmlformats.org/officeDocument/2006/relationships/tags" Target="../tags/tag33.xml"/><Relationship Id="rId4" Type="http://schemas.openxmlformats.org/officeDocument/2006/relationships/tags" Target="../tags/tag18.xml"/><Relationship Id="rId9" Type="http://schemas.openxmlformats.org/officeDocument/2006/relationships/tags" Target="../tags/tag23.xml"/><Relationship Id="rId14" Type="http://schemas.openxmlformats.org/officeDocument/2006/relationships/tags" Target="../tags/tag28.xml"/><Relationship Id="rId22"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_任意多边形 19"/>
          <p:cNvSpPr/>
          <p:nvPr>
            <p:custDataLst>
              <p:tags r:id="rId1"/>
            </p:custDataLst>
          </p:nvPr>
        </p:nvSpPr>
        <p:spPr>
          <a:xfrm>
            <a:off x="0" y="-117614"/>
            <a:ext cx="12192000" cy="3416893"/>
          </a:xfrm>
          <a:custGeom>
            <a:avLst/>
            <a:gdLst>
              <a:gd name="connsiteX0" fmla="*/ 0 w 11644590"/>
              <a:gd name="connsiteY0" fmla="*/ 0 h 3139633"/>
              <a:gd name="connsiteX1" fmla="*/ 11644590 w 11644590"/>
              <a:gd name="connsiteY1" fmla="*/ 0 h 3139633"/>
              <a:gd name="connsiteX2" fmla="*/ 3048000 w 11644590"/>
              <a:gd name="connsiteY2" fmla="*/ 3139633 h 3139633"/>
              <a:gd name="connsiteX3" fmla="*/ 0 w 11644590"/>
              <a:gd name="connsiteY3" fmla="*/ 1605195 h 3139633"/>
              <a:gd name="connsiteX4" fmla="*/ 0 w 11644590"/>
              <a:gd name="connsiteY4" fmla="*/ 0 h 3139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44590" h="3139633">
                <a:moveTo>
                  <a:pt x="0" y="0"/>
                </a:moveTo>
                <a:lnTo>
                  <a:pt x="11644590" y="0"/>
                </a:lnTo>
                <a:lnTo>
                  <a:pt x="3048000" y="3139633"/>
                </a:lnTo>
                <a:lnTo>
                  <a:pt x="0" y="160519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PA_任意多边形 20"/>
          <p:cNvSpPr/>
          <p:nvPr>
            <p:custDataLst>
              <p:tags r:id="rId2"/>
            </p:custDataLst>
          </p:nvPr>
        </p:nvSpPr>
        <p:spPr>
          <a:xfrm>
            <a:off x="0" y="-190116"/>
            <a:ext cx="12192000" cy="3416893"/>
          </a:xfrm>
          <a:custGeom>
            <a:avLst/>
            <a:gdLst>
              <a:gd name="connsiteX0" fmla="*/ 0 w 11644590"/>
              <a:gd name="connsiteY0" fmla="*/ 0 h 3139633"/>
              <a:gd name="connsiteX1" fmla="*/ 11644590 w 11644590"/>
              <a:gd name="connsiteY1" fmla="*/ 0 h 3139633"/>
              <a:gd name="connsiteX2" fmla="*/ 3048000 w 11644590"/>
              <a:gd name="connsiteY2" fmla="*/ 3139633 h 3139633"/>
              <a:gd name="connsiteX3" fmla="*/ 0 w 11644590"/>
              <a:gd name="connsiteY3" fmla="*/ 1605195 h 3139633"/>
              <a:gd name="connsiteX4" fmla="*/ 0 w 11644590"/>
              <a:gd name="connsiteY4" fmla="*/ 0 h 31396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44590" h="3139633">
                <a:moveTo>
                  <a:pt x="0" y="0"/>
                </a:moveTo>
                <a:lnTo>
                  <a:pt x="11644590" y="0"/>
                </a:lnTo>
                <a:lnTo>
                  <a:pt x="3048000" y="3139633"/>
                </a:lnTo>
                <a:lnTo>
                  <a:pt x="0" y="1605195"/>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PA_任意多边形 23"/>
          <p:cNvSpPr/>
          <p:nvPr>
            <p:custDataLst>
              <p:tags r:id="rId3"/>
            </p:custDataLst>
          </p:nvPr>
        </p:nvSpPr>
        <p:spPr>
          <a:xfrm>
            <a:off x="0" y="-210160"/>
            <a:ext cx="11757236" cy="3251846"/>
          </a:xfrm>
          <a:custGeom>
            <a:avLst/>
            <a:gdLst>
              <a:gd name="connsiteX0" fmla="*/ 0 w 11757236"/>
              <a:gd name="connsiteY0" fmla="*/ 0 h 3251846"/>
              <a:gd name="connsiteX1" fmla="*/ 11757236 w 11757236"/>
              <a:gd name="connsiteY1" fmla="*/ 0 h 3251846"/>
              <a:gd name="connsiteX2" fmla="*/ 3191286 w 11757236"/>
              <a:gd name="connsiteY2" fmla="*/ 3251846 h 3251846"/>
              <a:gd name="connsiteX3" fmla="*/ 0 w 11757236"/>
              <a:gd name="connsiteY3" fmla="*/ 1581902 h 3251846"/>
            </a:gdLst>
            <a:ahLst/>
            <a:cxnLst>
              <a:cxn ang="0">
                <a:pos x="connsiteX0" y="connsiteY0"/>
              </a:cxn>
              <a:cxn ang="0">
                <a:pos x="connsiteX1" y="connsiteY1"/>
              </a:cxn>
              <a:cxn ang="0">
                <a:pos x="connsiteX2" y="connsiteY2"/>
              </a:cxn>
              <a:cxn ang="0">
                <a:pos x="connsiteX3" y="connsiteY3"/>
              </a:cxn>
            </a:cxnLst>
            <a:rect l="l" t="t" r="r" b="b"/>
            <a:pathLst>
              <a:path w="11757236" h="3251846">
                <a:moveTo>
                  <a:pt x="0" y="0"/>
                </a:moveTo>
                <a:lnTo>
                  <a:pt x="11757236" y="0"/>
                </a:lnTo>
                <a:lnTo>
                  <a:pt x="3191286" y="3251846"/>
                </a:lnTo>
                <a:lnTo>
                  <a:pt x="0" y="158190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5" name="PA_任意多边形 24"/>
          <p:cNvSpPr/>
          <p:nvPr>
            <p:custDataLst>
              <p:tags r:id="rId4"/>
            </p:custDataLst>
          </p:nvPr>
        </p:nvSpPr>
        <p:spPr>
          <a:xfrm>
            <a:off x="0" y="-210160"/>
            <a:ext cx="11575120" cy="3182710"/>
          </a:xfrm>
          <a:custGeom>
            <a:avLst/>
            <a:gdLst>
              <a:gd name="connsiteX0" fmla="*/ 0 w 11575120"/>
              <a:gd name="connsiteY0" fmla="*/ 0 h 3182710"/>
              <a:gd name="connsiteX1" fmla="*/ 11575120 w 11575120"/>
              <a:gd name="connsiteY1" fmla="*/ 0 h 3182710"/>
              <a:gd name="connsiteX2" fmla="*/ 3191286 w 11575120"/>
              <a:gd name="connsiteY2" fmla="*/ 3182710 h 3182710"/>
              <a:gd name="connsiteX3" fmla="*/ 0 w 11575120"/>
              <a:gd name="connsiteY3" fmla="*/ 1512766 h 3182710"/>
            </a:gdLst>
            <a:ahLst/>
            <a:cxnLst>
              <a:cxn ang="0">
                <a:pos x="connsiteX0" y="connsiteY0"/>
              </a:cxn>
              <a:cxn ang="0">
                <a:pos x="connsiteX1" y="connsiteY1"/>
              </a:cxn>
              <a:cxn ang="0">
                <a:pos x="connsiteX2" y="connsiteY2"/>
              </a:cxn>
              <a:cxn ang="0">
                <a:pos x="connsiteX3" y="connsiteY3"/>
              </a:cxn>
            </a:cxnLst>
            <a:rect l="l" t="t" r="r" b="b"/>
            <a:pathLst>
              <a:path w="11575120" h="3182710">
                <a:moveTo>
                  <a:pt x="0" y="0"/>
                </a:moveTo>
                <a:lnTo>
                  <a:pt x="11575120" y="0"/>
                </a:lnTo>
                <a:lnTo>
                  <a:pt x="3191286" y="3182710"/>
                </a:lnTo>
                <a:lnTo>
                  <a:pt x="0" y="151276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PA_任意多边形 25"/>
          <p:cNvSpPr/>
          <p:nvPr>
            <p:custDataLst>
              <p:tags r:id="rId5"/>
            </p:custDataLst>
          </p:nvPr>
        </p:nvSpPr>
        <p:spPr>
          <a:xfrm>
            <a:off x="1" y="-210160"/>
            <a:ext cx="11087557" cy="2997619"/>
          </a:xfrm>
          <a:custGeom>
            <a:avLst/>
            <a:gdLst>
              <a:gd name="connsiteX0" fmla="*/ 0 w 11087557"/>
              <a:gd name="connsiteY0" fmla="*/ 0 h 2997619"/>
              <a:gd name="connsiteX1" fmla="*/ 11087557 w 11087557"/>
              <a:gd name="connsiteY1" fmla="*/ 0 h 2997619"/>
              <a:gd name="connsiteX2" fmla="*/ 3191286 w 11087557"/>
              <a:gd name="connsiteY2" fmla="*/ 2997619 h 2997619"/>
              <a:gd name="connsiteX3" fmla="*/ 0 w 11087557"/>
              <a:gd name="connsiteY3" fmla="*/ 1327675 h 2997619"/>
            </a:gdLst>
            <a:ahLst/>
            <a:cxnLst>
              <a:cxn ang="0">
                <a:pos x="connsiteX0" y="connsiteY0"/>
              </a:cxn>
              <a:cxn ang="0">
                <a:pos x="connsiteX1" y="connsiteY1"/>
              </a:cxn>
              <a:cxn ang="0">
                <a:pos x="connsiteX2" y="connsiteY2"/>
              </a:cxn>
              <a:cxn ang="0">
                <a:pos x="connsiteX3" y="connsiteY3"/>
              </a:cxn>
            </a:cxnLst>
            <a:rect l="l" t="t" r="r" b="b"/>
            <a:pathLst>
              <a:path w="11087557" h="2997619">
                <a:moveTo>
                  <a:pt x="0" y="0"/>
                </a:moveTo>
                <a:lnTo>
                  <a:pt x="11087557" y="0"/>
                </a:lnTo>
                <a:lnTo>
                  <a:pt x="3191286" y="2997619"/>
                </a:lnTo>
                <a:lnTo>
                  <a:pt x="0" y="13276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PA_任意多边形 26"/>
          <p:cNvSpPr/>
          <p:nvPr>
            <p:custDataLst>
              <p:tags r:id="rId6"/>
            </p:custDataLst>
          </p:nvPr>
        </p:nvSpPr>
        <p:spPr>
          <a:xfrm>
            <a:off x="1" y="-210160"/>
            <a:ext cx="10896573" cy="2925117"/>
          </a:xfrm>
          <a:custGeom>
            <a:avLst/>
            <a:gdLst>
              <a:gd name="connsiteX0" fmla="*/ 0 w 10896573"/>
              <a:gd name="connsiteY0" fmla="*/ 0 h 2925117"/>
              <a:gd name="connsiteX1" fmla="*/ 10896573 w 10896573"/>
              <a:gd name="connsiteY1" fmla="*/ 0 h 2925117"/>
              <a:gd name="connsiteX2" fmla="*/ 3191286 w 10896573"/>
              <a:gd name="connsiteY2" fmla="*/ 2925117 h 2925117"/>
              <a:gd name="connsiteX3" fmla="*/ 0 w 10896573"/>
              <a:gd name="connsiteY3" fmla="*/ 1255173 h 2925117"/>
            </a:gdLst>
            <a:ahLst/>
            <a:cxnLst>
              <a:cxn ang="0">
                <a:pos x="connsiteX0" y="connsiteY0"/>
              </a:cxn>
              <a:cxn ang="0">
                <a:pos x="connsiteX1" y="connsiteY1"/>
              </a:cxn>
              <a:cxn ang="0">
                <a:pos x="connsiteX2" y="connsiteY2"/>
              </a:cxn>
              <a:cxn ang="0">
                <a:pos x="connsiteX3" y="connsiteY3"/>
              </a:cxn>
            </a:cxnLst>
            <a:rect l="l" t="t" r="r" b="b"/>
            <a:pathLst>
              <a:path w="10896573" h="2925117">
                <a:moveTo>
                  <a:pt x="0" y="0"/>
                </a:moveTo>
                <a:lnTo>
                  <a:pt x="10896573" y="0"/>
                </a:lnTo>
                <a:lnTo>
                  <a:pt x="3191286" y="2925117"/>
                </a:lnTo>
                <a:lnTo>
                  <a:pt x="0" y="125517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PA_任意多边形 27"/>
          <p:cNvSpPr/>
          <p:nvPr>
            <p:custDataLst>
              <p:tags r:id="rId7"/>
            </p:custDataLst>
          </p:nvPr>
        </p:nvSpPr>
        <p:spPr>
          <a:xfrm>
            <a:off x="0" y="-210160"/>
            <a:ext cx="10409010" cy="2740026"/>
          </a:xfrm>
          <a:custGeom>
            <a:avLst/>
            <a:gdLst>
              <a:gd name="connsiteX0" fmla="*/ 0 w 10409010"/>
              <a:gd name="connsiteY0" fmla="*/ 0 h 2740026"/>
              <a:gd name="connsiteX1" fmla="*/ 10409010 w 10409010"/>
              <a:gd name="connsiteY1" fmla="*/ 0 h 2740026"/>
              <a:gd name="connsiteX2" fmla="*/ 3191286 w 10409010"/>
              <a:gd name="connsiteY2" fmla="*/ 2740026 h 2740026"/>
              <a:gd name="connsiteX3" fmla="*/ 0 w 10409010"/>
              <a:gd name="connsiteY3" fmla="*/ 1070082 h 2740026"/>
            </a:gdLst>
            <a:ahLst/>
            <a:cxnLst>
              <a:cxn ang="0">
                <a:pos x="connsiteX0" y="connsiteY0"/>
              </a:cxn>
              <a:cxn ang="0">
                <a:pos x="connsiteX1" y="connsiteY1"/>
              </a:cxn>
              <a:cxn ang="0">
                <a:pos x="connsiteX2" y="connsiteY2"/>
              </a:cxn>
              <a:cxn ang="0">
                <a:pos x="connsiteX3" y="connsiteY3"/>
              </a:cxn>
            </a:cxnLst>
            <a:rect l="l" t="t" r="r" b="b"/>
            <a:pathLst>
              <a:path w="10409010" h="2740026">
                <a:moveTo>
                  <a:pt x="0" y="0"/>
                </a:moveTo>
                <a:lnTo>
                  <a:pt x="10409010" y="0"/>
                </a:lnTo>
                <a:lnTo>
                  <a:pt x="3191286" y="2740026"/>
                </a:lnTo>
                <a:lnTo>
                  <a:pt x="0" y="107008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PA_任意多边形 29"/>
          <p:cNvSpPr/>
          <p:nvPr>
            <p:custDataLst>
              <p:tags r:id="rId8"/>
            </p:custDataLst>
          </p:nvPr>
        </p:nvSpPr>
        <p:spPr>
          <a:xfrm>
            <a:off x="0" y="-210160"/>
            <a:ext cx="10198012" cy="2659926"/>
          </a:xfrm>
          <a:custGeom>
            <a:avLst/>
            <a:gdLst>
              <a:gd name="connsiteX0" fmla="*/ 0 w 10198012"/>
              <a:gd name="connsiteY0" fmla="*/ 0 h 2659926"/>
              <a:gd name="connsiteX1" fmla="*/ 10198012 w 10198012"/>
              <a:gd name="connsiteY1" fmla="*/ 0 h 2659926"/>
              <a:gd name="connsiteX2" fmla="*/ 3191286 w 10198012"/>
              <a:gd name="connsiteY2" fmla="*/ 2659926 h 2659926"/>
              <a:gd name="connsiteX3" fmla="*/ 0 w 10198012"/>
              <a:gd name="connsiteY3" fmla="*/ 989982 h 2659926"/>
              <a:gd name="connsiteX4" fmla="*/ 0 w 10198012"/>
              <a:gd name="connsiteY4" fmla="*/ 0 h 2659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98012" h="2659926">
                <a:moveTo>
                  <a:pt x="0" y="0"/>
                </a:moveTo>
                <a:lnTo>
                  <a:pt x="10198012" y="0"/>
                </a:lnTo>
                <a:lnTo>
                  <a:pt x="3191286" y="2659926"/>
                </a:lnTo>
                <a:lnTo>
                  <a:pt x="0" y="989982"/>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PA_矩形 1"/>
          <p:cNvSpPr/>
          <p:nvPr>
            <p:custDataLst>
              <p:tags r:id="rId9"/>
            </p:custDataLst>
          </p:nvPr>
        </p:nvSpPr>
        <p:spPr>
          <a:xfrm>
            <a:off x="4269914" y="3239955"/>
            <a:ext cx="7202614" cy="677108"/>
          </a:xfrm>
          <a:prstGeom prst="rect">
            <a:avLst/>
          </a:prstGeom>
        </p:spPr>
        <p:txBody>
          <a:bodyPr wrap="none" lIns="0" tIns="0" rIns="0" bIns="0">
            <a:spAutoFit/>
          </a:bodyPr>
          <a:lstStyle/>
          <a:p>
            <a:pPr algn="r"/>
            <a:r>
              <a:rPr lang="en-US" altLang="zh-CN" sz="4400" b="1" dirty="0">
                <a:solidFill>
                  <a:schemeClr val="tx1">
                    <a:lumMod val="75000"/>
                    <a:lumOff val="25000"/>
                  </a:schemeClr>
                </a:solidFill>
                <a:latin typeface="微软雅黑" panose="020B0503020204020204" pitchFamily="34" charset="-122"/>
                <a:ea typeface="微软雅黑" panose="020B0503020204020204" pitchFamily="34" charset="-122"/>
              </a:rPr>
              <a:t>App</a:t>
            </a:r>
            <a:r>
              <a:rPr lang="zh-CN" altLang="en-US" sz="4400" b="1" dirty="0">
                <a:solidFill>
                  <a:schemeClr val="tx1">
                    <a:lumMod val="75000"/>
                    <a:lumOff val="25000"/>
                  </a:schemeClr>
                </a:solidFill>
                <a:latin typeface="微软雅黑" panose="020B0503020204020204" pitchFamily="34" charset="-122"/>
                <a:ea typeface="微软雅黑" panose="020B0503020204020204" pitchFamily="34" charset="-122"/>
              </a:rPr>
              <a:t>后端云</a:t>
            </a:r>
            <a:r>
              <a:rPr lang="en-US" altLang="zh-CN" sz="4400" b="1" dirty="0">
                <a:solidFill>
                  <a:schemeClr val="accent3">
                    <a:lumMod val="75000"/>
                  </a:schemeClr>
                </a:solidFill>
                <a:latin typeface="微软雅黑" panose="020B0503020204020204" pitchFamily="34" charset="-122"/>
                <a:ea typeface="微软雅黑" panose="020B0503020204020204" pitchFamily="34" charset="-122"/>
              </a:rPr>
              <a:t>BaaS</a:t>
            </a:r>
            <a:r>
              <a:rPr lang="zh-CN" altLang="en-US" sz="4400" b="1" dirty="0">
                <a:solidFill>
                  <a:schemeClr val="tx1">
                    <a:lumMod val="75000"/>
                    <a:lumOff val="25000"/>
                  </a:schemeClr>
                </a:solidFill>
                <a:latin typeface="微软雅黑" panose="020B0503020204020204" pitchFamily="34" charset="-122"/>
                <a:ea typeface="微软雅黑" panose="020B0503020204020204" pitchFamily="34" charset="-122"/>
              </a:rPr>
              <a:t> 商业计划书</a:t>
            </a:r>
          </a:p>
        </p:txBody>
      </p:sp>
      <p:sp>
        <p:nvSpPr>
          <p:cNvPr id="22" name="PA_文本框 21"/>
          <p:cNvSpPr txBox="1"/>
          <p:nvPr>
            <p:custDataLst>
              <p:tags r:id="rId10"/>
            </p:custDataLst>
          </p:nvPr>
        </p:nvSpPr>
        <p:spPr>
          <a:xfrm>
            <a:off x="4766348" y="2345728"/>
            <a:ext cx="6771084" cy="1015663"/>
          </a:xfrm>
          <a:prstGeom prst="rect">
            <a:avLst/>
          </a:prstGeom>
          <a:noFill/>
        </p:spPr>
        <p:txBody>
          <a:bodyPr wrap="none" lIns="0" tIns="0" rIns="0" bIns="0" rtlCol="0">
            <a:spAutoFit/>
          </a:bodyPr>
          <a:lstStyle/>
          <a:p>
            <a:r>
              <a:rPr lang="zh-CN" altLang="en-US" sz="6600" dirty="0">
                <a:solidFill>
                  <a:schemeClr val="tx1">
                    <a:lumMod val="75000"/>
                    <a:lumOff val="25000"/>
                  </a:schemeClr>
                </a:solidFill>
                <a:latin typeface="Impact" panose="020B0806030902050204" pitchFamily="34" charset="0"/>
              </a:rPr>
              <a:t>让移动开发超神速</a:t>
            </a:r>
          </a:p>
        </p:txBody>
      </p:sp>
      <p:sp>
        <p:nvSpPr>
          <p:cNvPr id="23" name="PA_矩形 22"/>
          <p:cNvSpPr/>
          <p:nvPr>
            <p:custDataLst>
              <p:tags r:id="rId11"/>
            </p:custDataLst>
          </p:nvPr>
        </p:nvSpPr>
        <p:spPr>
          <a:xfrm>
            <a:off x="4839301" y="3947418"/>
            <a:ext cx="6667533" cy="243840"/>
          </a:xfrm>
          <a:prstGeom prst="rect">
            <a:avLst/>
          </a:prstGeom>
        </p:spPr>
        <p:txBody>
          <a:bodyPr wrap="square" lIns="0" tIns="0" rIns="0" bIns="0">
            <a:spAutoFit/>
          </a:bodyPr>
          <a:lstStyle/>
          <a:p>
            <a:pPr algn="dist"/>
            <a:r>
              <a:rPr lang="zh-CN" altLang="en-US" sz="1600" dirty="0">
                <a:solidFill>
                  <a:schemeClr val="tx1">
                    <a:lumMod val="50000"/>
                    <a:lumOff val="50000"/>
                  </a:schemeClr>
                </a:solidFill>
              </a:rPr>
              <a:t>构建移动应用开发的开发生态圈</a:t>
            </a:r>
          </a:p>
        </p:txBody>
      </p:sp>
      <p:sp>
        <p:nvSpPr>
          <p:cNvPr id="29" name="PA_任意多边形 5"/>
          <p:cNvSpPr>
            <a:spLocks noEditPoints="1"/>
          </p:cNvSpPr>
          <p:nvPr>
            <p:custDataLst>
              <p:tags r:id="rId12"/>
            </p:custDataLst>
          </p:nvPr>
        </p:nvSpPr>
        <p:spPr bwMode="auto">
          <a:xfrm>
            <a:off x="-47296" y="4782203"/>
            <a:ext cx="12286592" cy="2075798"/>
          </a:xfrm>
          <a:custGeom>
            <a:avLst/>
            <a:gdLst>
              <a:gd name="T0" fmla="*/ 191 w 4258"/>
              <a:gd name="T1" fmla="*/ 219 h 714"/>
              <a:gd name="T2" fmla="*/ 274 w 4258"/>
              <a:gd name="T3" fmla="*/ 332 h 714"/>
              <a:gd name="T4" fmla="*/ 575 w 4258"/>
              <a:gd name="T5" fmla="*/ 257 h 714"/>
              <a:gd name="T6" fmla="*/ 907 w 4258"/>
              <a:gd name="T7" fmla="*/ 277 h 714"/>
              <a:gd name="T8" fmla="*/ 1282 w 4258"/>
              <a:gd name="T9" fmla="*/ 272 h 714"/>
              <a:gd name="T10" fmla="*/ 1619 w 4258"/>
              <a:gd name="T11" fmla="*/ 337 h 714"/>
              <a:gd name="T12" fmla="*/ 1724 w 4258"/>
              <a:gd name="T13" fmla="*/ 144 h 714"/>
              <a:gd name="T14" fmla="*/ 1754 w 4258"/>
              <a:gd name="T15" fmla="*/ 313 h 714"/>
              <a:gd name="T16" fmla="*/ 1855 w 4258"/>
              <a:gd name="T17" fmla="*/ 226 h 714"/>
              <a:gd name="T18" fmla="*/ 1987 w 4258"/>
              <a:gd name="T19" fmla="*/ 525 h 714"/>
              <a:gd name="T20" fmla="*/ 2020 w 4258"/>
              <a:gd name="T21" fmla="*/ 458 h 714"/>
              <a:gd name="T22" fmla="*/ 2108 w 4258"/>
              <a:gd name="T23" fmla="*/ 488 h 714"/>
              <a:gd name="T24" fmla="*/ 2212 w 4258"/>
              <a:gd name="T25" fmla="*/ 601 h 714"/>
              <a:gd name="T26" fmla="*/ 2497 w 4258"/>
              <a:gd name="T27" fmla="*/ 377 h 714"/>
              <a:gd name="T28" fmla="*/ 2606 w 4258"/>
              <a:gd name="T29" fmla="*/ 601 h 714"/>
              <a:gd name="T30" fmla="*/ 3084 w 4258"/>
              <a:gd name="T31" fmla="*/ 237 h 714"/>
              <a:gd name="T32" fmla="*/ 3092 w 4258"/>
              <a:gd name="T33" fmla="*/ 402 h 714"/>
              <a:gd name="T34" fmla="*/ 3473 w 4258"/>
              <a:gd name="T35" fmla="*/ 418 h 714"/>
              <a:gd name="T36" fmla="*/ 3812 w 4258"/>
              <a:gd name="T37" fmla="*/ 601 h 714"/>
              <a:gd name="T38" fmla="*/ 4087 w 4258"/>
              <a:gd name="T39" fmla="*/ 600 h 714"/>
              <a:gd name="T40" fmla="*/ 4151 w 4258"/>
              <a:gd name="T41" fmla="*/ 567 h 714"/>
              <a:gd name="T42" fmla="*/ 1888 w 4258"/>
              <a:gd name="T43" fmla="*/ 349 h 714"/>
              <a:gd name="T44" fmla="*/ 116 w 4258"/>
              <a:gd name="T45" fmla="*/ 513 h 714"/>
              <a:gd name="T46" fmla="*/ 945 w 4258"/>
              <a:gd name="T47" fmla="*/ 421 h 714"/>
              <a:gd name="T48" fmla="*/ 1871 w 4258"/>
              <a:gd name="T49" fmla="*/ 448 h 714"/>
              <a:gd name="T50" fmla="*/ 1799 w 4258"/>
              <a:gd name="T51" fmla="*/ 410 h 714"/>
              <a:gd name="T52" fmla="*/ 1798 w 4258"/>
              <a:gd name="T53" fmla="*/ 373 h 714"/>
              <a:gd name="T54" fmla="*/ 1751 w 4258"/>
              <a:gd name="T55" fmla="*/ 341 h 714"/>
              <a:gd name="T56" fmla="*/ 1739 w 4258"/>
              <a:gd name="T57" fmla="*/ 324 h 714"/>
              <a:gd name="T58" fmla="*/ 951 w 4258"/>
              <a:gd name="T59" fmla="*/ 298 h 714"/>
              <a:gd name="T60" fmla="*/ 1858 w 4258"/>
              <a:gd name="T61" fmla="*/ 364 h 714"/>
              <a:gd name="T62" fmla="*/ 1886 w 4258"/>
              <a:gd name="T63" fmla="*/ 350 h 714"/>
              <a:gd name="T64" fmla="*/ 1890 w 4258"/>
              <a:gd name="T65" fmla="*/ 412 h 714"/>
              <a:gd name="T66" fmla="*/ 1875 w 4258"/>
              <a:gd name="T67" fmla="*/ 437 h 714"/>
              <a:gd name="T68" fmla="*/ 1817 w 4258"/>
              <a:gd name="T69" fmla="*/ 370 h 714"/>
              <a:gd name="T70" fmla="*/ 1802 w 4258"/>
              <a:gd name="T71" fmla="*/ 402 h 714"/>
              <a:gd name="T72" fmla="*/ 933 w 4258"/>
              <a:gd name="T73" fmla="*/ 151 h 714"/>
              <a:gd name="T74" fmla="*/ 886 w 4258"/>
              <a:gd name="T75" fmla="*/ 81 h 714"/>
              <a:gd name="T76" fmla="*/ 1310 w 4258"/>
              <a:gd name="T77" fmla="*/ 48 h 714"/>
              <a:gd name="T78" fmla="*/ 2524 w 4258"/>
              <a:gd name="T79" fmla="*/ 601 h 714"/>
              <a:gd name="T80" fmla="*/ 2567 w 4258"/>
              <a:gd name="T81" fmla="*/ 595 h 714"/>
              <a:gd name="T82" fmla="*/ 4129 w 4258"/>
              <a:gd name="T83" fmla="*/ 600 h 714"/>
              <a:gd name="T84" fmla="*/ 4128 w 4258"/>
              <a:gd name="T85" fmla="*/ 599 h 714"/>
              <a:gd name="T86" fmla="*/ 4124 w 4258"/>
              <a:gd name="T87" fmla="*/ 600 h 714"/>
              <a:gd name="T88" fmla="*/ 4124 w 4258"/>
              <a:gd name="T89" fmla="*/ 601 h 714"/>
              <a:gd name="T90" fmla="*/ 2845 w 4258"/>
              <a:gd name="T91" fmla="*/ 159 h 714"/>
              <a:gd name="T92" fmla="*/ 3059 w 4258"/>
              <a:gd name="T93" fmla="*/ 492 h 714"/>
              <a:gd name="T94" fmla="*/ 2557 w 4258"/>
              <a:gd name="T95" fmla="*/ 573 h 714"/>
              <a:gd name="T96" fmla="*/ 2567 w 4258"/>
              <a:gd name="T97" fmla="*/ 587 h 714"/>
              <a:gd name="T98" fmla="*/ 2571 w 4258"/>
              <a:gd name="T99" fmla="*/ 552 h 714"/>
              <a:gd name="T100" fmla="*/ 2564 w 4258"/>
              <a:gd name="T101" fmla="*/ 573 h 714"/>
              <a:gd name="T102" fmla="*/ 2566 w 4258"/>
              <a:gd name="T103" fmla="*/ 558 h 714"/>
              <a:gd name="T104" fmla="*/ 2594 w 4258"/>
              <a:gd name="T105" fmla="*/ 538 h 714"/>
              <a:gd name="T106" fmla="*/ 3614 w 4258"/>
              <a:gd name="T107" fmla="*/ 341 h 714"/>
              <a:gd name="T108" fmla="*/ 4103 w 4258"/>
              <a:gd name="T109" fmla="*/ 589 h 714"/>
              <a:gd name="T110" fmla="*/ 4108 w 4258"/>
              <a:gd name="T111" fmla="*/ 585 h 714"/>
              <a:gd name="T112" fmla="*/ 3441 w 4258"/>
              <a:gd name="T113" fmla="*/ 189 h 714"/>
              <a:gd name="T114" fmla="*/ 2546 w 4258"/>
              <a:gd name="T115" fmla="*/ 388 h 714"/>
              <a:gd name="T116" fmla="*/ 2492 w 4258"/>
              <a:gd name="T117" fmla="*/ 496 h 714"/>
              <a:gd name="T118" fmla="*/ 2556 w 4258"/>
              <a:gd name="T119" fmla="*/ 494 h 714"/>
              <a:gd name="T120" fmla="*/ 2504 w 4258"/>
              <a:gd name="T121" fmla="*/ 438 h 7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58" h="714">
                <a:moveTo>
                  <a:pt x="0" y="714"/>
                </a:moveTo>
                <a:cubicBezTo>
                  <a:pt x="0" y="600"/>
                  <a:pt x="0" y="600"/>
                  <a:pt x="0" y="600"/>
                </a:cubicBezTo>
                <a:cubicBezTo>
                  <a:pt x="37" y="600"/>
                  <a:pt x="37" y="600"/>
                  <a:pt x="37" y="600"/>
                </a:cubicBezTo>
                <a:cubicBezTo>
                  <a:pt x="40" y="539"/>
                  <a:pt x="40" y="539"/>
                  <a:pt x="40" y="539"/>
                </a:cubicBezTo>
                <a:cubicBezTo>
                  <a:pt x="66" y="535"/>
                  <a:pt x="66" y="535"/>
                  <a:pt x="66" y="535"/>
                </a:cubicBezTo>
                <a:cubicBezTo>
                  <a:pt x="66" y="513"/>
                  <a:pt x="66" y="513"/>
                  <a:pt x="66" y="513"/>
                </a:cubicBezTo>
                <a:cubicBezTo>
                  <a:pt x="116" y="513"/>
                  <a:pt x="116" y="513"/>
                  <a:pt x="116" y="513"/>
                </a:cubicBezTo>
                <a:cubicBezTo>
                  <a:pt x="116" y="487"/>
                  <a:pt x="116" y="487"/>
                  <a:pt x="116" y="487"/>
                </a:cubicBezTo>
                <a:cubicBezTo>
                  <a:pt x="129" y="487"/>
                  <a:pt x="129" y="487"/>
                  <a:pt x="129" y="487"/>
                </a:cubicBezTo>
                <a:cubicBezTo>
                  <a:pt x="129" y="409"/>
                  <a:pt x="129" y="409"/>
                  <a:pt x="129" y="409"/>
                </a:cubicBezTo>
                <a:cubicBezTo>
                  <a:pt x="203" y="409"/>
                  <a:pt x="203" y="409"/>
                  <a:pt x="203" y="409"/>
                </a:cubicBezTo>
                <a:cubicBezTo>
                  <a:pt x="203" y="350"/>
                  <a:pt x="203" y="350"/>
                  <a:pt x="203" y="350"/>
                </a:cubicBezTo>
                <a:cubicBezTo>
                  <a:pt x="207" y="350"/>
                  <a:pt x="207" y="350"/>
                  <a:pt x="207" y="350"/>
                </a:cubicBezTo>
                <a:cubicBezTo>
                  <a:pt x="208" y="332"/>
                  <a:pt x="204" y="320"/>
                  <a:pt x="198" y="309"/>
                </a:cubicBezTo>
                <a:cubicBezTo>
                  <a:pt x="197" y="307"/>
                  <a:pt x="200" y="300"/>
                  <a:pt x="196" y="305"/>
                </a:cubicBezTo>
                <a:cubicBezTo>
                  <a:pt x="183" y="313"/>
                  <a:pt x="190" y="306"/>
                  <a:pt x="185" y="297"/>
                </a:cubicBezTo>
                <a:cubicBezTo>
                  <a:pt x="179" y="285"/>
                  <a:pt x="186" y="283"/>
                  <a:pt x="194" y="273"/>
                </a:cubicBezTo>
                <a:cubicBezTo>
                  <a:pt x="210" y="256"/>
                  <a:pt x="197" y="249"/>
                  <a:pt x="182" y="245"/>
                </a:cubicBezTo>
                <a:cubicBezTo>
                  <a:pt x="172" y="243"/>
                  <a:pt x="141" y="238"/>
                  <a:pt x="162" y="226"/>
                </a:cubicBezTo>
                <a:cubicBezTo>
                  <a:pt x="174" y="225"/>
                  <a:pt x="174" y="224"/>
                  <a:pt x="174" y="222"/>
                </a:cubicBezTo>
                <a:cubicBezTo>
                  <a:pt x="175" y="208"/>
                  <a:pt x="191" y="216"/>
                  <a:pt x="191" y="219"/>
                </a:cubicBezTo>
                <a:cubicBezTo>
                  <a:pt x="191" y="221"/>
                  <a:pt x="193" y="222"/>
                  <a:pt x="205" y="223"/>
                </a:cubicBezTo>
                <a:cubicBezTo>
                  <a:pt x="206" y="209"/>
                  <a:pt x="204" y="222"/>
                  <a:pt x="198" y="216"/>
                </a:cubicBezTo>
                <a:cubicBezTo>
                  <a:pt x="175" y="191"/>
                  <a:pt x="201" y="188"/>
                  <a:pt x="204" y="174"/>
                </a:cubicBezTo>
                <a:cubicBezTo>
                  <a:pt x="208" y="157"/>
                  <a:pt x="214" y="207"/>
                  <a:pt x="219" y="212"/>
                </a:cubicBezTo>
                <a:cubicBezTo>
                  <a:pt x="223" y="215"/>
                  <a:pt x="227" y="211"/>
                  <a:pt x="227" y="209"/>
                </a:cubicBezTo>
                <a:cubicBezTo>
                  <a:pt x="227" y="196"/>
                  <a:pt x="238" y="198"/>
                  <a:pt x="242" y="210"/>
                </a:cubicBezTo>
                <a:cubicBezTo>
                  <a:pt x="244" y="215"/>
                  <a:pt x="236" y="221"/>
                  <a:pt x="237" y="229"/>
                </a:cubicBezTo>
                <a:cubicBezTo>
                  <a:pt x="238" y="240"/>
                  <a:pt x="253" y="235"/>
                  <a:pt x="238" y="245"/>
                </a:cubicBezTo>
                <a:cubicBezTo>
                  <a:pt x="222" y="255"/>
                  <a:pt x="226" y="241"/>
                  <a:pt x="214" y="256"/>
                </a:cubicBezTo>
                <a:cubicBezTo>
                  <a:pt x="213" y="258"/>
                  <a:pt x="210" y="262"/>
                  <a:pt x="207" y="265"/>
                </a:cubicBezTo>
                <a:cubicBezTo>
                  <a:pt x="199" y="274"/>
                  <a:pt x="210" y="278"/>
                  <a:pt x="213" y="285"/>
                </a:cubicBezTo>
                <a:cubicBezTo>
                  <a:pt x="216" y="292"/>
                  <a:pt x="218" y="291"/>
                  <a:pt x="220" y="295"/>
                </a:cubicBezTo>
                <a:cubicBezTo>
                  <a:pt x="229" y="302"/>
                  <a:pt x="230" y="285"/>
                  <a:pt x="229" y="313"/>
                </a:cubicBezTo>
                <a:cubicBezTo>
                  <a:pt x="223" y="318"/>
                  <a:pt x="230" y="330"/>
                  <a:pt x="219" y="320"/>
                </a:cubicBezTo>
                <a:cubicBezTo>
                  <a:pt x="208" y="309"/>
                  <a:pt x="217" y="337"/>
                  <a:pt x="207" y="350"/>
                </a:cubicBezTo>
                <a:cubicBezTo>
                  <a:pt x="211" y="350"/>
                  <a:pt x="211" y="350"/>
                  <a:pt x="211" y="350"/>
                </a:cubicBezTo>
                <a:cubicBezTo>
                  <a:pt x="211" y="409"/>
                  <a:pt x="211" y="409"/>
                  <a:pt x="211" y="409"/>
                </a:cubicBezTo>
                <a:cubicBezTo>
                  <a:pt x="280" y="375"/>
                  <a:pt x="280" y="375"/>
                  <a:pt x="280" y="375"/>
                </a:cubicBezTo>
                <a:cubicBezTo>
                  <a:pt x="280" y="337"/>
                  <a:pt x="280" y="337"/>
                  <a:pt x="280" y="337"/>
                </a:cubicBezTo>
                <a:cubicBezTo>
                  <a:pt x="274" y="333"/>
                  <a:pt x="274" y="333"/>
                  <a:pt x="274" y="333"/>
                </a:cubicBezTo>
                <a:cubicBezTo>
                  <a:pt x="274" y="333"/>
                  <a:pt x="274" y="332"/>
                  <a:pt x="274" y="332"/>
                </a:cubicBezTo>
                <a:cubicBezTo>
                  <a:pt x="274" y="331"/>
                  <a:pt x="274" y="331"/>
                  <a:pt x="275" y="332"/>
                </a:cubicBezTo>
                <a:cubicBezTo>
                  <a:pt x="280" y="335"/>
                  <a:pt x="280" y="335"/>
                  <a:pt x="280" y="335"/>
                </a:cubicBezTo>
                <a:cubicBezTo>
                  <a:pt x="280" y="289"/>
                  <a:pt x="280" y="289"/>
                  <a:pt x="280" y="289"/>
                </a:cubicBezTo>
                <a:cubicBezTo>
                  <a:pt x="314" y="281"/>
                  <a:pt x="314" y="281"/>
                  <a:pt x="314" y="281"/>
                </a:cubicBezTo>
                <a:cubicBezTo>
                  <a:pt x="314" y="254"/>
                  <a:pt x="314" y="254"/>
                  <a:pt x="314" y="254"/>
                </a:cubicBezTo>
                <a:cubicBezTo>
                  <a:pt x="347" y="254"/>
                  <a:pt x="347" y="254"/>
                  <a:pt x="347" y="254"/>
                </a:cubicBezTo>
                <a:cubicBezTo>
                  <a:pt x="347" y="248"/>
                  <a:pt x="347" y="248"/>
                  <a:pt x="347" y="248"/>
                </a:cubicBezTo>
                <a:cubicBezTo>
                  <a:pt x="384" y="248"/>
                  <a:pt x="384" y="248"/>
                  <a:pt x="384" y="248"/>
                </a:cubicBezTo>
                <a:cubicBezTo>
                  <a:pt x="384" y="248"/>
                  <a:pt x="384" y="248"/>
                  <a:pt x="384" y="248"/>
                </a:cubicBezTo>
                <a:cubicBezTo>
                  <a:pt x="386" y="248"/>
                  <a:pt x="386" y="248"/>
                  <a:pt x="386" y="248"/>
                </a:cubicBezTo>
                <a:cubicBezTo>
                  <a:pt x="391" y="248"/>
                  <a:pt x="391" y="248"/>
                  <a:pt x="391" y="248"/>
                </a:cubicBezTo>
                <a:cubicBezTo>
                  <a:pt x="391" y="248"/>
                  <a:pt x="391" y="248"/>
                  <a:pt x="391" y="248"/>
                </a:cubicBezTo>
                <a:cubicBezTo>
                  <a:pt x="443" y="248"/>
                  <a:pt x="443" y="248"/>
                  <a:pt x="443" y="248"/>
                </a:cubicBezTo>
                <a:cubicBezTo>
                  <a:pt x="443" y="248"/>
                  <a:pt x="443" y="248"/>
                  <a:pt x="443" y="248"/>
                </a:cubicBezTo>
                <a:cubicBezTo>
                  <a:pt x="482" y="248"/>
                  <a:pt x="482" y="248"/>
                  <a:pt x="482" y="248"/>
                </a:cubicBezTo>
                <a:cubicBezTo>
                  <a:pt x="482" y="233"/>
                  <a:pt x="482" y="233"/>
                  <a:pt x="482" y="233"/>
                </a:cubicBezTo>
                <a:cubicBezTo>
                  <a:pt x="555" y="233"/>
                  <a:pt x="555" y="233"/>
                  <a:pt x="555" y="233"/>
                </a:cubicBezTo>
                <a:cubicBezTo>
                  <a:pt x="555" y="254"/>
                  <a:pt x="555" y="254"/>
                  <a:pt x="555" y="254"/>
                </a:cubicBezTo>
                <a:cubicBezTo>
                  <a:pt x="563" y="254"/>
                  <a:pt x="563" y="254"/>
                  <a:pt x="563" y="254"/>
                </a:cubicBezTo>
                <a:cubicBezTo>
                  <a:pt x="563" y="254"/>
                  <a:pt x="563" y="254"/>
                  <a:pt x="563" y="254"/>
                </a:cubicBezTo>
                <a:cubicBezTo>
                  <a:pt x="575" y="257"/>
                  <a:pt x="575" y="257"/>
                  <a:pt x="575" y="257"/>
                </a:cubicBezTo>
                <a:cubicBezTo>
                  <a:pt x="653" y="208"/>
                  <a:pt x="653" y="208"/>
                  <a:pt x="653" y="208"/>
                </a:cubicBezTo>
                <a:cubicBezTo>
                  <a:pt x="653" y="442"/>
                  <a:pt x="653" y="442"/>
                  <a:pt x="653" y="442"/>
                </a:cubicBezTo>
                <a:cubicBezTo>
                  <a:pt x="653" y="443"/>
                  <a:pt x="653" y="443"/>
                  <a:pt x="653" y="443"/>
                </a:cubicBezTo>
                <a:cubicBezTo>
                  <a:pt x="653" y="451"/>
                  <a:pt x="653" y="451"/>
                  <a:pt x="653" y="451"/>
                </a:cubicBezTo>
                <a:cubicBezTo>
                  <a:pt x="657" y="451"/>
                  <a:pt x="657" y="451"/>
                  <a:pt x="657" y="451"/>
                </a:cubicBezTo>
                <a:cubicBezTo>
                  <a:pt x="657" y="440"/>
                  <a:pt x="657" y="440"/>
                  <a:pt x="657" y="440"/>
                </a:cubicBezTo>
                <a:cubicBezTo>
                  <a:pt x="657" y="440"/>
                  <a:pt x="658" y="439"/>
                  <a:pt x="658" y="439"/>
                </a:cubicBezTo>
                <a:cubicBezTo>
                  <a:pt x="659" y="439"/>
                  <a:pt x="659" y="440"/>
                  <a:pt x="659" y="440"/>
                </a:cubicBezTo>
                <a:cubicBezTo>
                  <a:pt x="659" y="451"/>
                  <a:pt x="659" y="451"/>
                  <a:pt x="659" y="451"/>
                </a:cubicBezTo>
                <a:cubicBezTo>
                  <a:pt x="724" y="451"/>
                  <a:pt x="724" y="451"/>
                  <a:pt x="724" y="451"/>
                </a:cubicBezTo>
                <a:cubicBezTo>
                  <a:pt x="724" y="162"/>
                  <a:pt x="724" y="162"/>
                  <a:pt x="724" y="162"/>
                </a:cubicBezTo>
                <a:cubicBezTo>
                  <a:pt x="839" y="162"/>
                  <a:pt x="839" y="162"/>
                  <a:pt x="839" y="162"/>
                </a:cubicBezTo>
                <a:cubicBezTo>
                  <a:pt x="839" y="341"/>
                  <a:pt x="839" y="341"/>
                  <a:pt x="839" y="341"/>
                </a:cubicBezTo>
                <a:cubicBezTo>
                  <a:pt x="847" y="348"/>
                  <a:pt x="847" y="348"/>
                  <a:pt x="847" y="348"/>
                </a:cubicBezTo>
                <a:cubicBezTo>
                  <a:pt x="851" y="349"/>
                  <a:pt x="853" y="351"/>
                  <a:pt x="853" y="351"/>
                </a:cubicBezTo>
                <a:cubicBezTo>
                  <a:pt x="851" y="352"/>
                  <a:pt x="851" y="352"/>
                  <a:pt x="851" y="352"/>
                </a:cubicBezTo>
                <a:cubicBezTo>
                  <a:pt x="901" y="397"/>
                  <a:pt x="901" y="397"/>
                  <a:pt x="901" y="397"/>
                </a:cubicBezTo>
                <a:cubicBezTo>
                  <a:pt x="918" y="288"/>
                  <a:pt x="918" y="288"/>
                  <a:pt x="918" y="288"/>
                </a:cubicBezTo>
                <a:cubicBezTo>
                  <a:pt x="914" y="288"/>
                  <a:pt x="911" y="288"/>
                  <a:pt x="907" y="288"/>
                </a:cubicBezTo>
                <a:cubicBezTo>
                  <a:pt x="907" y="284"/>
                  <a:pt x="907" y="280"/>
                  <a:pt x="907" y="277"/>
                </a:cubicBezTo>
                <a:cubicBezTo>
                  <a:pt x="907" y="277"/>
                  <a:pt x="907" y="277"/>
                  <a:pt x="907" y="277"/>
                </a:cubicBezTo>
                <a:cubicBezTo>
                  <a:pt x="911" y="277"/>
                  <a:pt x="915" y="277"/>
                  <a:pt x="918" y="277"/>
                </a:cubicBezTo>
                <a:cubicBezTo>
                  <a:pt x="918" y="271"/>
                  <a:pt x="918" y="271"/>
                  <a:pt x="918" y="271"/>
                </a:cubicBezTo>
                <a:cubicBezTo>
                  <a:pt x="964" y="271"/>
                  <a:pt x="964" y="271"/>
                  <a:pt x="964" y="271"/>
                </a:cubicBezTo>
                <a:cubicBezTo>
                  <a:pt x="964" y="239"/>
                  <a:pt x="964" y="239"/>
                  <a:pt x="964" y="239"/>
                </a:cubicBezTo>
                <a:cubicBezTo>
                  <a:pt x="1031" y="239"/>
                  <a:pt x="1031" y="239"/>
                  <a:pt x="1031" y="239"/>
                </a:cubicBezTo>
                <a:cubicBezTo>
                  <a:pt x="1031" y="373"/>
                  <a:pt x="1031" y="373"/>
                  <a:pt x="1031" y="373"/>
                </a:cubicBezTo>
                <a:cubicBezTo>
                  <a:pt x="1039" y="373"/>
                  <a:pt x="1039" y="373"/>
                  <a:pt x="1039" y="373"/>
                </a:cubicBezTo>
                <a:cubicBezTo>
                  <a:pt x="1039" y="294"/>
                  <a:pt x="1039" y="294"/>
                  <a:pt x="1039" y="294"/>
                </a:cubicBezTo>
                <a:cubicBezTo>
                  <a:pt x="1047" y="294"/>
                  <a:pt x="1047" y="294"/>
                  <a:pt x="1047" y="294"/>
                </a:cubicBezTo>
                <a:cubicBezTo>
                  <a:pt x="1047" y="254"/>
                  <a:pt x="1047" y="254"/>
                  <a:pt x="1047" y="254"/>
                </a:cubicBezTo>
                <a:cubicBezTo>
                  <a:pt x="1065" y="254"/>
                  <a:pt x="1065" y="254"/>
                  <a:pt x="1065" y="254"/>
                </a:cubicBezTo>
                <a:cubicBezTo>
                  <a:pt x="1065" y="168"/>
                  <a:pt x="1065" y="168"/>
                  <a:pt x="1065" y="168"/>
                </a:cubicBezTo>
                <a:cubicBezTo>
                  <a:pt x="1127" y="168"/>
                  <a:pt x="1127" y="168"/>
                  <a:pt x="1127" y="168"/>
                </a:cubicBezTo>
                <a:cubicBezTo>
                  <a:pt x="1127" y="254"/>
                  <a:pt x="1127" y="254"/>
                  <a:pt x="1127" y="254"/>
                </a:cubicBezTo>
                <a:cubicBezTo>
                  <a:pt x="1156" y="254"/>
                  <a:pt x="1156" y="254"/>
                  <a:pt x="1156" y="254"/>
                </a:cubicBezTo>
                <a:cubicBezTo>
                  <a:pt x="1156" y="160"/>
                  <a:pt x="1156" y="160"/>
                  <a:pt x="1156" y="160"/>
                </a:cubicBezTo>
                <a:cubicBezTo>
                  <a:pt x="1194" y="160"/>
                  <a:pt x="1194" y="160"/>
                  <a:pt x="1194" y="160"/>
                </a:cubicBezTo>
                <a:cubicBezTo>
                  <a:pt x="1194" y="98"/>
                  <a:pt x="1194" y="98"/>
                  <a:pt x="1194" y="98"/>
                </a:cubicBezTo>
                <a:cubicBezTo>
                  <a:pt x="1271" y="98"/>
                  <a:pt x="1271" y="98"/>
                  <a:pt x="1271" y="98"/>
                </a:cubicBezTo>
                <a:cubicBezTo>
                  <a:pt x="1271" y="272"/>
                  <a:pt x="1271" y="272"/>
                  <a:pt x="1271" y="272"/>
                </a:cubicBezTo>
                <a:cubicBezTo>
                  <a:pt x="1282" y="272"/>
                  <a:pt x="1282" y="272"/>
                  <a:pt x="1282" y="272"/>
                </a:cubicBezTo>
                <a:cubicBezTo>
                  <a:pt x="1282" y="294"/>
                  <a:pt x="1282" y="294"/>
                  <a:pt x="1282" y="294"/>
                </a:cubicBezTo>
                <a:cubicBezTo>
                  <a:pt x="1298" y="294"/>
                  <a:pt x="1298" y="294"/>
                  <a:pt x="1298" y="294"/>
                </a:cubicBezTo>
                <a:cubicBezTo>
                  <a:pt x="1298" y="142"/>
                  <a:pt x="1298" y="142"/>
                  <a:pt x="1298" y="142"/>
                </a:cubicBezTo>
                <a:cubicBezTo>
                  <a:pt x="1322" y="142"/>
                  <a:pt x="1322" y="142"/>
                  <a:pt x="1322" y="142"/>
                </a:cubicBezTo>
                <a:cubicBezTo>
                  <a:pt x="1322" y="197"/>
                  <a:pt x="1322" y="197"/>
                  <a:pt x="1322" y="197"/>
                </a:cubicBezTo>
                <a:cubicBezTo>
                  <a:pt x="1356" y="197"/>
                  <a:pt x="1356" y="197"/>
                  <a:pt x="1356" y="197"/>
                </a:cubicBezTo>
                <a:cubicBezTo>
                  <a:pt x="1356" y="294"/>
                  <a:pt x="1356" y="294"/>
                  <a:pt x="1356" y="294"/>
                </a:cubicBezTo>
                <a:cubicBezTo>
                  <a:pt x="1364" y="294"/>
                  <a:pt x="1364" y="294"/>
                  <a:pt x="1364" y="294"/>
                </a:cubicBezTo>
                <a:cubicBezTo>
                  <a:pt x="1364" y="373"/>
                  <a:pt x="1364" y="373"/>
                  <a:pt x="1364" y="373"/>
                </a:cubicBezTo>
                <a:cubicBezTo>
                  <a:pt x="1382" y="373"/>
                  <a:pt x="1382" y="373"/>
                  <a:pt x="1382" y="373"/>
                </a:cubicBezTo>
                <a:cubicBezTo>
                  <a:pt x="1383" y="193"/>
                  <a:pt x="1383" y="193"/>
                  <a:pt x="1383" y="193"/>
                </a:cubicBezTo>
                <a:cubicBezTo>
                  <a:pt x="1474" y="192"/>
                  <a:pt x="1474" y="192"/>
                  <a:pt x="1474" y="192"/>
                </a:cubicBezTo>
                <a:cubicBezTo>
                  <a:pt x="1474" y="314"/>
                  <a:pt x="1474" y="314"/>
                  <a:pt x="1474" y="314"/>
                </a:cubicBezTo>
                <a:cubicBezTo>
                  <a:pt x="1582" y="314"/>
                  <a:pt x="1582" y="314"/>
                  <a:pt x="1582" y="314"/>
                </a:cubicBezTo>
                <a:cubicBezTo>
                  <a:pt x="1581" y="370"/>
                  <a:pt x="1581" y="370"/>
                  <a:pt x="1581" y="370"/>
                </a:cubicBezTo>
                <a:cubicBezTo>
                  <a:pt x="1587" y="368"/>
                  <a:pt x="1595" y="366"/>
                  <a:pt x="1604" y="365"/>
                </a:cubicBezTo>
                <a:cubicBezTo>
                  <a:pt x="1604" y="365"/>
                  <a:pt x="1604" y="365"/>
                  <a:pt x="1604" y="365"/>
                </a:cubicBezTo>
                <a:cubicBezTo>
                  <a:pt x="1604" y="360"/>
                  <a:pt x="1604" y="360"/>
                  <a:pt x="1604" y="360"/>
                </a:cubicBezTo>
                <a:cubicBezTo>
                  <a:pt x="1612" y="360"/>
                  <a:pt x="1612" y="360"/>
                  <a:pt x="1612" y="360"/>
                </a:cubicBezTo>
                <a:cubicBezTo>
                  <a:pt x="1612" y="337"/>
                  <a:pt x="1612" y="337"/>
                  <a:pt x="1612" y="337"/>
                </a:cubicBezTo>
                <a:cubicBezTo>
                  <a:pt x="1619" y="337"/>
                  <a:pt x="1619" y="337"/>
                  <a:pt x="1619" y="337"/>
                </a:cubicBezTo>
                <a:cubicBezTo>
                  <a:pt x="1619" y="274"/>
                  <a:pt x="1619" y="274"/>
                  <a:pt x="1619" y="274"/>
                </a:cubicBezTo>
                <a:cubicBezTo>
                  <a:pt x="1618" y="274"/>
                  <a:pt x="1617" y="274"/>
                  <a:pt x="1616" y="274"/>
                </a:cubicBezTo>
                <a:cubicBezTo>
                  <a:pt x="1615" y="271"/>
                  <a:pt x="1615" y="268"/>
                  <a:pt x="1615" y="265"/>
                </a:cubicBezTo>
                <a:cubicBezTo>
                  <a:pt x="1623" y="265"/>
                  <a:pt x="1631" y="264"/>
                  <a:pt x="1640" y="264"/>
                </a:cubicBezTo>
                <a:cubicBezTo>
                  <a:pt x="1634" y="245"/>
                  <a:pt x="1638" y="228"/>
                  <a:pt x="1617" y="238"/>
                </a:cubicBezTo>
                <a:cubicBezTo>
                  <a:pt x="1598" y="248"/>
                  <a:pt x="1617" y="232"/>
                  <a:pt x="1606" y="226"/>
                </a:cubicBezTo>
                <a:cubicBezTo>
                  <a:pt x="1604" y="198"/>
                  <a:pt x="1600" y="217"/>
                  <a:pt x="1618" y="210"/>
                </a:cubicBezTo>
                <a:cubicBezTo>
                  <a:pt x="1621" y="207"/>
                  <a:pt x="1624" y="210"/>
                  <a:pt x="1629" y="203"/>
                </a:cubicBezTo>
                <a:cubicBezTo>
                  <a:pt x="1634" y="196"/>
                  <a:pt x="1650" y="194"/>
                  <a:pt x="1636" y="185"/>
                </a:cubicBezTo>
                <a:cubicBezTo>
                  <a:pt x="1630" y="182"/>
                  <a:pt x="1630" y="176"/>
                  <a:pt x="1627" y="174"/>
                </a:cubicBezTo>
                <a:cubicBezTo>
                  <a:pt x="1605" y="158"/>
                  <a:pt x="1612" y="173"/>
                  <a:pt x="1582" y="163"/>
                </a:cubicBezTo>
                <a:cubicBezTo>
                  <a:pt x="1554" y="153"/>
                  <a:pt x="1582" y="157"/>
                  <a:pt x="1584" y="146"/>
                </a:cubicBezTo>
                <a:cubicBezTo>
                  <a:pt x="1585" y="139"/>
                  <a:pt x="1571" y="133"/>
                  <a:pt x="1574" y="127"/>
                </a:cubicBezTo>
                <a:cubicBezTo>
                  <a:pt x="1582" y="116"/>
                  <a:pt x="1585" y="103"/>
                  <a:pt x="1603" y="95"/>
                </a:cubicBezTo>
                <a:cubicBezTo>
                  <a:pt x="1618" y="89"/>
                  <a:pt x="1621" y="105"/>
                  <a:pt x="1628" y="101"/>
                </a:cubicBezTo>
                <a:cubicBezTo>
                  <a:pt x="1637" y="97"/>
                  <a:pt x="1645" y="45"/>
                  <a:pt x="1652" y="63"/>
                </a:cubicBezTo>
                <a:cubicBezTo>
                  <a:pt x="1657" y="76"/>
                  <a:pt x="1699" y="108"/>
                  <a:pt x="1656" y="134"/>
                </a:cubicBezTo>
                <a:cubicBezTo>
                  <a:pt x="1645" y="140"/>
                  <a:pt x="1642" y="126"/>
                  <a:pt x="1644" y="141"/>
                </a:cubicBezTo>
                <a:cubicBezTo>
                  <a:pt x="1667" y="140"/>
                  <a:pt x="1669" y="139"/>
                  <a:pt x="1669" y="137"/>
                </a:cubicBezTo>
                <a:cubicBezTo>
                  <a:pt x="1670" y="134"/>
                  <a:pt x="1714" y="101"/>
                  <a:pt x="1716" y="116"/>
                </a:cubicBezTo>
                <a:cubicBezTo>
                  <a:pt x="1716" y="118"/>
                  <a:pt x="1702" y="143"/>
                  <a:pt x="1724" y="144"/>
                </a:cubicBezTo>
                <a:cubicBezTo>
                  <a:pt x="1763" y="156"/>
                  <a:pt x="1704" y="160"/>
                  <a:pt x="1686" y="163"/>
                </a:cubicBezTo>
                <a:cubicBezTo>
                  <a:pt x="1658" y="167"/>
                  <a:pt x="1635" y="174"/>
                  <a:pt x="1663" y="191"/>
                </a:cubicBezTo>
                <a:cubicBezTo>
                  <a:pt x="1680" y="201"/>
                  <a:pt x="1692" y="203"/>
                  <a:pt x="1681" y="215"/>
                </a:cubicBezTo>
                <a:cubicBezTo>
                  <a:pt x="1672" y="224"/>
                  <a:pt x="1685" y="231"/>
                  <a:pt x="1661" y="223"/>
                </a:cubicBezTo>
                <a:cubicBezTo>
                  <a:pt x="1652" y="218"/>
                  <a:pt x="1658" y="226"/>
                  <a:pt x="1657" y="227"/>
                </a:cubicBezTo>
                <a:cubicBezTo>
                  <a:pt x="1647" y="237"/>
                  <a:pt x="1647" y="249"/>
                  <a:pt x="1643" y="265"/>
                </a:cubicBezTo>
                <a:cubicBezTo>
                  <a:pt x="1648" y="265"/>
                  <a:pt x="1654" y="265"/>
                  <a:pt x="1659" y="265"/>
                </a:cubicBezTo>
                <a:cubicBezTo>
                  <a:pt x="1659" y="268"/>
                  <a:pt x="1659" y="271"/>
                  <a:pt x="1659" y="274"/>
                </a:cubicBezTo>
                <a:cubicBezTo>
                  <a:pt x="1658" y="274"/>
                  <a:pt x="1657" y="274"/>
                  <a:pt x="1656" y="274"/>
                </a:cubicBezTo>
                <a:cubicBezTo>
                  <a:pt x="1656" y="337"/>
                  <a:pt x="1656" y="337"/>
                  <a:pt x="1656" y="337"/>
                </a:cubicBezTo>
                <a:cubicBezTo>
                  <a:pt x="1682" y="337"/>
                  <a:pt x="1682" y="337"/>
                  <a:pt x="1682" y="337"/>
                </a:cubicBezTo>
                <a:cubicBezTo>
                  <a:pt x="1682" y="240"/>
                  <a:pt x="1682" y="240"/>
                  <a:pt x="1682" y="240"/>
                </a:cubicBezTo>
                <a:cubicBezTo>
                  <a:pt x="1720" y="240"/>
                  <a:pt x="1720" y="240"/>
                  <a:pt x="1720" y="240"/>
                </a:cubicBezTo>
                <a:cubicBezTo>
                  <a:pt x="1720" y="337"/>
                  <a:pt x="1720" y="337"/>
                  <a:pt x="1720" y="337"/>
                </a:cubicBezTo>
                <a:cubicBezTo>
                  <a:pt x="1726" y="337"/>
                  <a:pt x="1726" y="337"/>
                  <a:pt x="1726" y="337"/>
                </a:cubicBezTo>
                <a:cubicBezTo>
                  <a:pt x="1726" y="321"/>
                  <a:pt x="1726" y="321"/>
                  <a:pt x="1726" y="321"/>
                </a:cubicBezTo>
                <a:cubicBezTo>
                  <a:pt x="1726" y="321"/>
                  <a:pt x="1726" y="321"/>
                  <a:pt x="1726" y="321"/>
                </a:cubicBezTo>
                <a:cubicBezTo>
                  <a:pt x="1726" y="321"/>
                  <a:pt x="1726" y="321"/>
                  <a:pt x="1726" y="321"/>
                </a:cubicBezTo>
                <a:cubicBezTo>
                  <a:pt x="1754" y="314"/>
                  <a:pt x="1754" y="314"/>
                  <a:pt x="1754" y="314"/>
                </a:cubicBezTo>
                <a:cubicBezTo>
                  <a:pt x="1754" y="313"/>
                  <a:pt x="1754" y="313"/>
                  <a:pt x="1754" y="313"/>
                </a:cubicBezTo>
                <a:cubicBezTo>
                  <a:pt x="1754" y="313"/>
                  <a:pt x="1754" y="313"/>
                  <a:pt x="1754" y="313"/>
                </a:cubicBezTo>
                <a:cubicBezTo>
                  <a:pt x="1755" y="313"/>
                  <a:pt x="1755" y="313"/>
                  <a:pt x="1755" y="313"/>
                </a:cubicBezTo>
                <a:cubicBezTo>
                  <a:pt x="1755" y="313"/>
                  <a:pt x="1755" y="313"/>
                  <a:pt x="1755" y="313"/>
                </a:cubicBezTo>
                <a:cubicBezTo>
                  <a:pt x="1756" y="313"/>
                  <a:pt x="1756" y="313"/>
                  <a:pt x="1756" y="313"/>
                </a:cubicBezTo>
                <a:cubicBezTo>
                  <a:pt x="1756" y="319"/>
                  <a:pt x="1756" y="319"/>
                  <a:pt x="1756" y="319"/>
                </a:cubicBezTo>
                <a:cubicBezTo>
                  <a:pt x="1767" y="317"/>
                  <a:pt x="1767" y="317"/>
                  <a:pt x="1767" y="317"/>
                </a:cubicBezTo>
                <a:cubicBezTo>
                  <a:pt x="1767" y="316"/>
                  <a:pt x="1767" y="316"/>
                  <a:pt x="1767" y="316"/>
                </a:cubicBezTo>
                <a:cubicBezTo>
                  <a:pt x="1767" y="316"/>
                  <a:pt x="1767" y="316"/>
                  <a:pt x="1767" y="316"/>
                </a:cubicBezTo>
                <a:cubicBezTo>
                  <a:pt x="1768" y="316"/>
                  <a:pt x="1768" y="316"/>
                  <a:pt x="1768" y="316"/>
                </a:cubicBezTo>
                <a:cubicBezTo>
                  <a:pt x="1768" y="316"/>
                  <a:pt x="1768" y="316"/>
                  <a:pt x="1768" y="316"/>
                </a:cubicBezTo>
                <a:cubicBezTo>
                  <a:pt x="1769" y="316"/>
                  <a:pt x="1769" y="316"/>
                  <a:pt x="1769" y="316"/>
                </a:cubicBezTo>
                <a:cubicBezTo>
                  <a:pt x="1769" y="325"/>
                  <a:pt x="1769" y="325"/>
                  <a:pt x="1769" y="325"/>
                </a:cubicBezTo>
                <a:cubicBezTo>
                  <a:pt x="1798" y="325"/>
                  <a:pt x="1798" y="325"/>
                  <a:pt x="1798" y="325"/>
                </a:cubicBezTo>
                <a:cubicBezTo>
                  <a:pt x="1798" y="328"/>
                  <a:pt x="1798" y="328"/>
                  <a:pt x="1798" y="328"/>
                </a:cubicBezTo>
                <a:cubicBezTo>
                  <a:pt x="1808" y="326"/>
                  <a:pt x="1808" y="326"/>
                  <a:pt x="1808" y="326"/>
                </a:cubicBezTo>
                <a:cubicBezTo>
                  <a:pt x="1808" y="313"/>
                  <a:pt x="1808" y="313"/>
                  <a:pt x="1808" y="313"/>
                </a:cubicBezTo>
                <a:cubicBezTo>
                  <a:pt x="1818" y="306"/>
                  <a:pt x="1818" y="306"/>
                  <a:pt x="1818" y="306"/>
                </a:cubicBezTo>
                <a:cubicBezTo>
                  <a:pt x="1820" y="298"/>
                  <a:pt x="1824" y="292"/>
                  <a:pt x="1834" y="292"/>
                </a:cubicBezTo>
                <a:cubicBezTo>
                  <a:pt x="1843" y="292"/>
                  <a:pt x="1847" y="296"/>
                  <a:pt x="1850" y="302"/>
                </a:cubicBezTo>
                <a:cubicBezTo>
                  <a:pt x="1852" y="302"/>
                  <a:pt x="1854" y="301"/>
                  <a:pt x="1857" y="301"/>
                </a:cubicBezTo>
                <a:cubicBezTo>
                  <a:pt x="1857" y="291"/>
                  <a:pt x="1874" y="286"/>
                  <a:pt x="1894" y="274"/>
                </a:cubicBezTo>
                <a:cubicBezTo>
                  <a:pt x="1944" y="244"/>
                  <a:pt x="1903" y="233"/>
                  <a:pt x="1855" y="226"/>
                </a:cubicBezTo>
                <a:cubicBezTo>
                  <a:pt x="1824" y="221"/>
                  <a:pt x="1724" y="213"/>
                  <a:pt x="1790" y="192"/>
                </a:cubicBezTo>
                <a:cubicBezTo>
                  <a:pt x="1827" y="191"/>
                  <a:pt x="1804" y="149"/>
                  <a:pt x="1804" y="145"/>
                </a:cubicBezTo>
                <a:cubicBezTo>
                  <a:pt x="1807" y="120"/>
                  <a:pt x="1883" y="175"/>
                  <a:pt x="1884" y="181"/>
                </a:cubicBezTo>
                <a:cubicBezTo>
                  <a:pt x="1884" y="183"/>
                  <a:pt x="1888" y="185"/>
                  <a:pt x="1928" y="187"/>
                </a:cubicBezTo>
                <a:cubicBezTo>
                  <a:pt x="1931" y="162"/>
                  <a:pt x="1925" y="186"/>
                  <a:pt x="1906" y="175"/>
                </a:cubicBezTo>
                <a:cubicBezTo>
                  <a:pt x="1833" y="131"/>
                  <a:pt x="1905" y="76"/>
                  <a:pt x="1913" y="53"/>
                </a:cubicBezTo>
                <a:cubicBezTo>
                  <a:pt x="1925" y="23"/>
                  <a:pt x="1939" y="111"/>
                  <a:pt x="1956" y="119"/>
                </a:cubicBezTo>
                <a:cubicBezTo>
                  <a:pt x="1967" y="125"/>
                  <a:pt x="1972" y="98"/>
                  <a:pt x="1999" y="109"/>
                </a:cubicBezTo>
                <a:cubicBezTo>
                  <a:pt x="2030" y="122"/>
                  <a:pt x="2035" y="144"/>
                  <a:pt x="2047" y="164"/>
                </a:cubicBezTo>
                <a:cubicBezTo>
                  <a:pt x="2053" y="173"/>
                  <a:pt x="2028" y="183"/>
                  <a:pt x="2031" y="197"/>
                </a:cubicBezTo>
                <a:cubicBezTo>
                  <a:pt x="2034" y="216"/>
                  <a:pt x="2082" y="209"/>
                  <a:pt x="2034" y="225"/>
                </a:cubicBezTo>
                <a:cubicBezTo>
                  <a:pt x="1982" y="243"/>
                  <a:pt x="1995" y="218"/>
                  <a:pt x="1957" y="244"/>
                </a:cubicBezTo>
                <a:cubicBezTo>
                  <a:pt x="1952" y="248"/>
                  <a:pt x="1951" y="258"/>
                  <a:pt x="1942" y="264"/>
                </a:cubicBezTo>
                <a:cubicBezTo>
                  <a:pt x="1917" y="279"/>
                  <a:pt x="1944" y="282"/>
                  <a:pt x="1953" y="294"/>
                </a:cubicBezTo>
                <a:cubicBezTo>
                  <a:pt x="1962" y="306"/>
                  <a:pt x="1967" y="301"/>
                  <a:pt x="1973" y="306"/>
                </a:cubicBezTo>
                <a:cubicBezTo>
                  <a:pt x="2003" y="318"/>
                  <a:pt x="1996" y="286"/>
                  <a:pt x="1993" y="334"/>
                </a:cubicBezTo>
                <a:cubicBezTo>
                  <a:pt x="1974" y="343"/>
                  <a:pt x="2007" y="372"/>
                  <a:pt x="1974" y="355"/>
                </a:cubicBezTo>
                <a:cubicBezTo>
                  <a:pt x="1938" y="337"/>
                  <a:pt x="1945" y="366"/>
                  <a:pt x="1935" y="399"/>
                </a:cubicBezTo>
                <a:cubicBezTo>
                  <a:pt x="1959" y="399"/>
                  <a:pt x="1959" y="399"/>
                  <a:pt x="1959" y="399"/>
                </a:cubicBezTo>
                <a:cubicBezTo>
                  <a:pt x="1959" y="525"/>
                  <a:pt x="1959" y="525"/>
                  <a:pt x="1959" y="525"/>
                </a:cubicBezTo>
                <a:cubicBezTo>
                  <a:pt x="1987" y="525"/>
                  <a:pt x="1987" y="525"/>
                  <a:pt x="1987" y="525"/>
                </a:cubicBezTo>
                <a:cubicBezTo>
                  <a:pt x="1987" y="600"/>
                  <a:pt x="1987" y="600"/>
                  <a:pt x="1987" y="600"/>
                </a:cubicBezTo>
                <a:cubicBezTo>
                  <a:pt x="2053" y="600"/>
                  <a:pt x="2053" y="600"/>
                  <a:pt x="2053" y="600"/>
                </a:cubicBezTo>
                <a:cubicBezTo>
                  <a:pt x="2054" y="593"/>
                  <a:pt x="2054" y="585"/>
                  <a:pt x="2054" y="582"/>
                </a:cubicBezTo>
                <a:cubicBezTo>
                  <a:pt x="2049" y="580"/>
                  <a:pt x="2045" y="575"/>
                  <a:pt x="2041" y="580"/>
                </a:cubicBezTo>
                <a:cubicBezTo>
                  <a:pt x="2037" y="575"/>
                  <a:pt x="2037" y="572"/>
                  <a:pt x="2031" y="573"/>
                </a:cubicBezTo>
                <a:cubicBezTo>
                  <a:pt x="2030" y="573"/>
                  <a:pt x="2024" y="566"/>
                  <a:pt x="2019" y="565"/>
                </a:cubicBezTo>
                <a:cubicBezTo>
                  <a:pt x="2017" y="563"/>
                  <a:pt x="2016" y="561"/>
                  <a:pt x="2014" y="560"/>
                </a:cubicBezTo>
                <a:cubicBezTo>
                  <a:pt x="2014" y="554"/>
                  <a:pt x="2016" y="553"/>
                  <a:pt x="2010" y="552"/>
                </a:cubicBezTo>
                <a:cubicBezTo>
                  <a:pt x="2009" y="546"/>
                  <a:pt x="2008" y="542"/>
                  <a:pt x="2006" y="537"/>
                </a:cubicBezTo>
                <a:cubicBezTo>
                  <a:pt x="2010" y="538"/>
                  <a:pt x="2012" y="522"/>
                  <a:pt x="2008" y="520"/>
                </a:cubicBezTo>
                <a:cubicBezTo>
                  <a:pt x="2008" y="519"/>
                  <a:pt x="2009" y="517"/>
                  <a:pt x="2009" y="516"/>
                </a:cubicBezTo>
                <a:cubicBezTo>
                  <a:pt x="2007" y="514"/>
                  <a:pt x="2006" y="513"/>
                  <a:pt x="2003" y="513"/>
                </a:cubicBezTo>
                <a:cubicBezTo>
                  <a:pt x="2003" y="513"/>
                  <a:pt x="2002" y="509"/>
                  <a:pt x="2002" y="506"/>
                </a:cubicBezTo>
                <a:cubicBezTo>
                  <a:pt x="2002" y="503"/>
                  <a:pt x="2006" y="498"/>
                  <a:pt x="2006" y="498"/>
                </a:cubicBezTo>
                <a:cubicBezTo>
                  <a:pt x="2008" y="504"/>
                  <a:pt x="2007" y="496"/>
                  <a:pt x="2010" y="494"/>
                </a:cubicBezTo>
                <a:cubicBezTo>
                  <a:pt x="2011" y="493"/>
                  <a:pt x="2014" y="491"/>
                  <a:pt x="2014" y="491"/>
                </a:cubicBezTo>
                <a:cubicBezTo>
                  <a:pt x="2013" y="487"/>
                  <a:pt x="2013" y="482"/>
                  <a:pt x="2014" y="478"/>
                </a:cubicBezTo>
                <a:cubicBezTo>
                  <a:pt x="2016" y="487"/>
                  <a:pt x="2015" y="476"/>
                  <a:pt x="2016" y="473"/>
                </a:cubicBezTo>
                <a:cubicBezTo>
                  <a:pt x="2017" y="476"/>
                  <a:pt x="2017" y="475"/>
                  <a:pt x="2018" y="472"/>
                </a:cubicBezTo>
                <a:cubicBezTo>
                  <a:pt x="2015" y="470"/>
                  <a:pt x="2015" y="463"/>
                  <a:pt x="2015" y="459"/>
                </a:cubicBezTo>
                <a:cubicBezTo>
                  <a:pt x="2019" y="461"/>
                  <a:pt x="2018" y="461"/>
                  <a:pt x="2020" y="458"/>
                </a:cubicBezTo>
                <a:cubicBezTo>
                  <a:pt x="2022" y="461"/>
                  <a:pt x="2021" y="457"/>
                  <a:pt x="2022" y="455"/>
                </a:cubicBezTo>
                <a:cubicBezTo>
                  <a:pt x="2028" y="461"/>
                  <a:pt x="2022" y="451"/>
                  <a:pt x="2025" y="448"/>
                </a:cubicBezTo>
                <a:cubicBezTo>
                  <a:pt x="2026" y="447"/>
                  <a:pt x="2032" y="443"/>
                  <a:pt x="2034" y="443"/>
                </a:cubicBezTo>
                <a:cubicBezTo>
                  <a:pt x="2036" y="443"/>
                  <a:pt x="2042" y="445"/>
                  <a:pt x="2042" y="445"/>
                </a:cubicBezTo>
                <a:cubicBezTo>
                  <a:pt x="2046" y="447"/>
                  <a:pt x="2046" y="448"/>
                  <a:pt x="2048" y="443"/>
                </a:cubicBezTo>
                <a:cubicBezTo>
                  <a:pt x="2051" y="444"/>
                  <a:pt x="2052" y="446"/>
                  <a:pt x="2051" y="442"/>
                </a:cubicBezTo>
                <a:cubicBezTo>
                  <a:pt x="2056" y="443"/>
                  <a:pt x="2055" y="443"/>
                  <a:pt x="2057" y="439"/>
                </a:cubicBezTo>
                <a:cubicBezTo>
                  <a:pt x="2061" y="443"/>
                  <a:pt x="2056" y="437"/>
                  <a:pt x="2059" y="434"/>
                </a:cubicBezTo>
                <a:cubicBezTo>
                  <a:pt x="2061" y="433"/>
                  <a:pt x="2070" y="432"/>
                  <a:pt x="2071" y="433"/>
                </a:cubicBezTo>
                <a:cubicBezTo>
                  <a:pt x="2071" y="434"/>
                  <a:pt x="2076" y="439"/>
                  <a:pt x="2076" y="440"/>
                </a:cubicBezTo>
                <a:cubicBezTo>
                  <a:pt x="2076" y="442"/>
                  <a:pt x="2077" y="442"/>
                  <a:pt x="2077" y="442"/>
                </a:cubicBezTo>
                <a:cubicBezTo>
                  <a:pt x="2080" y="443"/>
                  <a:pt x="2082" y="443"/>
                  <a:pt x="2085" y="444"/>
                </a:cubicBezTo>
                <a:cubicBezTo>
                  <a:pt x="2075" y="450"/>
                  <a:pt x="2087" y="445"/>
                  <a:pt x="2087" y="451"/>
                </a:cubicBezTo>
                <a:cubicBezTo>
                  <a:pt x="2087" y="453"/>
                  <a:pt x="2088" y="457"/>
                  <a:pt x="2088" y="457"/>
                </a:cubicBezTo>
                <a:cubicBezTo>
                  <a:pt x="2087" y="466"/>
                  <a:pt x="2091" y="457"/>
                  <a:pt x="2096" y="462"/>
                </a:cubicBezTo>
                <a:cubicBezTo>
                  <a:pt x="2097" y="463"/>
                  <a:pt x="2100" y="465"/>
                  <a:pt x="2100" y="465"/>
                </a:cubicBezTo>
                <a:cubicBezTo>
                  <a:pt x="2094" y="468"/>
                  <a:pt x="2100" y="465"/>
                  <a:pt x="2103" y="468"/>
                </a:cubicBezTo>
                <a:cubicBezTo>
                  <a:pt x="2106" y="471"/>
                  <a:pt x="2106" y="471"/>
                  <a:pt x="2106" y="471"/>
                </a:cubicBezTo>
                <a:cubicBezTo>
                  <a:pt x="2106" y="475"/>
                  <a:pt x="2109" y="474"/>
                  <a:pt x="2109" y="477"/>
                </a:cubicBezTo>
                <a:cubicBezTo>
                  <a:pt x="2109" y="478"/>
                  <a:pt x="2108" y="481"/>
                  <a:pt x="2108" y="481"/>
                </a:cubicBezTo>
                <a:cubicBezTo>
                  <a:pt x="2100" y="484"/>
                  <a:pt x="2107" y="482"/>
                  <a:pt x="2108" y="488"/>
                </a:cubicBezTo>
                <a:cubicBezTo>
                  <a:pt x="2105" y="495"/>
                  <a:pt x="2107" y="494"/>
                  <a:pt x="2112" y="497"/>
                </a:cubicBezTo>
                <a:cubicBezTo>
                  <a:pt x="2114" y="498"/>
                  <a:pt x="2117" y="500"/>
                  <a:pt x="2117" y="502"/>
                </a:cubicBezTo>
                <a:cubicBezTo>
                  <a:pt x="2115" y="505"/>
                  <a:pt x="2119" y="509"/>
                  <a:pt x="2119" y="510"/>
                </a:cubicBezTo>
                <a:cubicBezTo>
                  <a:pt x="2119" y="510"/>
                  <a:pt x="2112" y="511"/>
                  <a:pt x="2112" y="521"/>
                </a:cubicBezTo>
                <a:cubicBezTo>
                  <a:pt x="2111" y="523"/>
                  <a:pt x="2108" y="525"/>
                  <a:pt x="2108" y="525"/>
                </a:cubicBezTo>
                <a:cubicBezTo>
                  <a:pt x="2103" y="520"/>
                  <a:pt x="2105" y="523"/>
                  <a:pt x="2106" y="528"/>
                </a:cubicBezTo>
                <a:cubicBezTo>
                  <a:pt x="2106" y="528"/>
                  <a:pt x="2108" y="527"/>
                  <a:pt x="2110" y="529"/>
                </a:cubicBezTo>
                <a:cubicBezTo>
                  <a:pt x="2113" y="534"/>
                  <a:pt x="2112" y="540"/>
                  <a:pt x="2111" y="546"/>
                </a:cubicBezTo>
                <a:cubicBezTo>
                  <a:pt x="2111" y="545"/>
                  <a:pt x="2110" y="544"/>
                  <a:pt x="2109" y="544"/>
                </a:cubicBezTo>
                <a:cubicBezTo>
                  <a:pt x="2108" y="547"/>
                  <a:pt x="2108" y="547"/>
                  <a:pt x="2110" y="550"/>
                </a:cubicBezTo>
                <a:cubicBezTo>
                  <a:pt x="2106" y="552"/>
                  <a:pt x="2104" y="558"/>
                  <a:pt x="2104" y="562"/>
                </a:cubicBezTo>
                <a:cubicBezTo>
                  <a:pt x="2100" y="560"/>
                  <a:pt x="2101" y="560"/>
                  <a:pt x="2102" y="564"/>
                </a:cubicBezTo>
                <a:cubicBezTo>
                  <a:pt x="2098" y="567"/>
                  <a:pt x="2100" y="571"/>
                  <a:pt x="2097" y="572"/>
                </a:cubicBezTo>
                <a:cubicBezTo>
                  <a:pt x="2092" y="575"/>
                  <a:pt x="2092" y="570"/>
                  <a:pt x="2091" y="577"/>
                </a:cubicBezTo>
                <a:cubicBezTo>
                  <a:pt x="2083" y="574"/>
                  <a:pt x="2077" y="574"/>
                  <a:pt x="2069" y="577"/>
                </a:cubicBezTo>
                <a:cubicBezTo>
                  <a:pt x="2069" y="578"/>
                  <a:pt x="2066" y="575"/>
                  <a:pt x="2062" y="576"/>
                </a:cubicBezTo>
                <a:cubicBezTo>
                  <a:pt x="2062" y="578"/>
                  <a:pt x="2062" y="582"/>
                  <a:pt x="2062" y="586"/>
                </a:cubicBezTo>
                <a:cubicBezTo>
                  <a:pt x="2063" y="592"/>
                  <a:pt x="2063" y="596"/>
                  <a:pt x="2063" y="600"/>
                </a:cubicBezTo>
                <a:cubicBezTo>
                  <a:pt x="2141" y="600"/>
                  <a:pt x="2141" y="600"/>
                  <a:pt x="2141" y="600"/>
                </a:cubicBezTo>
                <a:cubicBezTo>
                  <a:pt x="2141" y="601"/>
                  <a:pt x="2141" y="601"/>
                  <a:pt x="2141" y="601"/>
                </a:cubicBezTo>
                <a:cubicBezTo>
                  <a:pt x="2212" y="601"/>
                  <a:pt x="2212" y="601"/>
                  <a:pt x="2212" y="601"/>
                </a:cubicBezTo>
                <a:cubicBezTo>
                  <a:pt x="2244" y="495"/>
                  <a:pt x="2244" y="495"/>
                  <a:pt x="2244" y="495"/>
                </a:cubicBezTo>
                <a:cubicBezTo>
                  <a:pt x="2227" y="490"/>
                  <a:pt x="2209" y="485"/>
                  <a:pt x="2191" y="480"/>
                </a:cubicBezTo>
                <a:cubicBezTo>
                  <a:pt x="2184" y="500"/>
                  <a:pt x="2181" y="514"/>
                  <a:pt x="2172" y="503"/>
                </a:cubicBezTo>
                <a:cubicBezTo>
                  <a:pt x="2161" y="490"/>
                  <a:pt x="2169" y="428"/>
                  <a:pt x="2185" y="438"/>
                </a:cubicBezTo>
                <a:cubicBezTo>
                  <a:pt x="2188" y="440"/>
                  <a:pt x="2202" y="452"/>
                  <a:pt x="2202" y="454"/>
                </a:cubicBezTo>
                <a:cubicBezTo>
                  <a:pt x="2201" y="456"/>
                  <a:pt x="2200" y="460"/>
                  <a:pt x="2199" y="462"/>
                </a:cubicBezTo>
                <a:cubicBezTo>
                  <a:pt x="2242" y="475"/>
                  <a:pt x="2285" y="487"/>
                  <a:pt x="2327" y="499"/>
                </a:cubicBezTo>
                <a:cubicBezTo>
                  <a:pt x="2327" y="493"/>
                  <a:pt x="2327" y="486"/>
                  <a:pt x="2327" y="480"/>
                </a:cubicBezTo>
                <a:cubicBezTo>
                  <a:pt x="2327" y="480"/>
                  <a:pt x="2339" y="480"/>
                  <a:pt x="2340" y="480"/>
                </a:cubicBezTo>
                <a:cubicBezTo>
                  <a:pt x="2340" y="487"/>
                  <a:pt x="2340" y="495"/>
                  <a:pt x="2340" y="503"/>
                </a:cubicBezTo>
                <a:cubicBezTo>
                  <a:pt x="2348" y="505"/>
                  <a:pt x="2356" y="507"/>
                  <a:pt x="2364" y="510"/>
                </a:cubicBezTo>
                <a:cubicBezTo>
                  <a:pt x="2368" y="496"/>
                  <a:pt x="2368" y="489"/>
                  <a:pt x="2376" y="490"/>
                </a:cubicBezTo>
                <a:cubicBezTo>
                  <a:pt x="2377" y="491"/>
                  <a:pt x="2405" y="497"/>
                  <a:pt x="2405" y="503"/>
                </a:cubicBezTo>
                <a:cubicBezTo>
                  <a:pt x="2400" y="517"/>
                  <a:pt x="2396" y="531"/>
                  <a:pt x="2392" y="546"/>
                </a:cubicBezTo>
                <a:cubicBezTo>
                  <a:pt x="2400" y="546"/>
                  <a:pt x="2414" y="544"/>
                  <a:pt x="2414" y="555"/>
                </a:cubicBezTo>
                <a:cubicBezTo>
                  <a:pt x="2414" y="566"/>
                  <a:pt x="2414" y="566"/>
                  <a:pt x="2414" y="566"/>
                </a:cubicBezTo>
                <a:cubicBezTo>
                  <a:pt x="2417" y="565"/>
                  <a:pt x="2417" y="565"/>
                  <a:pt x="2417" y="565"/>
                </a:cubicBezTo>
                <a:cubicBezTo>
                  <a:pt x="2418" y="567"/>
                  <a:pt x="2418" y="567"/>
                  <a:pt x="2418" y="567"/>
                </a:cubicBezTo>
                <a:cubicBezTo>
                  <a:pt x="2437" y="563"/>
                  <a:pt x="2458" y="563"/>
                  <a:pt x="2474" y="569"/>
                </a:cubicBezTo>
                <a:cubicBezTo>
                  <a:pt x="2504" y="377"/>
                  <a:pt x="2504" y="377"/>
                  <a:pt x="2504" y="377"/>
                </a:cubicBezTo>
                <a:cubicBezTo>
                  <a:pt x="2502" y="377"/>
                  <a:pt x="2500" y="377"/>
                  <a:pt x="2497" y="377"/>
                </a:cubicBezTo>
                <a:cubicBezTo>
                  <a:pt x="2497" y="374"/>
                  <a:pt x="2497" y="372"/>
                  <a:pt x="2497" y="370"/>
                </a:cubicBezTo>
                <a:cubicBezTo>
                  <a:pt x="2497" y="370"/>
                  <a:pt x="2497" y="370"/>
                  <a:pt x="2497" y="370"/>
                </a:cubicBezTo>
                <a:cubicBezTo>
                  <a:pt x="2500" y="370"/>
                  <a:pt x="2502" y="370"/>
                  <a:pt x="2504" y="370"/>
                </a:cubicBezTo>
                <a:cubicBezTo>
                  <a:pt x="2504" y="369"/>
                  <a:pt x="2504" y="367"/>
                  <a:pt x="2504" y="366"/>
                </a:cubicBezTo>
                <a:cubicBezTo>
                  <a:pt x="2511" y="366"/>
                  <a:pt x="2518" y="366"/>
                  <a:pt x="2524" y="366"/>
                </a:cubicBezTo>
                <a:cubicBezTo>
                  <a:pt x="2524" y="350"/>
                  <a:pt x="2529" y="315"/>
                  <a:pt x="2503" y="318"/>
                </a:cubicBezTo>
                <a:cubicBezTo>
                  <a:pt x="2456" y="323"/>
                  <a:pt x="2491" y="387"/>
                  <a:pt x="2464" y="434"/>
                </a:cubicBezTo>
                <a:cubicBezTo>
                  <a:pt x="2450" y="482"/>
                  <a:pt x="2454" y="524"/>
                  <a:pt x="2453" y="518"/>
                </a:cubicBezTo>
                <a:cubicBezTo>
                  <a:pt x="2446" y="485"/>
                  <a:pt x="2452" y="457"/>
                  <a:pt x="2451" y="430"/>
                </a:cubicBezTo>
                <a:cubicBezTo>
                  <a:pt x="2449" y="369"/>
                  <a:pt x="2467" y="319"/>
                  <a:pt x="2495" y="311"/>
                </a:cubicBezTo>
                <a:cubicBezTo>
                  <a:pt x="2536" y="300"/>
                  <a:pt x="2531" y="352"/>
                  <a:pt x="2531" y="366"/>
                </a:cubicBezTo>
                <a:cubicBezTo>
                  <a:pt x="2538" y="366"/>
                  <a:pt x="2544" y="366"/>
                  <a:pt x="2551" y="366"/>
                </a:cubicBezTo>
                <a:cubicBezTo>
                  <a:pt x="2551" y="367"/>
                  <a:pt x="2551" y="369"/>
                  <a:pt x="2551" y="370"/>
                </a:cubicBezTo>
                <a:cubicBezTo>
                  <a:pt x="2553" y="370"/>
                  <a:pt x="2555" y="370"/>
                  <a:pt x="2558" y="370"/>
                </a:cubicBezTo>
                <a:cubicBezTo>
                  <a:pt x="2558" y="372"/>
                  <a:pt x="2558" y="374"/>
                  <a:pt x="2558" y="377"/>
                </a:cubicBezTo>
                <a:cubicBezTo>
                  <a:pt x="2555" y="377"/>
                  <a:pt x="2553" y="377"/>
                  <a:pt x="2551" y="377"/>
                </a:cubicBezTo>
                <a:cubicBezTo>
                  <a:pt x="2575" y="531"/>
                  <a:pt x="2575" y="531"/>
                  <a:pt x="2575" y="531"/>
                </a:cubicBezTo>
                <a:cubicBezTo>
                  <a:pt x="2614" y="531"/>
                  <a:pt x="2614" y="531"/>
                  <a:pt x="2614" y="531"/>
                </a:cubicBezTo>
                <a:cubicBezTo>
                  <a:pt x="2614" y="576"/>
                  <a:pt x="2614" y="576"/>
                  <a:pt x="2614" y="576"/>
                </a:cubicBezTo>
                <a:cubicBezTo>
                  <a:pt x="2608" y="576"/>
                  <a:pt x="2608" y="576"/>
                  <a:pt x="2608" y="576"/>
                </a:cubicBezTo>
                <a:cubicBezTo>
                  <a:pt x="2606" y="601"/>
                  <a:pt x="2606" y="601"/>
                  <a:pt x="2606" y="601"/>
                </a:cubicBezTo>
                <a:cubicBezTo>
                  <a:pt x="2625" y="601"/>
                  <a:pt x="2625" y="601"/>
                  <a:pt x="2625" y="601"/>
                </a:cubicBezTo>
                <a:cubicBezTo>
                  <a:pt x="2625" y="430"/>
                  <a:pt x="2625" y="430"/>
                  <a:pt x="2625" y="430"/>
                </a:cubicBezTo>
                <a:cubicBezTo>
                  <a:pt x="2685" y="455"/>
                  <a:pt x="2745" y="479"/>
                  <a:pt x="2805" y="504"/>
                </a:cubicBezTo>
                <a:cubicBezTo>
                  <a:pt x="2805" y="493"/>
                  <a:pt x="2805" y="481"/>
                  <a:pt x="2805" y="470"/>
                </a:cubicBezTo>
                <a:cubicBezTo>
                  <a:pt x="2745" y="445"/>
                  <a:pt x="2685" y="420"/>
                  <a:pt x="2625" y="396"/>
                </a:cubicBezTo>
                <a:cubicBezTo>
                  <a:pt x="2625" y="384"/>
                  <a:pt x="2625" y="373"/>
                  <a:pt x="2625" y="361"/>
                </a:cubicBezTo>
                <a:cubicBezTo>
                  <a:pt x="2964" y="501"/>
                  <a:pt x="2964" y="501"/>
                  <a:pt x="2964" y="501"/>
                </a:cubicBezTo>
                <a:cubicBezTo>
                  <a:pt x="2964" y="492"/>
                  <a:pt x="2964" y="492"/>
                  <a:pt x="2964" y="492"/>
                </a:cubicBezTo>
                <a:cubicBezTo>
                  <a:pt x="2969" y="492"/>
                  <a:pt x="2969" y="492"/>
                  <a:pt x="2969" y="492"/>
                </a:cubicBezTo>
                <a:cubicBezTo>
                  <a:pt x="2969" y="468"/>
                  <a:pt x="2969" y="468"/>
                  <a:pt x="2969" y="468"/>
                </a:cubicBezTo>
                <a:cubicBezTo>
                  <a:pt x="2805" y="401"/>
                  <a:pt x="2805" y="401"/>
                  <a:pt x="2805" y="401"/>
                </a:cubicBezTo>
                <a:cubicBezTo>
                  <a:pt x="2805" y="390"/>
                  <a:pt x="2805" y="378"/>
                  <a:pt x="2805" y="367"/>
                </a:cubicBezTo>
                <a:cubicBezTo>
                  <a:pt x="2867" y="392"/>
                  <a:pt x="2929" y="417"/>
                  <a:pt x="2991" y="443"/>
                </a:cubicBezTo>
                <a:cubicBezTo>
                  <a:pt x="2991" y="367"/>
                  <a:pt x="2991" y="292"/>
                  <a:pt x="2991" y="217"/>
                </a:cubicBezTo>
                <a:cubicBezTo>
                  <a:pt x="3009" y="217"/>
                  <a:pt x="3028" y="217"/>
                  <a:pt x="3047" y="217"/>
                </a:cubicBezTo>
                <a:cubicBezTo>
                  <a:pt x="3047" y="243"/>
                  <a:pt x="3047" y="243"/>
                  <a:pt x="3047" y="243"/>
                </a:cubicBezTo>
                <a:cubicBezTo>
                  <a:pt x="3048" y="243"/>
                  <a:pt x="3049" y="243"/>
                  <a:pt x="3050" y="243"/>
                </a:cubicBezTo>
                <a:cubicBezTo>
                  <a:pt x="3050" y="242"/>
                  <a:pt x="3052" y="241"/>
                  <a:pt x="3053" y="242"/>
                </a:cubicBezTo>
                <a:cubicBezTo>
                  <a:pt x="3056" y="241"/>
                  <a:pt x="3058" y="240"/>
                  <a:pt x="3060" y="242"/>
                </a:cubicBezTo>
                <a:cubicBezTo>
                  <a:pt x="3061" y="239"/>
                  <a:pt x="3064" y="237"/>
                  <a:pt x="3067" y="238"/>
                </a:cubicBezTo>
                <a:cubicBezTo>
                  <a:pt x="3070" y="234"/>
                  <a:pt x="3080" y="234"/>
                  <a:pt x="3084" y="237"/>
                </a:cubicBezTo>
                <a:cubicBezTo>
                  <a:pt x="3087" y="236"/>
                  <a:pt x="3090" y="236"/>
                  <a:pt x="3092" y="239"/>
                </a:cubicBezTo>
                <a:cubicBezTo>
                  <a:pt x="3095" y="234"/>
                  <a:pt x="3099" y="229"/>
                  <a:pt x="3104" y="232"/>
                </a:cubicBezTo>
                <a:cubicBezTo>
                  <a:pt x="3108" y="229"/>
                  <a:pt x="3113" y="228"/>
                  <a:pt x="3117" y="231"/>
                </a:cubicBezTo>
                <a:cubicBezTo>
                  <a:pt x="3119" y="230"/>
                  <a:pt x="3121" y="230"/>
                  <a:pt x="3123" y="231"/>
                </a:cubicBezTo>
                <a:cubicBezTo>
                  <a:pt x="3126" y="228"/>
                  <a:pt x="3131" y="230"/>
                  <a:pt x="3134" y="233"/>
                </a:cubicBezTo>
                <a:cubicBezTo>
                  <a:pt x="3135" y="230"/>
                  <a:pt x="3137" y="230"/>
                  <a:pt x="3140" y="230"/>
                </a:cubicBezTo>
                <a:cubicBezTo>
                  <a:pt x="3143" y="228"/>
                  <a:pt x="3145" y="229"/>
                  <a:pt x="3148" y="230"/>
                </a:cubicBezTo>
                <a:cubicBezTo>
                  <a:pt x="3151" y="225"/>
                  <a:pt x="3159" y="225"/>
                  <a:pt x="3163" y="229"/>
                </a:cubicBezTo>
                <a:cubicBezTo>
                  <a:pt x="3165" y="227"/>
                  <a:pt x="3166" y="227"/>
                  <a:pt x="3168" y="228"/>
                </a:cubicBezTo>
                <a:cubicBezTo>
                  <a:pt x="3171" y="222"/>
                  <a:pt x="3181" y="222"/>
                  <a:pt x="3185" y="227"/>
                </a:cubicBezTo>
                <a:cubicBezTo>
                  <a:pt x="3191" y="221"/>
                  <a:pt x="3197" y="219"/>
                  <a:pt x="3205" y="219"/>
                </a:cubicBezTo>
                <a:cubicBezTo>
                  <a:pt x="3225" y="219"/>
                  <a:pt x="3228" y="251"/>
                  <a:pt x="3195" y="248"/>
                </a:cubicBezTo>
                <a:cubicBezTo>
                  <a:pt x="3171" y="245"/>
                  <a:pt x="3164" y="246"/>
                  <a:pt x="3148" y="248"/>
                </a:cubicBezTo>
                <a:cubicBezTo>
                  <a:pt x="3104" y="253"/>
                  <a:pt x="3091" y="251"/>
                  <a:pt x="3047" y="248"/>
                </a:cubicBezTo>
                <a:cubicBezTo>
                  <a:pt x="3047" y="406"/>
                  <a:pt x="3047" y="406"/>
                  <a:pt x="3047" y="406"/>
                </a:cubicBezTo>
                <a:cubicBezTo>
                  <a:pt x="3048" y="406"/>
                  <a:pt x="3050" y="406"/>
                  <a:pt x="3050" y="407"/>
                </a:cubicBezTo>
                <a:cubicBezTo>
                  <a:pt x="3053" y="406"/>
                  <a:pt x="3056" y="406"/>
                  <a:pt x="3057" y="408"/>
                </a:cubicBezTo>
                <a:cubicBezTo>
                  <a:pt x="3059" y="405"/>
                  <a:pt x="3063" y="400"/>
                  <a:pt x="3068" y="402"/>
                </a:cubicBezTo>
                <a:cubicBezTo>
                  <a:pt x="3071" y="399"/>
                  <a:pt x="3075" y="399"/>
                  <a:pt x="3079" y="402"/>
                </a:cubicBezTo>
                <a:cubicBezTo>
                  <a:pt x="3081" y="401"/>
                  <a:pt x="3082" y="401"/>
                  <a:pt x="3084" y="402"/>
                </a:cubicBezTo>
                <a:cubicBezTo>
                  <a:pt x="3086" y="400"/>
                  <a:pt x="3089" y="401"/>
                  <a:pt x="3092" y="402"/>
                </a:cubicBezTo>
                <a:cubicBezTo>
                  <a:pt x="3092" y="350"/>
                  <a:pt x="3092" y="350"/>
                  <a:pt x="3092" y="350"/>
                </a:cubicBezTo>
                <a:cubicBezTo>
                  <a:pt x="3276" y="350"/>
                  <a:pt x="3276" y="350"/>
                  <a:pt x="3276" y="350"/>
                </a:cubicBezTo>
                <a:cubicBezTo>
                  <a:pt x="3276" y="412"/>
                  <a:pt x="3276" y="412"/>
                  <a:pt x="3276" y="412"/>
                </a:cubicBezTo>
                <a:cubicBezTo>
                  <a:pt x="3288" y="412"/>
                  <a:pt x="3288" y="412"/>
                  <a:pt x="3288" y="412"/>
                </a:cubicBezTo>
                <a:cubicBezTo>
                  <a:pt x="3288" y="195"/>
                  <a:pt x="3288" y="195"/>
                  <a:pt x="3288" y="195"/>
                </a:cubicBezTo>
                <a:cubicBezTo>
                  <a:pt x="3473" y="195"/>
                  <a:pt x="3473" y="195"/>
                  <a:pt x="3473" y="195"/>
                </a:cubicBezTo>
                <a:cubicBezTo>
                  <a:pt x="3473" y="292"/>
                  <a:pt x="3473" y="292"/>
                  <a:pt x="3473" y="292"/>
                </a:cubicBezTo>
                <a:cubicBezTo>
                  <a:pt x="3475" y="292"/>
                  <a:pt x="3477" y="292"/>
                  <a:pt x="3478" y="293"/>
                </a:cubicBezTo>
                <a:cubicBezTo>
                  <a:pt x="3489" y="285"/>
                  <a:pt x="3501" y="284"/>
                  <a:pt x="3511" y="292"/>
                </a:cubicBezTo>
                <a:cubicBezTo>
                  <a:pt x="3515" y="288"/>
                  <a:pt x="3520" y="289"/>
                  <a:pt x="3525" y="292"/>
                </a:cubicBezTo>
                <a:cubicBezTo>
                  <a:pt x="3533" y="285"/>
                  <a:pt x="3545" y="290"/>
                  <a:pt x="3551" y="297"/>
                </a:cubicBezTo>
                <a:cubicBezTo>
                  <a:pt x="3555" y="290"/>
                  <a:pt x="3560" y="288"/>
                  <a:pt x="3568" y="290"/>
                </a:cubicBezTo>
                <a:cubicBezTo>
                  <a:pt x="3573" y="285"/>
                  <a:pt x="3580" y="285"/>
                  <a:pt x="3586" y="288"/>
                </a:cubicBezTo>
                <a:cubicBezTo>
                  <a:pt x="3594" y="276"/>
                  <a:pt x="3614" y="276"/>
                  <a:pt x="3624" y="286"/>
                </a:cubicBezTo>
                <a:cubicBezTo>
                  <a:pt x="3628" y="282"/>
                  <a:pt x="3630" y="281"/>
                  <a:pt x="3635" y="283"/>
                </a:cubicBezTo>
                <a:cubicBezTo>
                  <a:pt x="3643" y="268"/>
                  <a:pt x="3669" y="268"/>
                  <a:pt x="3679" y="281"/>
                </a:cubicBezTo>
                <a:cubicBezTo>
                  <a:pt x="3692" y="267"/>
                  <a:pt x="3708" y="262"/>
                  <a:pt x="3726" y="262"/>
                </a:cubicBezTo>
                <a:cubicBezTo>
                  <a:pt x="3778" y="262"/>
                  <a:pt x="3784" y="342"/>
                  <a:pt x="3704" y="332"/>
                </a:cubicBezTo>
                <a:cubicBezTo>
                  <a:pt x="3644" y="326"/>
                  <a:pt x="3625" y="328"/>
                  <a:pt x="3587" y="333"/>
                </a:cubicBezTo>
                <a:cubicBezTo>
                  <a:pt x="3538" y="339"/>
                  <a:pt x="3505" y="341"/>
                  <a:pt x="3473" y="341"/>
                </a:cubicBezTo>
                <a:cubicBezTo>
                  <a:pt x="3473" y="418"/>
                  <a:pt x="3473" y="418"/>
                  <a:pt x="3473" y="418"/>
                </a:cubicBezTo>
                <a:cubicBezTo>
                  <a:pt x="3475" y="417"/>
                  <a:pt x="3478" y="418"/>
                  <a:pt x="3480" y="420"/>
                </a:cubicBezTo>
                <a:cubicBezTo>
                  <a:pt x="3481" y="419"/>
                  <a:pt x="3482" y="418"/>
                  <a:pt x="3483" y="419"/>
                </a:cubicBezTo>
                <a:cubicBezTo>
                  <a:pt x="3486" y="414"/>
                  <a:pt x="3493" y="414"/>
                  <a:pt x="3496" y="418"/>
                </a:cubicBezTo>
                <a:cubicBezTo>
                  <a:pt x="3500" y="414"/>
                  <a:pt x="3505" y="412"/>
                  <a:pt x="3511" y="412"/>
                </a:cubicBezTo>
                <a:cubicBezTo>
                  <a:pt x="3527" y="412"/>
                  <a:pt x="3529" y="437"/>
                  <a:pt x="3504" y="434"/>
                </a:cubicBezTo>
                <a:cubicBezTo>
                  <a:pt x="3488" y="432"/>
                  <a:pt x="3482" y="432"/>
                  <a:pt x="3473" y="433"/>
                </a:cubicBezTo>
                <a:cubicBezTo>
                  <a:pt x="3473" y="454"/>
                  <a:pt x="3473" y="454"/>
                  <a:pt x="3473" y="454"/>
                </a:cubicBezTo>
                <a:cubicBezTo>
                  <a:pt x="3503" y="454"/>
                  <a:pt x="3503" y="454"/>
                  <a:pt x="3503" y="454"/>
                </a:cubicBezTo>
                <a:cubicBezTo>
                  <a:pt x="3503" y="436"/>
                  <a:pt x="3503" y="436"/>
                  <a:pt x="3503" y="436"/>
                </a:cubicBezTo>
                <a:cubicBezTo>
                  <a:pt x="3517" y="436"/>
                  <a:pt x="3517" y="436"/>
                  <a:pt x="3517" y="436"/>
                </a:cubicBezTo>
                <a:cubicBezTo>
                  <a:pt x="3517" y="454"/>
                  <a:pt x="3517" y="454"/>
                  <a:pt x="3517" y="454"/>
                </a:cubicBezTo>
                <a:cubicBezTo>
                  <a:pt x="3534" y="454"/>
                  <a:pt x="3534" y="454"/>
                  <a:pt x="3534" y="454"/>
                </a:cubicBezTo>
                <a:cubicBezTo>
                  <a:pt x="3534" y="408"/>
                  <a:pt x="3534" y="408"/>
                  <a:pt x="3534" y="408"/>
                </a:cubicBezTo>
                <a:cubicBezTo>
                  <a:pt x="3548" y="408"/>
                  <a:pt x="3548" y="408"/>
                  <a:pt x="3548" y="408"/>
                </a:cubicBezTo>
                <a:cubicBezTo>
                  <a:pt x="3548" y="454"/>
                  <a:pt x="3548" y="454"/>
                  <a:pt x="3548" y="454"/>
                </a:cubicBezTo>
                <a:cubicBezTo>
                  <a:pt x="3557" y="454"/>
                  <a:pt x="3557" y="454"/>
                  <a:pt x="3557" y="454"/>
                </a:cubicBezTo>
                <a:cubicBezTo>
                  <a:pt x="3557" y="487"/>
                  <a:pt x="3557" y="487"/>
                  <a:pt x="3557" y="487"/>
                </a:cubicBezTo>
                <a:cubicBezTo>
                  <a:pt x="3792" y="487"/>
                  <a:pt x="3792" y="487"/>
                  <a:pt x="3792" y="487"/>
                </a:cubicBezTo>
                <a:cubicBezTo>
                  <a:pt x="3792" y="595"/>
                  <a:pt x="3792" y="595"/>
                  <a:pt x="3792" y="595"/>
                </a:cubicBezTo>
                <a:cubicBezTo>
                  <a:pt x="3793" y="597"/>
                  <a:pt x="3794" y="599"/>
                  <a:pt x="3795" y="601"/>
                </a:cubicBezTo>
                <a:cubicBezTo>
                  <a:pt x="3812" y="601"/>
                  <a:pt x="3812" y="601"/>
                  <a:pt x="3812" y="601"/>
                </a:cubicBezTo>
                <a:cubicBezTo>
                  <a:pt x="3812" y="495"/>
                  <a:pt x="3812" y="495"/>
                  <a:pt x="3812" y="495"/>
                </a:cubicBezTo>
                <a:cubicBezTo>
                  <a:pt x="3812" y="495"/>
                  <a:pt x="3812" y="495"/>
                  <a:pt x="3812" y="495"/>
                </a:cubicBezTo>
                <a:cubicBezTo>
                  <a:pt x="3812" y="495"/>
                  <a:pt x="3812" y="495"/>
                  <a:pt x="3812" y="495"/>
                </a:cubicBezTo>
                <a:cubicBezTo>
                  <a:pt x="3812" y="448"/>
                  <a:pt x="3812" y="448"/>
                  <a:pt x="3812" y="448"/>
                </a:cubicBezTo>
                <a:cubicBezTo>
                  <a:pt x="3946" y="448"/>
                  <a:pt x="3946" y="448"/>
                  <a:pt x="3946" y="448"/>
                </a:cubicBezTo>
                <a:cubicBezTo>
                  <a:pt x="3946" y="473"/>
                  <a:pt x="3946" y="473"/>
                  <a:pt x="3946" y="473"/>
                </a:cubicBezTo>
                <a:cubicBezTo>
                  <a:pt x="3949" y="471"/>
                  <a:pt x="3952" y="471"/>
                  <a:pt x="3955" y="473"/>
                </a:cubicBezTo>
                <a:cubicBezTo>
                  <a:pt x="3959" y="467"/>
                  <a:pt x="3970" y="467"/>
                  <a:pt x="3975" y="471"/>
                </a:cubicBezTo>
                <a:cubicBezTo>
                  <a:pt x="3977" y="470"/>
                  <a:pt x="3979" y="469"/>
                  <a:pt x="3981" y="470"/>
                </a:cubicBezTo>
                <a:cubicBezTo>
                  <a:pt x="3986" y="462"/>
                  <a:pt x="3999" y="462"/>
                  <a:pt x="4004" y="469"/>
                </a:cubicBezTo>
                <a:cubicBezTo>
                  <a:pt x="4011" y="462"/>
                  <a:pt x="4019" y="459"/>
                  <a:pt x="4029" y="459"/>
                </a:cubicBezTo>
                <a:cubicBezTo>
                  <a:pt x="4056" y="459"/>
                  <a:pt x="4060" y="501"/>
                  <a:pt x="4017" y="496"/>
                </a:cubicBezTo>
                <a:cubicBezTo>
                  <a:pt x="3986" y="493"/>
                  <a:pt x="3976" y="494"/>
                  <a:pt x="3956" y="496"/>
                </a:cubicBezTo>
                <a:cubicBezTo>
                  <a:pt x="3953" y="497"/>
                  <a:pt x="3949" y="497"/>
                  <a:pt x="3946" y="497"/>
                </a:cubicBezTo>
                <a:cubicBezTo>
                  <a:pt x="3946" y="601"/>
                  <a:pt x="3946" y="601"/>
                  <a:pt x="3946" y="601"/>
                </a:cubicBezTo>
                <a:cubicBezTo>
                  <a:pt x="3962" y="601"/>
                  <a:pt x="3962" y="601"/>
                  <a:pt x="3962" y="601"/>
                </a:cubicBezTo>
                <a:cubicBezTo>
                  <a:pt x="3972" y="576"/>
                  <a:pt x="3993" y="556"/>
                  <a:pt x="3991" y="499"/>
                </a:cubicBezTo>
                <a:cubicBezTo>
                  <a:pt x="4008" y="499"/>
                  <a:pt x="4025" y="499"/>
                  <a:pt x="4042" y="499"/>
                </a:cubicBezTo>
                <a:cubicBezTo>
                  <a:pt x="4043" y="559"/>
                  <a:pt x="4063" y="577"/>
                  <a:pt x="4072" y="601"/>
                </a:cubicBezTo>
                <a:cubicBezTo>
                  <a:pt x="4087" y="601"/>
                  <a:pt x="4087" y="601"/>
                  <a:pt x="4087" y="601"/>
                </a:cubicBezTo>
                <a:cubicBezTo>
                  <a:pt x="4087" y="601"/>
                  <a:pt x="4087" y="600"/>
                  <a:pt x="4087" y="600"/>
                </a:cubicBezTo>
                <a:cubicBezTo>
                  <a:pt x="4086" y="598"/>
                  <a:pt x="4086" y="598"/>
                  <a:pt x="4086" y="598"/>
                </a:cubicBezTo>
                <a:cubicBezTo>
                  <a:pt x="4086" y="594"/>
                  <a:pt x="4086" y="594"/>
                  <a:pt x="4086" y="594"/>
                </a:cubicBezTo>
                <a:cubicBezTo>
                  <a:pt x="4087" y="595"/>
                  <a:pt x="4087" y="595"/>
                  <a:pt x="4087" y="595"/>
                </a:cubicBezTo>
                <a:cubicBezTo>
                  <a:pt x="4087" y="592"/>
                  <a:pt x="4088" y="589"/>
                  <a:pt x="4090" y="586"/>
                </a:cubicBezTo>
                <a:cubicBezTo>
                  <a:pt x="4090" y="584"/>
                  <a:pt x="4090" y="584"/>
                  <a:pt x="4090" y="584"/>
                </a:cubicBezTo>
                <a:cubicBezTo>
                  <a:pt x="4092" y="580"/>
                  <a:pt x="4092" y="580"/>
                  <a:pt x="4092" y="580"/>
                </a:cubicBezTo>
                <a:cubicBezTo>
                  <a:pt x="4092" y="582"/>
                  <a:pt x="4092" y="582"/>
                  <a:pt x="4092" y="582"/>
                </a:cubicBezTo>
                <a:cubicBezTo>
                  <a:pt x="4094" y="579"/>
                  <a:pt x="4097" y="577"/>
                  <a:pt x="4099" y="576"/>
                </a:cubicBezTo>
                <a:cubicBezTo>
                  <a:pt x="4099" y="576"/>
                  <a:pt x="4099" y="576"/>
                  <a:pt x="4099" y="576"/>
                </a:cubicBezTo>
                <a:cubicBezTo>
                  <a:pt x="4093" y="576"/>
                  <a:pt x="4093" y="576"/>
                  <a:pt x="4093" y="576"/>
                </a:cubicBezTo>
                <a:cubicBezTo>
                  <a:pt x="4099" y="570"/>
                  <a:pt x="4099" y="570"/>
                  <a:pt x="4099" y="570"/>
                </a:cubicBezTo>
                <a:cubicBezTo>
                  <a:pt x="4102" y="570"/>
                  <a:pt x="4102" y="570"/>
                  <a:pt x="4102" y="570"/>
                </a:cubicBezTo>
                <a:cubicBezTo>
                  <a:pt x="4107" y="546"/>
                  <a:pt x="4107" y="546"/>
                  <a:pt x="4107" y="546"/>
                </a:cubicBezTo>
                <a:cubicBezTo>
                  <a:pt x="4103" y="544"/>
                  <a:pt x="4103" y="544"/>
                  <a:pt x="4103" y="544"/>
                </a:cubicBezTo>
                <a:cubicBezTo>
                  <a:pt x="4106" y="542"/>
                  <a:pt x="4106" y="542"/>
                  <a:pt x="4106" y="542"/>
                </a:cubicBezTo>
                <a:cubicBezTo>
                  <a:pt x="4146" y="542"/>
                  <a:pt x="4146" y="542"/>
                  <a:pt x="4146" y="542"/>
                </a:cubicBezTo>
                <a:cubicBezTo>
                  <a:pt x="4151" y="544"/>
                  <a:pt x="4151" y="544"/>
                  <a:pt x="4151" y="544"/>
                </a:cubicBezTo>
                <a:cubicBezTo>
                  <a:pt x="4142" y="546"/>
                  <a:pt x="4142" y="546"/>
                  <a:pt x="4142" y="546"/>
                </a:cubicBezTo>
                <a:cubicBezTo>
                  <a:pt x="4150" y="571"/>
                  <a:pt x="4150" y="571"/>
                  <a:pt x="4150" y="571"/>
                </a:cubicBezTo>
                <a:cubicBezTo>
                  <a:pt x="4152" y="570"/>
                  <a:pt x="4152" y="570"/>
                  <a:pt x="4152" y="570"/>
                </a:cubicBezTo>
                <a:cubicBezTo>
                  <a:pt x="4151" y="567"/>
                  <a:pt x="4151" y="567"/>
                  <a:pt x="4151" y="567"/>
                </a:cubicBezTo>
                <a:cubicBezTo>
                  <a:pt x="4193" y="569"/>
                  <a:pt x="4193" y="569"/>
                  <a:pt x="4193" y="569"/>
                </a:cubicBezTo>
                <a:cubicBezTo>
                  <a:pt x="4197" y="570"/>
                  <a:pt x="4197" y="570"/>
                  <a:pt x="4197" y="570"/>
                </a:cubicBezTo>
                <a:cubicBezTo>
                  <a:pt x="4201" y="570"/>
                  <a:pt x="4201" y="570"/>
                  <a:pt x="4201" y="570"/>
                </a:cubicBezTo>
                <a:cubicBezTo>
                  <a:pt x="4206" y="578"/>
                  <a:pt x="4206" y="578"/>
                  <a:pt x="4206" y="578"/>
                </a:cubicBezTo>
                <a:cubicBezTo>
                  <a:pt x="4200" y="596"/>
                  <a:pt x="4200" y="596"/>
                  <a:pt x="4200" y="596"/>
                </a:cubicBezTo>
                <a:cubicBezTo>
                  <a:pt x="4202" y="597"/>
                  <a:pt x="4204" y="599"/>
                  <a:pt x="4205" y="601"/>
                </a:cubicBezTo>
                <a:cubicBezTo>
                  <a:pt x="4258" y="601"/>
                  <a:pt x="4258" y="601"/>
                  <a:pt x="4258" y="601"/>
                </a:cubicBezTo>
                <a:cubicBezTo>
                  <a:pt x="4258" y="714"/>
                  <a:pt x="4258" y="714"/>
                  <a:pt x="4258" y="714"/>
                </a:cubicBezTo>
                <a:cubicBezTo>
                  <a:pt x="0" y="714"/>
                  <a:pt x="0" y="714"/>
                  <a:pt x="0" y="714"/>
                </a:cubicBezTo>
                <a:close/>
                <a:moveTo>
                  <a:pt x="2047" y="574"/>
                </a:moveTo>
                <a:cubicBezTo>
                  <a:pt x="2049" y="575"/>
                  <a:pt x="2051" y="576"/>
                  <a:pt x="2053" y="576"/>
                </a:cubicBezTo>
                <a:cubicBezTo>
                  <a:pt x="2053" y="568"/>
                  <a:pt x="2053" y="576"/>
                  <a:pt x="2049" y="574"/>
                </a:cubicBezTo>
                <a:cubicBezTo>
                  <a:pt x="2048" y="574"/>
                  <a:pt x="2047" y="574"/>
                  <a:pt x="2047" y="574"/>
                </a:cubicBezTo>
                <a:close/>
                <a:moveTo>
                  <a:pt x="1930" y="399"/>
                </a:moveTo>
                <a:cubicBezTo>
                  <a:pt x="1909" y="399"/>
                  <a:pt x="1909" y="399"/>
                  <a:pt x="1909" y="399"/>
                </a:cubicBezTo>
                <a:cubicBezTo>
                  <a:pt x="1907" y="388"/>
                  <a:pt x="1902" y="380"/>
                  <a:pt x="1895" y="376"/>
                </a:cubicBezTo>
                <a:cubicBezTo>
                  <a:pt x="1892" y="373"/>
                  <a:pt x="1888" y="372"/>
                  <a:pt x="1884" y="371"/>
                </a:cubicBezTo>
                <a:cubicBezTo>
                  <a:pt x="1885" y="357"/>
                  <a:pt x="1885" y="357"/>
                  <a:pt x="1885" y="357"/>
                </a:cubicBezTo>
                <a:cubicBezTo>
                  <a:pt x="1885" y="357"/>
                  <a:pt x="1885" y="357"/>
                  <a:pt x="1885" y="357"/>
                </a:cubicBezTo>
                <a:cubicBezTo>
                  <a:pt x="1885" y="357"/>
                  <a:pt x="1885" y="357"/>
                  <a:pt x="1885" y="357"/>
                </a:cubicBezTo>
                <a:cubicBezTo>
                  <a:pt x="1888" y="349"/>
                  <a:pt x="1888" y="349"/>
                  <a:pt x="1888" y="349"/>
                </a:cubicBezTo>
                <a:cubicBezTo>
                  <a:pt x="1894" y="348"/>
                  <a:pt x="1894" y="348"/>
                  <a:pt x="1894" y="348"/>
                </a:cubicBezTo>
                <a:cubicBezTo>
                  <a:pt x="1894" y="350"/>
                  <a:pt x="1894" y="354"/>
                  <a:pt x="1894" y="355"/>
                </a:cubicBezTo>
                <a:cubicBezTo>
                  <a:pt x="1894" y="358"/>
                  <a:pt x="1897" y="359"/>
                  <a:pt x="1897" y="359"/>
                </a:cubicBezTo>
                <a:cubicBezTo>
                  <a:pt x="1897" y="348"/>
                  <a:pt x="1897" y="348"/>
                  <a:pt x="1897" y="348"/>
                </a:cubicBezTo>
                <a:cubicBezTo>
                  <a:pt x="1899" y="348"/>
                  <a:pt x="1899" y="348"/>
                  <a:pt x="1899" y="348"/>
                </a:cubicBezTo>
                <a:cubicBezTo>
                  <a:pt x="1899" y="349"/>
                  <a:pt x="1899" y="353"/>
                  <a:pt x="1899" y="355"/>
                </a:cubicBezTo>
                <a:cubicBezTo>
                  <a:pt x="1899" y="358"/>
                  <a:pt x="1902" y="359"/>
                  <a:pt x="1902" y="359"/>
                </a:cubicBezTo>
                <a:cubicBezTo>
                  <a:pt x="1902" y="343"/>
                  <a:pt x="1902" y="343"/>
                  <a:pt x="1902" y="343"/>
                </a:cubicBezTo>
                <a:cubicBezTo>
                  <a:pt x="1902" y="344"/>
                  <a:pt x="1902" y="344"/>
                  <a:pt x="1902" y="344"/>
                </a:cubicBezTo>
                <a:cubicBezTo>
                  <a:pt x="1901" y="344"/>
                  <a:pt x="1901" y="344"/>
                  <a:pt x="1901" y="344"/>
                </a:cubicBezTo>
                <a:cubicBezTo>
                  <a:pt x="1897" y="344"/>
                  <a:pt x="1897" y="344"/>
                  <a:pt x="1897" y="344"/>
                </a:cubicBezTo>
                <a:cubicBezTo>
                  <a:pt x="1897" y="344"/>
                  <a:pt x="1897" y="344"/>
                  <a:pt x="1897" y="344"/>
                </a:cubicBezTo>
                <a:cubicBezTo>
                  <a:pt x="1897" y="344"/>
                  <a:pt x="1897" y="344"/>
                  <a:pt x="1897" y="344"/>
                </a:cubicBezTo>
                <a:cubicBezTo>
                  <a:pt x="1871" y="349"/>
                  <a:pt x="1871" y="349"/>
                  <a:pt x="1871" y="349"/>
                </a:cubicBezTo>
                <a:cubicBezTo>
                  <a:pt x="1871" y="326"/>
                  <a:pt x="1871" y="326"/>
                  <a:pt x="1871" y="326"/>
                </a:cubicBezTo>
                <a:cubicBezTo>
                  <a:pt x="1872" y="335"/>
                  <a:pt x="1869" y="338"/>
                  <a:pt x="1897" y="329"/>
                </a:cubicBezTo>
                <a:cubicBezTo>
                  <a:pt x="1913" y="319"/>
                  <a:pt x="1904" y="333"/>
                  <a:pt x="1905" y="335"/>
                </a:cubicBezTo>
                <a:cubicBezTo>
                  <a:pt x="1923" y="353"/>
                  <a:pt x="1923" y="373"/>
                  <a:pt x="1930" y="399"/>
                </a:cubicBezTo>
                <a:close/>
                <a:moveTo>
                  <a:pt x="129" y="513"/>
                </a:moveTo>
                <a:cubicBezTo>
                  <a:pt x="129" y="513"/>
                  <a:pt x="129" y="513"/>
                  <a:pt x="129" y="513"/>
                </a:cubicBezTo>
                <a:cubicBezTo>
                  <a:pt x="116" y="513"/>
                  <a:pt x="116" y="513"/>
                  <a:pt x="116" y="513"/>
                </a:cubicBezTo>
                <a:cubicBezTo>
                  <a:pt x="129" y="513"/>
                  <a:pt x="129" y="513"/>
                  <a:pt x="129" y="513"/>
                </a:cubicBezTo>
                <a:close/>
                <a:moveTo>
                  <a:pt x="964" y="298"/>
                </a:moveTo>
                <a:cubicBezTo>
                  <a:pt x="964" y="313"/>
                  <a:pt x="964" y="313"/>
                  <a:pt x="964" y="313"/>
                </a:cubicBezTo>
                <a:cubicBezTo>
                  <a:pt x="961" y="316"/>
                  <a:pt x="961" y="316"/>
                  <a:pt x="961" y="316"/>
                </a:cubicBezTo>
                <a:cubicBezTo>
                  <a:pt x="961" y="310"/>
                  <a:pt x="961" y="304"/>
                  <a:pt x="961" y="298"/>
                </a:cubicBezTo>
                <a:cubicBezTo>
                  <a:pt x="964" y="298"/>
                  <a:pt x="964" y="298"/>
                  <a:pt x="964" y="298"/>
                </a:cubicBezTo>
                <a:close/>
                <a:moveTo>
                  <a:pt x="964" y="329"/>
                </a:moveTo>
                <a:cubicBezTo>
                  <a:pt x="964" y="332"/>
                  <a:pt x="964" y="332"/>
                  <a:pt x="964" y="332"/>
                </a:cubicBezTo>
                <a:cubicBezTo>
                  <a:pt x="963" y="331"/>
                  <a:pt x="963" y="331"/>
                  <a:pt x="963" y="331"/>
                </a:cubicBezTo>
                <a:cubicBezTo>
                  <a:pt x="964" y="329"/>
                  <a:pt x="964" y="329"/>
                  <a:pt x="964" y="329"/>
                </a:cubicBezTo>
                <a:close/>
                <a:moveTo>
                  <a:pt x="964" y="346"/>
                </a:moveTo>
                <a:cubicBezTo>
                  <a:pt x="964" y="375"/>
                  <a:pt x="964" y="375"/>
                  <a:pt x="964" y="375"/>
                </a:cubicBezTo>
                <a:cubicBezTo>
                  <a:pt x="961" y="375"/>
                  <a:pt x="961" y="375"/>
                  <a:pt x="961" y="375"/>
                </a:cubicBezTo>
                <a:cubicBezTo>
                  <a:pt x="961" y="365"/>
                  <a:pt x="961" y="354"/>
                  <a:pt x="961" y="343"/>
                </a:cubicBezTo>
                <a:cubicBezTo>
                  <a:pt x="964" y="346"/>
                  <a:pt x="964" y="346"/>
                  <a:pt x="964" y="346"/>
                </a:cubicBezTo>
                <a:close/>
                <a:moveTo>
                  <a:pt x="964" y="386"/>
                </a:moveTo>
                <a:cubicBezTo>
                  <a:pt x="964" y="408"/>
                  <a:pt x="964" y="408"/>
                  <a:pt x="964" y="408"/>
                </a:cubicBezTo>
                <a:cubicBezTo>
                  <a:pt x="961" y="410"/>
                  <a:pt x="961" y="410"/>
                  <a:pt x="961" y="410"/>
                </a:cubicBezTo>
                <a:cubicBezTo>
                  <a:pt x="961" y="402"/>
                  <a:pt x="961" y="394"/>
                  <a:pt x="961" y="386"/>
                </a:cubicBezTo>
                <a:cubicBezTo>
                  <a:pt x="964" y="386"/>
                  <a:pt x="964" y="386"/>
                  <a:pt x="964" y="386"/>
                </a:cubicBezTo>
                <a:close/>
                <a:moveTo>
                  <a:pt x="945" y="421"/>
                </a:moveTo>
                <a:cubicBezTo>
                  <a:pt x="908" y="421"/>
                  <a:pt x="908" y="421"/>
                  <a:pt x="908" y="421"/>
                </a:cubicBezTo>
                <a:cubicBezTo>
                  <a:pt x="912" y="396"/>
                  <a:pt x="912" y="396"/>
                  <a:pt x="912" y="396"/>
                </a:cubicBezTo>
                <a:cubicBezTo>
                  <a:pt x="945" y="421"/>
                  <a:pt x="945" y="421"/>
                  <a:pt x="945" y="421"/>
                </a:cubicBezTo>
                <a:close/>
                <a:moveTo>
                  <a:pt x="1890" y="403"/>
                </a:moveTo>
                <a:cubicBezTo>
                  <a:pt x="1890" y="405"/>
                  <a:pt x="1890" y="405"/>
                  <a:pt x="1890" y="405"/>
                </a:cubicBezTo>
                <a:cubicBezTo>
                  <a:pt x="1890" y="406"/>
                  <a:pt x="1890" y="406"/>
                  <a:pt x="1890" y="406"/>
                </a:cubicBezTo>
                <a:cubicBezTo>
                  <a:pt x="1883" y="407"/>
                  <a:pt x="1883" y="407"/>
                  <a:pt x="1883" y="407"/>
                </a:cubicBezTo>
                <a:cubicBezTo>
                  <a:pt x="1883" y="404"/>
                  <a:pt x="1883" y="404"/>
                  <a:pt x="1883" y="404"/>
                </a:cubicBezTo>
                <a:cubicBezTo>
                  <a:pt x="1890" y="403"/>
                  <a:pt x="1890" y="403"/>
                  <a:pt x="1890" y="403"/>
                </a:cubicBezTo>
                <a:close/>
                <a:moveTo>
                  <a:pt x="1890" y="434"/>
                </a:moveTo>
                <a:cubicBezTo>
                  <a:pt x="1890" y="436"/>
                  <a:pt x="1890" y="436"/>
                  <a:pt x="1890" y="436"/>
                </a:cubicBezTo>
                <a:cubicBezTo>
                  <a:pt x="1880" y="452"/>
                  <a:pt x="1880" y="452"/>
                  <a:pt x="1880" y="452"/>
                </a:cubicBezTo>
                <a:cubicBezTo>
                  <a:pt x="1880" y="436"/>
                  <a:pt x="1880" y="436"/>
                  <a:pt x="1880" y="436"/>
                </a:cubicBezTo>
                <a:cubicBezTo>
                  <a:pt x="1890" y="434"/>
                  <a:pt x="1890" y="434"/>
                  <a:pt x="1890" y="434"/>
                </a:cubicBezTo>
                <a:close/>
                <a:moveTo>
                  <a:pt x="1890" y="441"/>
                </a:moveTo>
                <a:cubicBezTo>
                  <a:pt x="1890" y="457"/>
                  <a:pt x="1890" y="457"/>
                  <a:pt x="1890" y="457"/>
                </a:cubicBezTo>
                <a:cubicBezTo>
                  <a:pt x="1880" y="457"/>
                  <a:pt x="1880" y="457"/>
                  <a:pt x="1880" y="457"/>
                </a:cubicBezTo>
                <a:cubicBezTo>
                  <a:pt x="1890" y="441"/>
                  <a:pt x="1890" y="441"/>
                  <a:pt x="1890" y="441"/>
                </a:cubicBezTo>
                <a:close/>
                <a:moveTo>
                  <a:pt x="1877" y="457"/>
                </a:moveTo>
                <a:cubicBezTo>
                  <a:pt x="1871" y="457"/>
                  <a:pt x="1871" y="457"/>
                  <a:pt x="1871" y="457"/>
                </a:cubicBezTo>
                <a:cubicBezTo>
                  <a:pt x="1871" y="448"/>
                  <a:pt x="1871" y="448"/>
                  <a:pt x="1871" y="448"/>
                </a:cubicBezTo>
                <a:cubicBezTo>
                  <a:pt x="1878" y="437"/>
                  <a:pt x="1878" y="437"/>
                  <a:pt x="1878" y="437"/>
                </a:cubicBezTo>
                <a:cubicBezTo>
                  <a:pt x="1878" y="455"/>
                  <a:pt x="1878" y="455"/>
                  <a:pt x="1878" y="455"/>
                </a:cubicBezTo>
                <a:cubicBezTo>
                  <a:pt x="1877" y="457"/>
                  <a:pt x="1877" y="457"/>
                  <a:pt x="1877" y="457"/>
                </a:cubicBezTo>
                <a:close/>
                <a:moveTo>
                  <a:pt x="1803" y="457"/>
                </a:moveTo>
                <a:cubicBezTo>
                  <a:pt x="1802" y="457"/>
                  <a:pt x="1802" y="457"/>
                  <a:pt x="1802" y="457"/>
                </a:cubicBezTo>
                <a:cubicBezTo>
                  <a:pt x="1802" y="454"/>
                  <a:pt x="1802" y="454"/>
                  <a:pt x="1802" y="454"/>
                </a:cubicBezTo>
                <a:cubicBezTo>
                  <a:pt x="1802" y="454"/>
                  <a:pt x="1803" y="454"/>
                  <a:pt x="1803" y="454"/>
                </a:cubicBezTo>
                <a:cubicBezTo>
                  <a:pt x="1803" y="457"/>
                  <a:pt x="1803" y="457"/>
                  <a:pt x="1803" y="457"/>
                </a:cubicBezTo>
                <a:close/>
                <a:moveTo>
                  <a:pt x="1799" y="457"/>
                </a:moveTo>
                <a:cubicBezTo>
                  <a:pt x="1798" y="457"/>
                  <a:pt x="1798" y="457"/>
                  <a:pt x="1798" y="457"/>
                </a:cubicBezTo>
                <a:cubicBezTo>
                  <a:pt x="1798" y="453"/>
                  <a:pt x="1798" y="453"/>
                  <a:pt x="1798" y="453"/>
                </a:cubicBezTo>
                <a:cubicBezTo>
                  <a:pt x="1798" y="453"/>
                  <a:pt x="1799" y="453"/>
                  <a:pt x="1799" y="454"/>
                </a:cubicBezTo>
                <a:cubicBezTo>
                  <a:pt x="1799" y="457"/>
                  <a:pt x="1799" y="457"/>
                  <a:pt x="1799" y="457"/>
                </a:cubicBezTo>
                <a:close/>
                <a:moveTo>
                  <a:pt x="1798" y="450"/>
                </a:moveTo>
                <a:cubicBezTo>
                  <a:pt x="1798" y="446"/>
                  <a:pt x="1798" y="446"/>
                  <a:pt x="1798" y="446"/>
                </a:cubicBezTo>
                <a:cubicBezTo>
                  <a:pt x="1798" y="446"/>
                  <a:pt x="1799" y="446"/>
                  <a:pt x="1799" y="446"/>
                </a:cubicBezTo>
                <a:cubicBezTo>
                  <a:pt x="1799" y="451"/>
                  <a:pt x="1799" y="451"/>
                  <a:pt x="1799" y="451"/>
                </a:cubicBezTo>
                <a:cubicBezTo>
                  <a:pt x="1799" y="451"/>
                  <a:pt x="1798" y="451"/>
                  <a:pt x="1798" y="450"/>
                </a:cubicBezTo>
                <a:close/>
                <a:moveTo>
                  <a:pt x="1798" y="443"/>
                </a:moveTo>
                <a:cubicBezTo>
                  <a:pt x="1798" y="410"/>
                  <a:pt x="1798" y="410"/>
                  <a:pt x="1798" y="410"/>
                </a:cubicBezTo>
                <a:cubicBezTo>
                  <a:pt x="1799" y="410"/>
                  <a:pt x="1799" y="410"/>
                  <a:pt x="1799" y="410"/>
                </a:cubicBezTo>
                <a:cubicBezTo>
                  <a:pt x="1799" y="444"/>
                  <a:pt x="1799" y="444"/>
                  <a:pt x="1799" y="444"/>
                </a:cubicBezTo>
                <a:cubicBezTo>
                  <a:pt x="1799" y="444"/>
                  <a:pt x="1798" y="443"/>
                  <a:pt x="1798" y="443"/>
                </a:cubicBezTo>
                <a:close/>
                <a:moveTo>
                  <a:pt x="1798" y="408"/>
                </a:moveTo>
                <a:cubicBezTo>
                  <a:pt x="1798" y="402"/>
                  <a:pt x="1798" y="402"/>
                  <a:pt x="1798" y="402"/>
                </a:cubicBezTo>
                <a:cubicBezTo>
                  <a:pt x="1799" y="402"/>
                  <a:pt x="1799" y="402"/>
                  <a:pt x="1799" y="402"/>
                </a:cubicBezTo>
                <a:cubicBezTo>
                  <a:pt x="1799" y="408"/>
                  <a:pt x="1799" y="408"/>
                  <a:pt x="1799" y="408"/>
                </a:cubicBezTo>
                <a:cubicBezTo>
                  <a:pt x="1798" y="408"/>
                  <a:pt x="1798" y="408"/>
                  <a:pt x="1798" y="408"/>
                </a:cubicBezTo>
                <a:close/>
                <a:moveTo>
                  <a:pt x="1798" y="390"/>
                </a:moveTo>
                <a:cubicBezTo>
                  <a:pt x="1798" y="388"/>
                  <a:pt x="1798" y="388"/>
                  <a:pt x="1798" y="388"/>
                </a:cubicBezTo>
                <a:cubicBezTo>
                  <a:pt x="1803" y="388"/>
                  <a:pt x="1803" y="388"/>
                  <a:pt x="1803" y="388"/>
                </a:cubicBezTo>
                <a:cubicBezTo>
                  <a:pt x="1803" y="390"/>
                  <a:pt x="1803" y="390"/>
                  <a:pt x="1803" y="390"/>
                </a:cubicBezTo>
                <a:cubicBezTo>
                  <a:pt x="1798" y="390"/>
                  <a:pt x="1798" y="390"/>
                  <a:pt x="1798" y="390"/>
                </a:cubicBezTo>
                <a:close/>
                <a:moveTo>
                  <a:pt x="1798" y="385"/>
                </a:moveTo>
                <a:cubicBezTo>
                  <a:pt x="1798" y="377"/>
                  <a:pt x="1798" y="377"/>
                  <a:pt x="1798" y="377"/>
                </a:cubicBezTo>
                <a:cubicBezTo>
                  <a:pt x="1808" y="376"/>
                  <a:pt x="1808" y="376"/>
                  <a:pt x="1808" y="376"/>
                </a:cubicBezTo>
                <a:cubicBezTo>
                  <a:pt x="1808" y="385"/>
                  <a:pt x="1808" y="385"/>
                  <a:pt x="1808" y="385"/>
                </a:cubicBezTo>
                <a:cubicBezTo>
                  <a:pt x="1803" y="385"/>
                  <a:pt x="1803" y="385"/>
                  <a:pt x="1803" y="385"/>
                </a:cubicBezTo>
                <a:cubicBezTo>
                  <a:pt x="1803" y="385"/>
                  <a:pt x="1803" y="385"/>
                  <a:pt x="1803" y="385"/>
                </a:cubicBezTo>
                <a:cubicBezTo>
                  <a:pt x="1798" y="385"/>
                  <a:pt x="1798" y="385"/>
                  <a:pt x="1798" y="385"/>
                </a:cubicBezTo>
                <a:close/>
                <a:moveTo>
                  <a:pt x="1798" y="374"/>
                </a:moveTo>
                <a:cubicBezTo>
                  <a:pt x="1798" y="373"/>
                  <a:pt x="1798" y="373"/>
                  <a:pt x="1798" y="373"/>
                </a:cubicBezTo>
                <a:cubicBezTo>
                  <a:pt x="1808" y="373"/>
                  <a:pt x="1808" y="373"/>
                  <a:pt x="1808" y="373"/>
                </a:cubicBezTo>
                <a:cubicBezTo>
                  <a:pt x="1808" y="373"/>
                  <a:pt x="1808" y="373"/>
                  <a:pt x="1808" y="373"/>
                </a:cubicBezTo>
                <a:cubicBezTo>
                  <a:pt x="1798" y="374"/>
                  <a:pt x="1798" y="374"/>
                  <a:pt x="1798" y="374"/>
                </a:cubicBezTo>
                <a:close/>
                <a:moveTo>
                  <a:pt x="1798" y="370"/>
                </a:moveTo>
                <a:cubicBezTo>
                  <a:pt x="1798" y="362"/>
                  <a:pt x="1798" y="362"/>
                  <a:pt x="1798" y="362"/>
                </a:cubicBezTo>
                <a:cubicBezTo>
                  <a:pt x="1808" y="361"/>
                  <a:pt x="1808" y="361"/>
                  <a:pt x="1808" y="361"/>
                </a:cubicBezTo>
                <a:cubicBezTo>
                  <a:pt x="1808" y="370"/>
                  <a:pt x="1808" y="370"/>
                  <a:pt x="1808" y="370"/>
                </a:cubicBezTo>
                <a:cubicBezTo>
                  <a:pt x="1798" y="370"/>
                  <a:pt x="1798" y="370"/>
                  <a:pt x="1798" y="370"/>
                </a:cubicBezTo>
                <a:close/>
                <a:moveTo>
                  <a:pt x="1798" y="359"/>
                </a:moveTo>
                <a:cubicBezTo>
                  <a:pt x="1798" y="331"/>
                  <a:pt x="1798" y="331"/>
                  <a:pt x="1798" y="331"/>
                </a:cubicBezTo>
                <a:cubicBezTo>
                  <a:pt x="1808" y="329"/>
                  <a:pt x="1808" y="329"/>
                  <a:pt x="1808" y="329"/>
                </a:cubicBezTo>
                <a:cubicBezTo>
                  <a:pt x="1808" y="358"/>
                  <a:pt x="1808" y="358"/>
                  <a:pt x="1808" y="358"/>
                </a:cubicBezTo>
                <a:cubicBezTo>
                  <a:pt x="1798" y="359"/>
                  <a:pt x="1798" y="359"/>
                  <a:pt x="1798" y="359"/>
                </a:cubicBezTo>
                <a:close/>
                <a:moveTo>
                  <a:pt x="1767" y="325"/>
                </a:moveTo>
                <a:cubicBezTo>
                  <a:pt x="1756" y="325"/>
                  <a:pt x="1756" y="325"/>
                  <a:pt x="1756" y="325"/>
                </a:cubicBezTo>
                <a:cubicBezTo>
                  <a:pt x="1756" y="322"/>
                  <a:pt x="1756" y="322"/>
                  <a:pt x="1756" y="322"/>
                </a:cubicBezTo>
                <a:cubicBezTo>
                  <a:pt x="1767" y="319"/>
                  <a:pt x="1767" y="319"/>
                  <a:pt x="1767" y="319"/>
                </a:cubicBezTo>
                <a:cubicBezTo>
                  <a:pt x="1767" y="325"/>
                  <a:pt x="1767" y="325"/>
                  <a:pt x="1767" y="325"/>
                </a:cubicBezTo>
                <a:close/>
                <a:moveTo>
                  <a:pt x="1752" y="325"/>
                </a:moveTo>
                <a:cubicBezTo>
                  <a:pt x="1751" y="325"/>
                  <a:pt x="1751" y="325"/>
                  <a:pt x="1751" y="325"/>
                </a:cubicBezTo>
                <a:cubicBezTo>
                  <a:pt x="1751" y="341"/>
                  <a:pt x="1751" y="341"/>
                  <a:pt x="1751" y="341"/>
                </a:cubicBezTo>
                <a:cubicBezTo>
                  <a:pt x="1742" y="342"/>
                  <a:pt x="1742" y="342"/>
                  <a:pt x="1742" y="342"/>
                </a:cubicBezTo>
                <a:cubicBezTo>
                  <a:pt x="1742" y="326"/>
                  <a:pt x="1742" y="326"/>
                  <a:pt x="1742" y="326"/>
                </a:cubicBezTo>
                <a:cubicBezTo>
                  <a:pt x="1752" y="323"/>
                  <a:pt x="1752" y="323"/>
                  <a:pt x="1752" y="323"/>
                </a:cubicBezTo>
                <a:cubicBezTo>
                  <a:pt x="1752" y="325"/>
                  <a:pt x="1752" y="325"/>
                  <a:pt x="1752" y="325"/>
                </a:cubicBezTo>
                <a:close/>
                <a:moveTo>
                  <a:pt x="1733" y="374"/>
                </a:moveTo>
                <a:cubicBezTo>
                  <a:pt x="1731" y="374"/>
                  <a:pt x="1731" y="374"/>
                  <a:pt x="1731" y="374"/>
                </a:cubicBezTo>
                <a:cubicBezTo>
                  <a:pt x="1731" y="373"/>
                  <a:pt x="1731" y="373"/>
                  <a:pt x="1731" y="373"/>
                </a:cubicBezTo>
                <a:cubicBezTo>
                  <a:pt x="1733" y="373"/>
                  <a:pt x="1733" y="373"/>
                  <a:pt x="1733" y="373"/>
                </a:cubicBezTo>
                <a:cubicBezTo>
                  <a:pt x="1733" y="374"/>
                  <a:pt x="1733" y="374"/>
                  <a:pt x="1733" y="374"/>
                </a:cubicBezTo>
                <a:close/>
                <a:moveTo>
                  <a:pt x="1731" y="370"/>
                </a:moveTo>
                <a:cubicBezTo>
                  <a:pt x="1731" y="367"/>
                  <a:pt x="1731" y="367"/>
                  <a:pt x="1731" y="367"/>
                </a:cubicBezTo>
                <a:cubicBezTo>
                  <a:pt x="1733" y="367"/>
                  <a:pt x="1733" y="367"/>
                  <a:pt x="1733" y="367"/>
                </a:cubicBezTo>
                <a:cubicBezTo>
                  <a:pt x="1733" y="370"/>
                  <a:pt x="1733" y="370"/>
                  <a:pt x="1733" y="370"/>
                </a:cubicBezTo>
                <a:cubicBezTo>
                  <a:pt x="1731" y="370"/>
                  <a:pt x="1731" y="370"/>
                  <a:pt x="1731" y="370"/>
                </a:cubicBezTo>
                <a:close/>
                <a:moveTo>
                  <a:pt x="1731" y="343"/>
                </a:moveTo>
                <a:cubicBezTo>
                  <a:pt x="1731" y="337"/>
                  <a:pt x="1731" y="337"/>
                  <a:pt x="1731" y="337"/>
                </a:cubicBezTo>
                <a:cubicBezTo>
                  <a:pt x="1729" y="337"/>
                  <a:pt x="1729" y="337"/>
                  <a:pt x="1729" y="337"/>
                </a:cubicBezTo>
                <a:cubicBezTo>
                  <a:pt x="1729" y="323"/>
                  <a:pt x="1729" y="323"/>
                  <a:pt x="1729" y="323"/>
                </a:cubicBezTo>
                <a:cubicBezTo>
                  <a:pt x="1739" y="320"/>
                  <a:pt x="1739" y="320"/>
                  <a:pt x="1739" y="320"/>
                </a:cubicBezTo>
                <a:cubicBezTo>
                  <a:pt x="1739" y="324"/>
                  <a:pt x="1739" y="324"/>
                  <a:pt x="1739" y="324"/>
                </a:cubicBezTo>
                <a:cubicBezTo>
                  <a:pt x="1739" y="324"/>
                  <a:pt x="1739" y="324"/>
                  <a:pt x="1739" y="324"/>
                </a:cubicBezTo>
                <a:cubicBezTo>
                  <a:pt x="1739" y="324"/>
                  <a:pt x="1739" y="324"/>
                  <a:pt x="1739" y="324"/>
                </a:cubicBezTo>
                <a:cubicBezTo>
                  <a:pt x="1739" y="324"/>
                  <a:pt x="1739" y="324"/>
                  <a:pt x="1739" y="324"/>
                </a:cubicBezTo>
                <a:cubicBezTo>
                  <a:pt x="1739" y="343"/>
                  <a:pt x="1739" y="343"/>
                  <a:pt x="1739" y="343"/>
                </a:cubicBezTo>
                <a:cubicBezTo>
                  <a:pt x="1735" y="343"/>
                  <a:pt x="1735" y="343"/>
                  <a:pt x="1735" y="343"/>
                </a:cubicBezTo>
                <a:cubicBezTo>
                  <a:pt x="1731" y="343"/>
                  <a:pt x="1731" y="343"/>
                  <a:pt x="1731" y="343"/>
                </a:cubicBezTo>
                <a:close/>
                <a:moveTo>
                  <a:pt x="951" y="386"/>
                </a:moveTo>
                <a:cubicBezTo>
                  <a:pt x="940" y="386"/>
                  <a:pt x="929" y="386"/>
                  <a:pt x="918" y="386"/>
                </a:cubicBezTo>
                <a:cubicBezTo>
                  <a:pt x="929" y="394"/>
                  <a:pt x="940" y="403"/>
                  <a:pt x="951" y="411"/>
                </a:cubicBezTo>
                <a:cubicBezTo>
                  <a:pt x="951" y="403"/>
                  <a:pt x="951" y="394"/>
                  <a:pt x="951" y="386"/>
                </a:cubicBezTo>
                <a:close/>
                <a:moveTo>
                  <a:pt x="919" y="375"/>
                </a:moveTo>
                <a:cubicBezTo>
                  <a:pt x="930" y="375"/>
                  <a:pt x="940" y="375"/>
                  <a:pt x="951" y="375"/>
                </a:cubicBezTo>
                <a:cubicBezTo>
                  <a:pt x="951" y="365"/>
                  <a:pt x="951" y="354"/>
                  <a:pt x="951" y="343"/>
                </a:cubicBezTo>
                <a:cubicBezTo>
                  <a:pt x="940" y="354"/>
                  <a:pt x="930" y="365"/>
                  <a:pt x="919" y="375"/>
                </a:cubicBezTo>
                <a:close/>
                <a:moveTo>
                  <a:pt x="927" y="305"/>
                </a:moveTo>
                <a:cubicBezTo>
                  <a:pt x="934" y="313"/>
                  <a:pt x="942" y="321"/>
                  <a:pt x="949" y="329"/>
                </a:cubicBezTo>
                <a:cubicBezTo>
                  <a:pt x="938" y="341"/>
                  <a:pt x="928" y="352"/>
                  <a:pt x="917" y="363"/>
                </a:cubicBezTo>
                <a:cubicBezTo>
                  <a:pt x="920" y="344"/>
                  <a:pt x="923" y="324"/>
                  <a:pt x="927" y="305"/>
                </a:cubicBezTo>
                <a:close/>
                <a:moveTo>
                  <a:pt x="951" y="298"/>
                </a:moveTo>
                <a:cubicBezTo>
                  <a:pt x="951" y="305"/>
                  <a:pt x="951" y="311"/>
                  <a:pt x="951" y="318"/>
                </a:cubicBezTo>
                <a:cubicBezTo>
                  <a:pt x="945" y="311"/>
                  <a:pt x="939" y="305"/>
                  <a:pt x="933" y="298"/>
                </a:cubicBezTo>
                <a:cubicBezTo>
                  <a:pt x="939" y="298"/>
                  <a:pt x="945" y="298"/>
                  <a:pt x="951" y="298"/>
                </a:cubicBezTo>
                <a:close/>
                <a:moveTo>
                  <a:pt x="1897" y="390"/>
                </a:moveTo>
                <a:cubicBezTo>
                  <a:pt x="1898" y="391"/>
                  <a:pt x="1899" y="393"/>
                  <a:pt x="1900" y="396"/>
                </a:cubicBezTo>
                <a:cubicBezTo>
                  <a:pt x="1897" y="396"/>
                  <a:pt x="1897" y="396"/>
                  <a:pt x="1897" y="396"/>
                </a:cubicBezTo>
                <a:cubicBezTo>
                  <a:pt x="1897" y="390"/>
                  <a:pt x="1897" y="390"/>
                  <a:pt x="1897" y="390"/>
                </a:cubicBezTo>
                <a:close/>
                <a:moveTo>
                  <a:pt x="1895" y="396"/>
                </a:moveTo>
                <a:cubicBezTo>
                  <a:pt x="1893" y="397"/>
                  <a:pt x="1893" y="397"/>
                  <a:pt x="1893" y="397"/>
                </a:cubicBezTo>
                <a:cubicBezTo>
                  <a:pt x="1893" y="388"/>
                  <a:pt x="1893" y="388"/>
                  <a:pt x="1893" y="388"/>
                </a:cubicBezTo>
                <a:cubicBezTo>
                  <a:pt x="1895" y="387"/>
                  <a:pt x="1895" y="387"/>
                  <a:pt x="1895" y="387"/>
                </a:cubicBezTo>
                <a:cubicBezTo>
                  <a:pt x="1895" y="396"/>
                  <a:pt x="1895" y="396"/>
                  <a:pt x="1895" y="396"/>
                </a:cubicBezTo>
                <a:close/>
                <a:moveTo>
                  <a:pt x="1860" y="385"/>
                </a:moveTo>
                <a:cubicBezTo>
                  <a:pt x="1860" y="384"/>
                  <a:pt x="1860" y="384"/>
                  <a:pt x="1860" y="384"/>
                </a:cubicBezTo>
                <a:cubicBezTo>
                  <a:pt x="1868" y="377"/>
                  <a:pt x="1868" y="377"/>
                  <a:pt x="1868" y="377"/>
                </a:cubicBezTo>
                <a:cubicBezTo>
                  <a:pt x="1869" y="377"/>
                  <a:pt x="1870" y="377"/>
                  <a:pt x="1872" y="377"/>
                </a:cubicBezTo>
                <a:cubicBezTo>
                  <a:pt x="1872" y="377"/>
                  <a:pt x="1873" y="377"/>
                  <a:pt x="1874" y="377"/>
                </a:cubicBezTo>
                <a:cubicBezTo>
                  <a:pt x="1870" y="385"/>
                  <a:pt x="1870" y="385"/>
                  <a:pt x="1870" y="385"/>
                </a:cubicBezTo>
                <a:cubicBezTo>
                  <a:pt x="1860" y="385"/>
                  <a:pt x="1860" y="385"/>
                  <a:pt x="1860" y="385"/>
                </a:cubicBezTo>
                <a:close/>
                <a:moveTo>
                  <a:pt x="1858" y="364"/>
                </a:moveTo>
                <a:cubicBezTo>
                  <a:pt x="1853" y="368"/>
                  <a:pt x="1853" y="368"/>
                  <a:pt x="1853" y="368"/>
                </a:cubicBezTo>
                <a:cubicBezTo>
                  <a:pt x="1853" y="364"/>
                  <a:pt x="1853" y="360"/>
                  <a:pt x="1853" y="355"/>
                </a:cubicBezTo>
                <a:cubicBezTo>
                  <a:pt x="1858" y="354"/>
                  <a:pt x="1858" y="354"/>
                  <a:pt x="1858" y="354"/>
                </a:cubicBezTo>
                <a:cubicBezTo>
                  <a:pt x="1858" y="364"/>
                  <a:pt x="1858" y="364"/>
                  <a:pt x="1858" y="364"/>
                </a:cubicBezTo>
                <a:close/>
                <a:moveTo>
                  <a:pt x="1863" y="354"/>
                </a:moveTo>
                <a:cubicBezTo>
                  <a:pt x="1863" y="356"/>
                  <a:pt x="1863" y="359"/>
                  <a:pt x="1863" y="361"/>
                </a:cubicBezTo>
                <a:cubicBezTo>
                  <a:pt x="1860" y="363"/>
                  <a:pt x="1860" y="363"/>
                  <a:pt x="1860" y="363"/>
                </a:cubicBezTo>
                <a:cubicBezTo>
                  <a:pt x="1860" y="354"/>
                  <a:pt x="1860" y="354"/>
                  <a:pt x="1860" y="354"/>
                </a:cubicBezTo>
                <a:cubicBezTo>
                  <a:pt x="1863" y="354"/>
                  <a:pt x="1863" y="354"/>
                  <a:pt x="1863" y="354"/>
                </a:cubicBezTo>
                <a:close/>
                <a:moveTo>
                  <a:pt x="1863" y="320"/>
                </a:moveTo>
                <a:cubicBezTo>
                  <a:pt x="1863" y="329"/>
                  <a:pt x="1863" y="340"/>
                  <a:pt x="1863" y="350"/>
                </a:cubicBezTo>
                <a:cubicBezTo>
                  <a:pt x="1853" y="352"/>
                  <a:pt x="1853" y="352"/>
                  <a:pt x="1853" y="352"/>
                </a:cubicBezTo>
                <a:cubicBezTo>
                  <a:pt x="1853" y="341"/>
                  <a:pt x="1853" y="332"/>
                  <a:pt x="1853" y="325"/>
                </a:cubicBezTo>
                <a:cubicBezTo>
                  <a:pt x="1853" y="324"/>
                  <a:pt x="1853" y="323"/>
                  <a:pt x="1853" y="322"/>
                </a:cubicBezTo>
                <a:cubicBezTo>
                  <a:pt x="1863" y="320"/>
                  <a:pt x="1863" y="320"/>
                  <a:pt x="1863" y="320"/>
                </a:cubicBezTo>
                <a:close/>
                <a:moveTo>
                  <a:pt x="1852" y="310"/>
                </a:moveTo>
                <a:cubicBezTo>
                  <a:pt x="1853" y="310"/>
                  <a:pt x="1856" y="309"/>
                  <a:pt x="1857" y="309"/>
                </a:cubicBezTo>
                <a:cubicBezTo>
                  <a:pt x="1858" y="309"/>
                  <a:pt x="1859" y="309"/>
                  <a:pt x="1860" y="309"/>
                </a:cubicBezTo>
                <a:cubicBezTo>
                  <a:pt x="1860" y="310"/>
                  <a:pt x="1861" y="311"/>
                  <a:pt x="1862" y="313"/>
                </a:cubicBezTo>
                <a:cubicBezTo>
                  <a:pt x="1863" y="313"/>
                  <a:pt x="1863" y="315"/>
                  <a:pt x="1863" y="316"/>
                </a:cubicBezTo>
                <a:cubicBezTo>
                  <a:pt x="1863" y="316"/>
                  <a:pt x="1863" y="316"/>
                  <a:pt x="1863" y="316"/>
                </a:cubicBezTo>
                <a:cubicBezTo>
                  <a:pt x="1853" y="318"/>
                  <a:pt x="1853" y="318"/>
                  <a:pt x="1853" y="318"/>
                </a:cubicBezTo>
                <a:cubicBezTo>
                  <a:pt x="1853" y="315"/>
                  <a:pt x="1852" y="313"/>
                  <a:pt x="1852" y="310"/>
                </a:cubicBezTo>
                <a:close/>
                <a:moveTo>
                  <a:pt x="1871" y="352"/>
                </a:moveTo>
                <a:cubicBezTo>
                  <a:pt x="1886" y="350"/>
                  <a:pt x="1886" y="350"/>
                  <a:pt x="1886" y="350"/>
                </a:cubicBezTo>
                <a:cubicBezTo>
                  <a:pt x="1877" y="369"/>
                  <a:pt x="1877" y="369"/>
                  <a:pt x="1877" y="369"/>
                </a:cubicBezTo>
                <a:cubicBezTo>
                  <a:pt x="1875" y="369"/>
                  <a:pt x="1874" y="369"/>
                  <a:pt x="1872" y="369"/>
                </a:cubicBezTo>
                <a:cubicBezTo>
                  <a:pt x="1872" y="369"/>
                  <a:pt x="1871" y="369"/>
                  <a:pt x="1871" y="369"/>
                </a:cubicBezTo>
                <a:cubicBezTo>
                  <a:pt x="1871" y="365"/>
                  <a:pt x="1871" y="359"/>
                  <a:pt x="1871" y="352"/>
                </a:cubicBezTo>
                <a:close/>
                <a:moveTo>
                  <a:pt x="1890" y="419"/>
                </a:moveTo>
                <a:cubicBezTo>
                  <a:pt x="1889" y="427"/>
                  <a:pt x="1889" y="427"/>
                  <a:pt x="1889" y="427"/>
                </a:cubicBezTo>
                <a:cubicBezTo>
                  <a:pt x="1884" y="428"/>
                  <a:pt x="1884" y="428"/>
                  <a:pt x="1884" y="428"/>
                </a:cubicBezTo>
                <a:cubicBezTo>
                  <a:pt x="1890" y="419"/>
                  <a:pt x="1890" y="419"/>
                  <a:pt x="1890" y="419"/>
                </a:cubicBezTo>
                <a:close/>
                <a:moveTo>
                  <a:pt x="1883" y="398"/>
                </a:moveTo>
                <a:cubicBezTo>
                  <a:pt x="1884" y="389"/>
                  <a:pt x="1884" y="389"/>
                  <a:pt x="1884" y="389"/>
                </a:cubicBezTo>
                <a:cubicBezTo>
                  <a:pt x="1891" y="388"/>
                  <a:pt x="1891" y="388"/>
                  <a:pt x="1891" y="388"/>
                </a:cubicBezTo>
                <a:cubicBezTo>
                  <a:pt x="1891" y="397"/>
                  <a:pt x="1891" y="397"/>
                  <a:pt x="1891" y="397"/>
                </a:cubicBezTo>
                <a:cubicBezTo>
                  <a:pt x="1883" y="398"/>
                  <a:pt x="1883" y="398"/>
                  <a:pt x="1883" y="398"/>
                </a:cubicBezTo>
                <a:close/>
                <a:moveTo>
                  <a:pt x="1890" y="412"/>
                </a:moveTo>
                <a:cubicBezTo>
                  <a:pt x="1890" y="414"/>
                  <a:pt x="1890" y="414"/>
                  <a:pt x="1890" y="414"/>
                </a:cubicBezTo>
                <a:cubicBezTo>
                  <a:pt x="1890" y="414"/>
                  <a:pt x="1890" y="414"/>
                  <a:pt x="1890" y="414"/>
                </a:cubicBezTo>
                <a:cubicBezTo>
                  <a:pt x="1890" y="414"/>
                  <a:pt x="1890" y="414"/>
                  <a:pt x="1890" y="414"/>
                </a:cubicBezTo>
                <a:cubicBezTo>
                  <a:pt x="1890" y="414"/>
                  <a:pt x="1890" y="414"/>
                  <a:pt x="1890" y="414"/>
                </a:cubicBezTo>
                <a:cubicBezTo>
                  <a:pt x="1871" y="417"/>
                  <a:pt x="1871" y="417"/>
                  <a:pt x="1871" y="417"/>
                </a:cubicBezTo>
                <a:cubicBezTo>
                  <a:pt x="1871" y="415"/>
                  <a:pt x="1871" y="415"/>
                  <a:pt x="1871" y="415"/>
                </a:cubicBezTo>
                <a:cubicBezTo>
                  <a:pt x="1890" y="412"/>
                  <a:pt x="1890" y="412"/>
                  <a:pt x="1890" y="412"/>
                </a:cubicBezTo>
                <a:close/>
                <a:moveTo>
                  <a:pt x="1881" y="405"/>
                </a:moveTo>
                <a:cubicBezTo>
                  <a:pt x="1881" y="408"/>
                  <a:pt x="1881" y="408"/>
                  <a:pt x="1881" y="408"/>
                </a:cubicBezTo>
                <a:cubicBezTo>
                  <a:pt x="1871" y="409"/>
                  <a:pt x="1871" y="409"/>
                  <a:pt x="1871" y="409"/>
                </a:cubicBezTo>
                <a:cubicBezTo>
                  <a:pt x="1871" y="406"/>
                  <a:pt x="1871" y="406"/>
                  <a:pt x="1871" y="406"/>
                </a:cubicBezTo>
                <a:cubicBezTo>
                  <a:pt x="1881" y="405"/>
                  <a:pt x="1881" y="405"/>
                  <a:pt x="1881" y="405"/>
                </a:cubicBezTo>
                <a:close/>
                <a:moveTo>
                  <a:pt x="1881" y="390"/>
                </a:moveTo>
                <a:cubicBezTo>
                  <a:pt x="1881" y="399"/>
                  <a:pt x="1881" y="399"/>
                  <a:pt x="1881" y="399"/>
                </a:cubicBezTo>
                <a:cubicBezTo>
                  <a:pt x="1871" y="401"/>
                  <a:pt x="1871" y="401"/>
                  <a:pt x="1871" y="401"/>
                </a:cubicBezTo>
                <a:cubicBezTo>
                  <a:pt x="1871" y="391"/>
                  <a:pt x="1871" y="391"/>
                  <a:pt x="1871" y="391"/>
                </a:cubicBezTo>
                <a:cubicBezTo>
                  <a:pt x="1881" y="390"/>
                  <a:pt x="1881" y="390"/>
                  <a:pt x="1881" y="390"/>
                </a:cubicBezTo>
                <a:close/>
                <a:moveTo>
                  <a:pt x="1879" y="369"/>
                </a:moveTo>
                <a:cubicBezTo>
                  <a:pt x="1883" y="362"/>
                  <a:pt x="1883" y="362"/>
                  <a:pt x="1883" y="362"/>
                </a:cubicBezTo>
                <a:cubicBezTo>
                  <a:pt x="1882" y="370"/>
                  <a:pt x="1882" y="370"/>
                  <a:pt x="1882" y="370"/>
                </a:cubicBezTo>
                <a:cubicBezTo>
                  <a:pt x="1881" y="370"/>
                  <a:pt x="1880" y="370"/>
                  <a:pt x="1879" y="369"/>
                </a:cubicBezTo>
                <a:close/>
                <a:moveTo>
                  <a:pt x="1882" y="378"/>
                </a:moveTo>
                <a:cubicBezTo>
                  <a:pt x="1882" y="387"/>
                  <a:pt x="1882" y="387"/>
                  <a:pt x="1882" y="387"/>
                </a:cubicBezTo>
                <a:cubicBezTo>
                  <a:pt x="1871" y="389"/>
                  <a:pt x="1871" y="389"/>
                  <a:pt x="1871" y="389"/>
                </a:cubicBezTo>
                <a:cubicBezTo>
                  <a:pt x="1871" y="388"/>
                  <a:pt x="1871" y="388"/>
                  <a:pt x="1871" y="388"/>
                </a:cubicBezTo>
                <a:cubicBezTo>
                  <a:pt x="1876" y="377"/>
                  <a:pt x="1876" y="377"/>
                  <a:pt x="1876" y="377"/>
                </a:cubicBezTo>
                <a:cubicBezTo>
                  <a:pt x="1878" y="377"/>
                  <a:pt x="1880" y="377"/>
                  <a:pt x="1882" y="378"/>
                </a:cubicBezTo>
                <a:close/>
                <a:moveTo>
                  <a:pt x="1875" y="437"/>
                </a:moveTo>
                <a:cubicBezTo>
                  <a:pt x="1871" y="443"/>
                  <a:pt x="1871" y="443"/>
                  <a:pt x="1871" y="443"/>
                </a:cubicBezTo>
                <a:cubicBezTo>
                  <a:pt x="1871" y="437"/>
                  <a:pt x="1871" y="437"/>
                  <a:pt x="1871" y="437"/>
                </a:cubicBezTo>
                <a:cubicBezTo>
                  <a:pt x="1875" y="437"/>
                  <a:pt x="1875" y="437"/>
                  <a:pt x="1875" y="437"/>
                </a:cubicBezTo>
                <a:close/>
                <a:moveTo>
                  <a:pt x="1871" y="430"/>
                </a:moveTo>
                <a:cubicBezTo>
                  <a:pt x="1871" y="420"/>
                  <a:pt x="1871" y="420"/>
                  <a:pt x="1871" y="420"/>
                </a:cubicBezTo>
                <a:cubicBezTo>
                  <a:pt x="1888" y="417"/>
                  <a:pt x="1888" y="417"/>
                  <a:pt x="1888" y="417"/>
                </a:cubicBezTo>
                <a:cubicBezTo>
                  <a:pt x="1880" y="428"/>
                  <a:pt x="1880" y="428"/>
                  <a:pt x="1880" y="428"/>
                </a:cubicBezTo>
                <a:cubicBezTo>
                  <a:pt x="1871" y="430"/>
                  <a:pt x="1871" y="430"/>
                  <a:pt x="1871" y="430"/>
                </a:cubicBezTo>
                <a:close/>
                <a:moveTo>
                  <a:pt x="1891" y="382"/>
                </a:moveTo>
                <a:cubicBezTo>
                  <a:pt x="1891" y="382"/>
                  <a:pt x="1891" y="383"/>
                  <a:pt x="1891" y="383"/>
                </a:cubicBezTo>
                <a:cubicBezTo>
                  <a:pt x="1891" y="385"/>
                  <a:pt x="1891" y="385"/>
                  <a:pt x="1891" y="385"/>
                </a:cubicBezTo>
                <a:cubicBezTo>
                  <a:pt x="1884" y="386"/>
                  <a:pt x="1884" y="386"/>
                  <a:pt x="1884" y="386"/>
                </a:cubicBezTo>
                <a:cubicBezTo>
                  <a:pt x="1884" y="379"/>
                  <a:pt x="1884" y="379"/>
                  <a:pt x="1884" y="379"/>
                </a:cubicBezTo>
                <a:cubicBezTo>
                  <a:pt x="1886" y="380"/>
                  <a:pt x="1889" y="381"/>
                  <a:pt x="1891" y="382"/>
                </a:cubicBezTo>
                <a:close/>
                <a:moveTo>
                  <a:pt x="1817" y="358"/>
                </a:moveTo>
                <a:cubicBezTo>
                  <a:pt x="1812" y="358"/>
                  <a:pt x="1812" y="358"/>
                  <a:pt x="1812" y="358"/>
                </a:cubicBezTo>
                <a:cubicBezTo>
                  <a:pt x="1812" y="331"/>
                  <a:pt x="1812" y="331"/>
                  <a:pt x="1812" y="331"/>
                </a:cubicBezTo>
                <a:cubicBezTo>
                  <a:pt x="1812" y="331"/>
                  <a:pt x="1813" y="332"/>
                  <a:pt x="1813" y="332"/>
                </a:cubicBezTo>
                <a:cubicBezTo>
                  <a:pt x="1817" y="332"/>
                  <a:pt x="1817" y="332"/>
                  <a:pt x="1817" y="332"/>
                </a:cubicBezTo>
                <a:cubicBezTo>
                  <a:pt x="1817" y="338"/>
                  <a:pt x="1817" y="348"/>
                  <a:pt x="1817" y="358"/>
                </a:cubicBezTo>
                <a:close/>
                <a:moveTo>
                  <a:pt x="1817" y="370"/>
                </a:moveTo>
                <a:cubicBezTo>
                  <a:pt x="1812" y="370"/>
                  <a:pt x="1812" y="370"/>
                  <a:pt x="1812" y="370"/>
                </a:cubicBezTo>
                <a:cubicBezTo>
                  <a:pt x="1812" y="361"/>
                  <a:pt x="1812" y="361"/>
                  <a:pt x="1812" y="361"/>
                </a:cubicBezTo>
                <a:cubicBezTo>
                  <a:pt x="1817" y="360"/>
                  <a:pt x="1817" y="360"/>
                  <a:pt x="1817" y="360"/>
                </a:cubicBezTo>
                <a:cubicBezTo>
                  <a:pt x="1817" y="364"/>
                  <a:pt x="1817" y="367"/>
                  <a:pt x="1817" y="370"/>
                </a:cubicBezTo>
                <a:close/>
                <a:moveTo>
                  <a:pt x="1817" y="385"/>
                </a:moveTo>
                <a:cubicBezTo>
                  <a:pt x="1812" y="385"/>
                  <a:pt x="1812" y="385"/>
                  <a:pt x="1812" y="385"/>
                </a:cubicBezTo>
                <a:cubicBezTo>
                  <a:pt x="1812" y="376"/>
                  <a:pt x="1812" y="376"/>
                  <a:pt x="1812" y="376"/>
                </a:cubicBezTo>
                <a:cubicBezTo>
                  <a:pt x="1817" y="375"/>
                  <a:pt x="1817" y="375"/>
                  <a:pt x="1817" y="375"/>
                </a:cubicBezTo>
                <a:cubicBezTo>
                  <a:pt x="1817" y="379"/>
                  <a:pt x="1817" y="382"/>
                  <a:pt x="1817" y="385"/>
                </a:cubicBezTo>
                <a:close/>
                <a:moveTo>
                  <a:pt x="1812" y="373"/>
                </a:moveTo>
                <a:cubicBezTo>
                  <a:pt x="1815" y="373"/>
                  <a:pt x="1815" y="373"/>
                  <a:pt x="1815" y="373"/>
                </a:cubicBezTo>
                <a:cubicBezTo>
                  <a:pt x="1812" y="373"/>
                  <a:pt x="1812" y="373"/>
                  <a:pt x="1812" y="373"/>
                </a:cubicBezTo>
                <a:cubicBezTo>
                  <a:pt x="1812" y="373"/>
                  <a:pt x="1812" y="373"/>
                  <a:pt x="1812" y="373"/>
                </a:cubicBezTo>
                <a:close/>
                <a:moveTo>
                  <a:pt x="1812" y="319"/>
                </a:moveTo>
                <a:cubicBezTo>
                  <a:pt x="1815" y="324"/>
                  <a:pt x="1815" y="324"/>
                  <a:pt x="1815" y="324"/>
                </a:cubicBezTo>
                <a:cubicBezTo>
                  <a:pt x="1813" y="324"/>
                  <a:pt x="1813" y="324"/>
                  <a:pt x="1813" y="324"/>
                </a:cubicBezTo>
                <a:cubicBezTo>
                  <a:pt x="1813" y="324"/>
                  <a:pt x="1812" y="324"/>
                  <a:pt x="1812" y="324"/>
                </a:cubicBezTo>
                <a:cubicBezTo>
                  <a:pt x="1812" y="319"/>
                  <a:pt x="1812" y="319"/>
                  <a:pt x="1812" y="319"/>
                </a:cubicBezTo>
                <a:close/>
                <a:moveTo>
                  <a:pt x="1803" y="408"/>
                </a:moveTo>
                <a:cubicBezTo>
                  <a:pt x="1802" y="408"/>
                  <a:pt x="1802" y="408"/>
                  <a:pt x="1802" y="408"/>
                </a:cubicBezTo>
                <a:cubicBezTo>
                  <a:pt x="1802" y="402"/>
                  <a:pt x="1802" y="402"/>
                  <a:pt x="1802" y="402"/>
                </a:cubicBezTo>
                <a:cubicBezTo>
                  <a:pt x="1803" y="402"/>
                  <a:pt x="1803" y="402"/>
                  <a:pt x="1803" y="402"/>
                </a:cubicBezTo>
                <a:cubicBezTo>
                  <a:pt x="1803" y="408"/>
                  <a:pt x="1803" y="408"/>
                  <a:pt x="1803" y="408"/>
                </a:cubicBezTo>
                <a:close/>
                <a:moveTo>
                  <a:pt x="1803" y="445"/>
                </a:moveTo>
                <a:cubicBezTo>
                  <a:pt x="1803" y="445"/>
                  <a:pt x="1802" y="445"/>
                  <a:pt x="1802" y="444"/>
                </a:cubicBezTo>
                <a:cubicBezTo>
                  <a:pt x="1802" y="444"/>
                  <a:pt x="1802" y="444"/>
                  <a:pt x="1802" y="444"/>
                </a:cubicBezTo>
                <a:cubicBezTo>
                  <a:pt x="1802" y="410"/>
                  <a:pt x="1802" y="410"/>
                  <a:pt x="1802" y="410"/>
                </a:cubicBezTo>
                <a:cubicBezTo>
                  <a:pt x="1803" y="410"/>
                  <a:pt x="1803" y="410"/>
                  <a:pt x="1803" y="410"/>
                </a:cubicBezTo>
                <a:cubicBezTo>
                  <a:pt x="1803" y="445"/>
                  <a:pt x="1803" y="445"/>
                  <a:pt x="1803" y="445"/>
                </a:cubicBezTo>
                <a:close/>
                <a:moveTo>
                  <a:pt x="1803" y="452"/>
                </a:moveTo>
                <a:cubicBezTo>
                  <a:pt x="1803" y="452"/>
                  <a:pt x="1802" y="451"/>
                  <a:pt x="1802" y="451"/>
                </a:cubicBezTo>
                <a:cubicBezTo>
                  <a:pt x="1802" y="447"/>
                  <a:pt x="1802" y="447"/>
                  <a:pt x="1802" y="447"/>
                </a:cubicBezTo>
                <a:cubicBezTo>
                  <a:pt x="1802" y="447"/>
                  <a:pt x="1803" y="448"/>
                  <a:pt x="1803" y="448"/>
                </a:cubicBezTo>
                <a:cubicBezTo>
                  <a:pt x="1803" y="452"/>
                  <a:pt x="1803" y="452"/>
                  <a:pt x="1803" y="452"/>
                </a:cubicBezTo>
                <a:close/>
                <a:moveTo>
                  <a:pt x="1754" y="320"/>
                </a:moveTo>
                <a:cubicBezTo>
                  <a:pt x="1742" y="323"/>
                  <a:pt x="1742" y="323"/>
                  <a:pt x="1742" y="323"/>
                </a:cubicBezTo>
                <a:cubicBezTo>
                  <a:pt x="1742" y="320"/>
                  <a:pt x="1742" y="320"/>
                  <a:pt x="1742" y="320"/>
                </a:cubicBezTo>
                <a:cubicBezTo>
                  <a:pt x="1754" y="316"/>
                  <a:pt x="1754" y="316"/>
                  <a:pt x="1754" y="316"/>
                </a:cubicBezTo>
                <a:cubicBezTo>
                  <a:pt x="1754" y="320"/>
                  <a:pt x="1754" y="320"/>
                  <a:pt x="1754" y="320"/>
                </a:cubicBezTo>
                <a:close/>
                <a:moveTo>
                  <a:pt x="886" y="81"/>
                </a:moveTo>
                <a:cubicBezTo>
                  <a:pt x="855" y="99"/>
                  <a:pt x="901" y="106"/>
                  <a:pt x="915" y="110"/>
                </a:cubicBezTo>
                <a:cubicBezTo>
                  <a:pt x="937" y="116"/>
                  <a:pt x="956" y="125"/>
                  <a:pt x="933" y="151"/>
                </a:cubicBezTo>
                <a:cubicBezTo>
                  <a:pt x="920" y="165"/>
                  <a:pt x="910" y="169"/>
                  <a:pt x="920" y="186"/>
                </a:cubicBezTo>
                <a:cubicBezTo>
                  <a:pt x="927" y="199"/>
                  <a:pt x="916" y="209"/>
                  <a:pt x="935" y="197"/>
                </a:cubicBezTo>
                <a:cubicBezTo>
                  <a:pt x="942" y="189"/>
                  <a:pt x="938" y="201"/>
                  <a:pt x="938" y="203"/>
                </a:cubicBezTo>
                <a:cubicBezTo>
                  <a:pt x="947" y="220"/>
                  <a:pt x="920" y="224"/>
                  <a:pt x="951" y="259"/>
                </a:cubicBezTo>
                <a:cubicBezTo>
                  <a:pt x="949" y="241"/>
                  <a:pt x="952" y="203"/>
                  <a:pt x="970" y="220"/>
                </a:cubicBezTo>
                <a:cubicBezTo>
                  <a:pt x="985" y="234"/>
                  <a:pt x="975" y="216"/>
                  <a:pt x="985" y="209"/>
                </a:cubicBezTo>
                <a:cubicBezTo>
                  <a:pt x="986" y="168"/>
                  <a:pt x="984" y="192"/>
                  <a:pt x="970" y="182"/>
                </a:cubicBezTo>
                <a:cubicBezTo>
                  <a:pt x="967" y="177"/>
                  <a:pt x="964" y="179"/>
                  <a:pt x="960" y="168"/>
                </a:cubicBezTo>
                <a:cubicBezTo>
                  <a:pt x="956" y="158"/>
                  <a:pt x="940" y="152"/>
                  <a:pt x="952" y="139"/>
                </a:cubicBezTo>
                <a:cubicBezTo>
                  <a:pt x="956" y="134"/>
                  <a:pt x="960" y="129"/>
                  <a:pt x="962" y="126"/>
                </a:cubicBezTo>
                <a:cubicBezTo>
                  <a:pt x="980" y="103"/>
                  <a:pt x="974" y="124"/>
                  <a:pt x="998" y="109"/>
                </a:cubicBezTo>
                <a:cubicBezTo>
                  <a:pt x="1020" y="95"/>
                  <a:pt x="998" y="101"/>
                  <a:pt x="996" y="85"/>
                </a:cubicBezTo>
                <a:cubicBezTo>
                  <a:pt x="995" y="74"/>
                  <a:pt x="1006" y="65"/>
                  <a:pt x="1004" y="57"/>
                </a:cubicBezTo>
                <a:cubicBezTo>
                  <a:pt x="998" y="41"/>
                  <a:pt x="980" y="38"/>
                  <a:pt x="981" y="56"/>
                </a:cubicBezTo>
                <a:cubicBezTo>
                  <a:pt x="981" y="59"/>
                  <a:pt x="975" y="65"/>
                  <a:pt x="970" y="61"/>
                </a:cubicBezTo>
                <a:cubicBezTo>
                  <a:pt x="962" y="54"/>
                  <a:pt x="974" y="33"/>
                  <a:pt x="949" y="42"/>
                </a:cubicBezTo>
                <a:cubicBezTo>
                  <a:pt x="940" y="46"/>
                  <a:pt x="928" y="70"/>
                  <a:pt x="939" y="67"/>
                </a:cubicBezTo>
                <a:cubicBezTo>
                  <a:pt x="951" y="63"/>
                  <a:pt x="944" y="73"/>
                  <a:pt x="949" y="77"/>
                </a:cubicBezTo>
                <a:cubicBezTo>
                  <a:pt x="931" y="75"/>
                  <a:pt x="929" y="74"/>
                  <a:pt x="929" y="71"/>
                </a:cubicBezTo>
                <a:cubicBezTo>
                  <a:pt x="928" y="67"/>
                  <a:pt x="904" y="54"/>
                  <a:pt x="903" y="76"/>
                </a:cubicBezTo>
                <a:cubicBezTo>
                  <a:pt x="903" y="79"/>
                  <a:pt x="902" y="80"/>
                  <a:pt x="886" y="81"/>
                </a:cubicBezTo>
                <a:close/>
                <a:moveTo>
                  <a:pt x="1279" y="50"/>
                </a:moveTo>
                <a:cubicBezTo>
                  <a:pt x="1264" y="59"/>
                  <a:pt x="1286" y="62"/>
                  <a:pt x="1293" y="64"/>
                </a:cubicBezTo>
                <a:cubicBezTo>
                  <a:pt x="1304" y="67"/>
                  <a:pt x="1313" y="71"/>
                  <a:pt x="1302" y="84"/>
                </a:cubicBezTo>
                <a:cubicBezTo>
                  <a:pt x="1296" y="91"/>
                  <a:pt x="1291" y="93"/>
                  <a:pt x="1295" y="101"/>
                </a:cubicBezTo>
                <a:cubicBezTo>
                  <a:pt x="1299" y="107"/>
                  <a:pt x="1294" y="112"/>
                  <a:pt x="1303" y="107"/>
                </a:cubicBezTo>
                <a:cubicBezTo>
                  <a:pt x="1306" y="103"/>
                  <a:pt x="1304" y="108"/>
                  <a:pt x="1304" y="109"/>
                </a:cubicBezTo>
                <a:cubicBezTo>
                  <a:pt x="1309" y="118"/>
                  <a:pt x="1312" y="126"/>
                  <a:pt x="1310" y="139"/>
                </a:cubicBezTo>
                <a:cubicBezTo>
                  <a:pt x="1319" y="131"/>
                  <a:pt x="1311" y="109"/>
                  <a:pt x="1320" y="118"/>
                </a:cubicBezTo>
                <a:cubicBezTo>
                  <a:pt x="1327" y="124"/>
                  <a:pt x="1322" y="116"/>
                  <a:pt x="1327" y="112"/>
                </a:cubicBezTo>
                <a:cubicBezTo>
                  <a:pt x="1328" y="92"/>
                  <a:pt x="1326" y="104"/>
                  <a:pt x="1320" y="99"/>
                </a:cubicBezTo>
                <a:cubicBezTo>
                  <a:pt x="1318" y="97"/>
                  <a:pt x="1317" y="97"/>
                  <a:pt x="1315" y="92"/>
                </a:cubicBezTo>
                <a:cubicBezTo>
                  <a:pt x="1313" y="87"/>
                  <a:pt x="1305" y="85"/>
                  <a:pt x="1311" y="78"/>
                </a:cubicBezTo>
                <a:cubicBezTo>
                  <a:pt x="1313" y="76"/>
                  <a:pt x="1315" y="73"/>
                  <a:pt x="1316" y="72"/>
                </a:cubicBezTo>
                <a:cubicBezTo>
                  <a:pt x="1325" y="61"/>
                  <a:pt x="1322" y="71"/>
                  <a:pt x="1333" y="64"/>
                </a:cubicBezTo>
                <a:cubicBezTo>
                  <a:pt x="1344" y="57"/>
                  <a:pt x="1333" y="60"/>
                  <a:pt x="1333" y="52"/>
                </a:cubicBezTo>
                <a:cubicBezTo>
                  <a:pt x="1332" y="46"/>
                  <a:pt x="1338" y="42"/>
                  <a:pt x="1336" y="38"/>
                </a:cubicBezTo>
                <a:cubicBezTo>
                  <a:pt x="1333" y="30"/>
                  <a:pt x="1325" y="29"/>
                  <a:pt x="1325" y="37"/>
                </a:cubicBezTo>
                <a:cubicBezTo>
                  <a:pt x="1325" y="39"/>
                  <a:pt x="1322" y="42"/>
                  <a:pt x="1320" y="40"/>
                </a:cubicBezTo>
                <a:cubicBezTo>
                  <a:pt x="1316" y="37"/>
                  <a:pt x="1311" y="0"/>
                  <a:pt x="1309" y="13"/>
                </a:cubicBezTo>
                <a:cubicBezTo>
                  <a:pt x="1307" y="22"/>
                  <a:pt x="1288" y="25"/>
                  <a:pt x="1305" y="43"/>
                </a:cubicBezTo>
                <a:cubicBezTo>
                  <a:pt x="1309" y="47"/>
                  <a:pt x="1310" y="38"/>
                  <a:pt x="1310" y="48"/>
                </a:cubicBezTo>
                <a:cubicBezTo>
                  <a:pt x="1301" y="47"/>
                  <a:pt x="1300" y="46"/>
                  <a:pt x="1300" y="45"/>
                </a:cubicBezTo>
                <a:cubicBezTo>
                  <a:pt x="1299" y="43"/>
                  <a:pt x="1288" y="37"/>
                  <a:pt x="1287" y="47"/>
                </a:cubicBezTo>
                <a:cubicBezTo>
                  <a:pt x="1287" y="49"/>
                  <a:pt x="1287" y="50"/>
                  <a:pt x="1279" y="50"/>
                </a:cubicBezTo>
                <a:close/>
                <a:moveTo>
                  <a:pt x="2224" y="601"/>
                </a:moveTo>
                <a:cubicBezTo>
                  <a:pt x="2290" y="601"/>
                  <a:pt x="2290" y="601"/>
                  <a:pt x="2290" y="601"/>
                </a:cubicBezTo>
                <a:cubicBezTo>
                  <a:pt x="2263" y="516"/>
                  <a:pt x="2263" y="516"/>
                  <a:pt x="2263" y="516"/>
                </a:cubicBezTo>
                <a:cubicBezTo>
                  <a:pt x="2258" y="516"/>
                  <a:pt x="2253" y="516"/>
                  <a:pt x="2248" y="516"/>
                </a:cubicBezTo>
                <a:cubicBezTo>
                  <a:pt x="2224" y="601"/>
                  <a:pt x="2224" y="601"/>
                  <a:pt x="2224" y="601"/>
                </a:cubicBezTo>
                <a:close/>
                <a:moveTo>
                  <a:pt x="2301" y="601"/>
                </a:moveTo>
                <a:cubicBezTo>
                  <a:pt x="2306" y="601"/>
                  <a:pt x="2306" y="601"/>
                  <a:pt x="2306" y="601"/>
                </a:cubicBezTo>
                <a:cubicBezTo>
                  <a:pt x="2306" y="582"/>
                  <a:pt x="2306" y="555"/>
                  <a:pt x="2308" y="552"/>
                </a:cubicBezTo>
                <a:cubicBezTo>
                  <a:pt x="2312" y="544"/>
                  <a:pt x="2319" y="546"/>
                  <a:pt x="2327" y="546"/>
                </a:cubicBezTo>
                <a:cubicBezTo>
                  <a:pt x="2327" y="537"/>
                  <a:pt x="2327" y="528"/>
                  <a:pt x="2327" y="519"/>
                </a:cubicBezTo>
                <a:cubicBezTo>
                  <a:pt x="2308" y="514"/>
                  <a:pt x="2288" y="508"/>
                  <a:pt x="2268" y="502"/>
                </a:cubicBezTo>
                <a:cubicBezTo>
                  <a:pt x="2271" y="511"/>
                  <a:pt x="2289" y="566"/>
                  <a:pt x="2301" y="601"/>
                </a:cubicBezTo>
                <a:close/>
                <a:moveTo>
                  <a:pt x="2449" y="601"/>
                </a:moveTo>
                <a:cubicBezTo>
                  <a:pt x="2460" y="601"/>
                  <a:pt x="2460" y="601"/>
                  <a:pt x="2460" y="601"/>
                </a:cubicBezTo>
                <a:cubicBezTo>
                  <a:pt x="2467" y="592"/>
                  <a:pt x="2467" y="592"/>
                  <a:pt x="2467" y="592"/>
                </a:cubicBezTo>
                <a:cubicBezTo>
                  <a:pt x="2462" y="596"/>
                  <a:pt x="2456" y="599"/>
                  <a:pt x="2449" y="601"/>
                </a:cubicBezTo>
                <a:close/>
                <a:moveTo>
                  <a:pt x="2478" y="601"/>
                </a:moveTo>
                <a:cubicBezTo>
                  <a:pt x="2524" y="601"/>
                  <a:pt x="2524" y="601"/>
                  <a:pt x="2524" y="601"/>
                </a:cubicBezTo>
                <a:cubicBezTo>
                  <a:pt x="2524" y="577"/>
                  <a:pt x="2524" y="577"/>
                  <a:pt x="2524" y="577"/>
                </a:cubicBezTo>
                <a:cubicBezTo>
                  <a:pt x="2478" y="601"/>
                  <a:pt x="2478" y="601"/>
                  <a:pt x="2478" y="601"/>
                </a:cubicBezTo>
                <a:close/>
                <a:moveTo>
                  <a:pt x="2531" y="601"/>
                </a:moveTo>
                <a:cubicBezTo>
                  <a:pt x="2547" y="601"/>
                  <a:pt x="2547" y="601"/>
                  <a:pt x="2547" y="601"/>
                </a:cubicBezTo>
                <a:cubicBezTo>
                  <a:pt x="2547" y="601"/>
                  <a:pt x="2547" y="601"/>
                  <a:pt x="2547" y="601"/>
                </a:cubicBezTo>
                <a:cubicBezTo>
                  <a:pt x="2550" y="595"/>
                  <a:pt x="2550" y="595"/>
                  <a:pt x="2550" y="595"/>
                </a:cubicBezTo>
                <a:cubicBezTo>
                  <a:pt x="2552" y="588"/>
                  <a:pt x="2552" y="588"/>
                  <a:pt x="2552" y="588"/>
                </a:cubicBezTo>
                <a:cubicBezTo>
                  <a:pt x="2552" y="588"/>
                  <a:pt x="2552" y="588"/>
                  <a:pt x="2552" y="588"/>
                </a:cubicBezTo>
                <a:cubicBezTo>
                  <a:pt x="2531" y="577"/>
                  <a:pt x="2531" y="577"/>
                  <a:pt x="2531" y="577"/>
                </a:cubicBezTo>
                <a:cubicBezTo>
                  <a:pt x="2531" y="601"/>
                  <a:pt x="2531" y="601"/>
                  <a:pt x="2531" y="601"/>
                </a:cubicBezTo>
                <a:close/>
                <a:moveTo>
                  <a:pt x="2551" y="601"/>
                </a:moveTo>
                <a:cubicBezTo>
                  <a:pt x="2564" y="601"/>
                  <a:pt x="2564" y="601"/>
                  <a:pt x="2564" y="601"/>
                </a:cubicBezTo>
                <a:cubicBezTo>
                  <a:pt x="2564" y="600"/>
                  <a:pt x="2564" y="600"/>
                  <a:pt x="2564" y="600"/>
                </a:cubicBezTo>
                <a:cubicBezTo>
                  <a:pt x="2564" y="594"/>
                  <a:pt x="2564" y="594"/>
                  <a:pt x="2564" y="594"/>
                </a:cubicBezTo>
                <a:cubicBezTo>
                  <a:pt x="2555" y="589"/>
                  <a:pt x="2555" y="589"/>
                  <a:pt x="2555" y="589"/>
                </a:cubicBezTo>
                <a:cubicBezTo>
                  <a:pt x="2553" y="595"/>
                  <a:pt x="2553" y="595"/>
                  <a:pt x="2553" y="595"/>
                </a:cubicBezTo>
                <a:cubicBezTo>
                  <a:pt x="2551" y="601"/>
                  <a:pt x="2551" y="601"/>
                  <a:pt x="2551" y="601"/>
                </a:cubicBezTo>
                <a:close/>
                <a:moveTo>
                  <a:pt x="2567" y="601"/>
                </a:moveTo>
                <a:cubicBezTo>
                  <a:pt x="2576" y="601"/>
                  <a:pt x="2576" y="601"/>
                  <a:pt x="2576" y="601"/>
                </a:cubicBezTo>
                <a:cubicBezTo>
                  <a:pt x="2576" y="600"/>
                  <a:pt x="2576" y="600"/>
                  <a:pt x="2576" y="600"/>
                </a:cubicBezTo>
                <a:cubicBezTo>
                  <a:pt x="2567" y="595"/>
                  <a:pt x="2567" y="595"/>
                  <a:pt x="2567" y="595"/>
                </a:cubicBezTo>
                <a:cubicBezTo>
                  <a:pt x="2567" y="601"/>
                  <a:pt x="2567" y="601"/>
                  <a:pt x="2567" y="601"/>
                </a:cubicBezTo>
                <a:close/>
                <a:moveTo>
                  <a:pt x="4099" y="601"/>
                </a:moveTo>
                <a:cubicBezTo>
                  <a:pt x="4104" y="601"/>
                  <a:pt x="4104" y="601"/>
                  <a:pt x="4104" y="601"/>
                </a:cubicBezTo>
                <a:cubicBezTo>
                  <a:pt x="4103" y="600"/>
                  <a:pt x="4103" y="600"/>
                  <a:pt x="4103" y="599"/>
                </a:cubicBezTo>
                <a:cubicBezTo>
                  <a:pt x="4099" y="599"/>
                  <a:pt x="4099" y="599"/>
                  <a:pt x="4099" y="599"/>
                </a:cubicBezTo>
                <a:cubicBezTo>
                  <a:pt x="4099" y="599"/>
                  <a:pt x="4099" y="600"/>
                  <a:pt x="4099" y="601"/>
                </a:cubicBezTo>
                <a:close/>
                <a:moveTo>
                  <a:pt x="4124" y="601"/>
                </a:moveTo>
                <a:cubicBezTo>
                  <a:pt x="4129" y="601"/>
                  <a:pt x="4129" y="601"/>
                  <a:pt x="4129" y="601"/>
                </a:cubicBezTo>
                <a:cubicBezTo>
                  <a:pt x="4129" y="601"/>
                  <a:pt x="4129" y="601"/>
                  <a:pt x="4129" y="601"/>
                </a:cubicBezTo>
                <a:cubicBezTo>
                  <a:pt x="4129" y="601"/>
                  <a:pt x="4129" y="601"/>
                  <a:pt x="4129" y="601"/>
                </a:cubicBezTo>
                <a:cubicBezTo>
                  <a:pt x="4129" y="601"/>
                  <a:pt x="4129" y="601"/>
                  <a:pt x="4129" y="601"/>
                </a:cubicBezTo>
                <a:cubicBezTo>
                  <a:pt x="4129" y="601"/>
                  <a:pt x="4129" y="601"/>
                  <a:pt x="4129" y="601"/>
                </a:cubicBezTo>
                <a:cubicBezTo>
                  <a:pt x="4129" y="601"/>
                  <a:pt x="4129" y="601"/>
                  <a:pt x="4129" y="601"/>
                </a:cubicBezTo>
                <a:cubicBezTo>
                  <a:pt x="4129" y="601"/>
                  <a:pt x="4129" y="601"/>
                  <a:pt x="4129" y="601"/>
                </a:cubicBezTo>
                <a:cubicBezTo>
                  <a:pt x="4129" y="601"/>
                  <a:pt x="4129" y="601"/>
                  <a:pt x="4129" y="601"/>
                </a:cubicBezTo>
                <a:cubicBezTo>
                  <a:pt x="4129" y="601"/>
                  <a:pt x="4129" y="601"/>
                  <a:pt x="4129" y="601"/>
                </a:cubicBezTo>
                <a:cubicBezTo>
                  <a:pt x="4129" y="601"/>
                  <a:pt x="4129" y="601"/>
                  <a:pt x="4129" y="601"/>
                </a:cubicBezTo>
                <a:cubicBezTo>
                  <a:pt x="4129" y="601"/>
                  <a:pt x="4129" y="601"/>
                  <a:pt x="4129" y="601"/>
                </a:cubicBezTo>
                <a:cubicBezTo>
                  <a:pt x="4129" y="601"/>
                  <a:pt x="4129" y="601"/>
                  <a:pt x="4129" y="601"/>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600"/>
                  <a:pt x="4129" y="600"/>
                  <a:pt x="4129" y="600"/>
                </a:cubicBezTo>
                <a:cubicBezTo>
                  <a:pt x="4129" y="599"/>
                  <a:pt x="4129" y="599"/>
                  <a:pt x="4129" y="599"/>
                </a:cubicBezTo>
                <a:cubicBezTo>
                  <a:pt x="4129" y="599"/>
                  <a:pt x="4129" y="599"/>
                  <a:pt x="4129" y="599"/>
                </a:cubicBezTo>
                <a:cubicBezTo>
                  <a:pt x="4129" y="599"/>
                  <a:pt x="4129" y="599"/>
                  <a:pt x="4129" y="599"/>
                </a:cubicBezTo>
                <a:cubicBezTo>
                  <a:pt x="4128" y="599"/>
                  <a:pt x="4128" y="599"/>
                  <a:pt x="4128" y="599"/>
                </a:cubicBezTo>
                <a:cubicBezTo>
                  <a:pt x="4128" y="599"/>
                  <a:pt x="4128" y="599"/>
                  <a:pt x="4128" y="599"/>
                </a:cubicBezTo>
                <a:cubicBezTo>
                  <a:pt x="4128" y="599"/>
                  <a:pt x="4128" y="599"/>
                  <a:pt x="4128" y="599"/>
                </a:cubicBezTo>
                <a:cubicBezTo>
                  <a:pt x="4128" y="599"/>
                  <a:pt x="4128" y="599"/>
                  <a:pt x="4128" y="599"/>
                </a:cubicBezTo>
                <a:cubicBezTo>
                  <a:pt x="4128" y="599"/>
                  <a:pt x="4128" y="599"/>
                  <a:pt x="4128" y="599"/>
                </a:cubicBezTo>
                <a:cubicBezTo>
                  <a:pt x="4128" y="599"/>
                  <a:pt x="4128" y="599"/>
                  <a:pt x="4128" y="599"/>
                </a:cubicBezTo>
                <a:cubicBezTo>
                  <a:pt x="4124" y="599"/>
                  <a:pt x="4124" y="599"/>
                  <a:pt x="4124" y="599"/>
                </a:cubicBezTo>
                <a:cubicBezTo>
                  <a:pt x="4124" y="599"/>
                  <a:pt x="4124" y="599"/>
                  <a:pt x="4124" y="599"/>
                </a:cubicBezTo>
                <a:cubicBezTo>
                  <a:pt x="4124" y="599"/>
                  <a:pt x="4124" y="599"/>
                  <a:pt x="4124" y="599"/>
                </a:cubicBezTo>
                <a:cubicBezTo>
                  <a:pt x="4124" y="599"/>
                  <a:pt x="4124" y="599"/>
                  <a:pt x="4124" y="599"/>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0"/>
                  <a:pt x="4124" y="600"/>
                  <a:pt x="4124" y="600"/>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ubicBezTo>
                  <a:pt x="4124" y="601"/>
                  <a:pt x="4124" y="601"/>
                  <a:pt x="4124" y="601"/>
                </a:cubicBezTo>
                <a:close/>
                <a:moveTo>
                  <a:pt x="4186" y="601"/>
                </a:moveTo>
                <a:cubicBezTo>
                  <a:pt x="4197" y="601"/>
                  <a:pt x="4197" y="601"/>
                  <a:pt x="4197" y="601"/>
                </a:cubicBezTo>
                <a:cubicBezTo>
                  <a:pt x="4195" y="600"/>
                  <a:pt x="4194" y="600"/>
                  <a:pt x="4192" y="600"/>
                </a:cubicBezTo>
                <a:cubicBezTo>
                  <a:pt x="4192" y="600"/>
                  <a:pt x="4192" y="600"/>
                  <a:pt x="4192" y="600"/>
                </a:cubicBezTo>
                <a:cubicBezTo>
                  <a:pt x="4192" y="600"/>
                  <a:pt x="4192" y="600"/>
                  <a:pt x="4192" y="600"/>
                </a:cubicBezTo>
                <a:cubicBezTo>
                  <a:pt x="4192" y="600"/>
                  <a:pt x="4192" y="600"/>
                  <a:pt x="4192" y="600"/>
                </a:cubicBezTo>
                <a:cubicBezTo>
                  <a:pt x="4192" y="600"/>
                  <a:pt x="4192" y="600"/>
                  <a:pt x="4192" y="600"/>
                </a:cubicBezTo>
                <a:cubicBezTo>
                  <a:pt x="4190" y="600"/>
                  <a:pt x="4188" y="600"/>
                  <a:pt x="4186" y="601"/>
                </a:cubicBezTo>
                <a:close/>
                <a:moveTo>
                  <a:pt x="3000" y="208"/>
                </a:moveTo>
                <a:cubicBezTo>
                  <a:pt x="3092" y="218"/>
                  <a:pt x="3085" y="127"/>
                  <a:pt x="3026" y="127"/>
                </a:cubicBezTo>
                <a:cubicBezTo>
                  <a:pt x="3005" y="127"/>
                  <a:pt x="2987" y="134"/>
                  <a:pt x="2972" y="149"/>
                </a:cubicBezTo>
                <a:cubicBezTo>
                  <a:pt x="2960" y="135"/>
                  <a:pt x="2932" y="135"/>
                  <a:pt x="2922" y="152"/>
                </a:cubicBezTo>
                <a:cubicBezTo>
                  <a:pt x="2916" y="150"/>
                  <a:pt x="2914" y="151"/>
                  <a:pt x="2910" y="154"/>
                </a:cubicBezTo>
                <a:cubicBezTo>
                  <a:pt x="2898" y="144"/>
                  <a:pt x="2875" y="144"/>
                  <a:pt x="2866" y="157"/>
                </a:cubicBezTo>
                <a:cubicBezTo>
                  <a:pt x="2859" y="154"/>
                  <a:pt x="2852" y="154"/>
                  <a:pt x="2845" y="159"/>
                </a:cubicBezTo>
                <a:cubicBezTo>
                  <a:pt x="2837" y="157"/>
                  <a:pt x="2831" y="160"/>
                  <a:pt x="2826" y="167"/>
                </a:cubicBezTo>
                <a:cubicBezTo>
                  <a:pt x="2819" y="159"/>
                  <a:pt x="2805" y="154"/>
                  <a:pt x="2796" y="162"/>
                </a:cubicBezTo>
                <a:cubicBezTo>
                  <a:pt x="2791" y="158"/>
                  <a:pt x="2786" y="158"/>
                  <a:pt x="2780" y="161"/>
                </a:cubicBezTo>
                <a:cubicBezTo>
                  <a:pt x="2769" y="153"/>
                  <a:pt x="2755" y="154"/>
                  <a:pt x="2743" y="163"/>
                </a:cubicBezTo>
                <a:cubicBezTo>
                  <a:pt x="2729" y="156"/>
                  <a:pt x="2716" y="171"/>
                  <a:pt x="2709" y="183"/>
                </a:cubicBezTo>
                <a:cubicBezTo>
                  <a:pt x="2704" y="176"/>
                  <a:pt x="2695" y="176"/>
                  <a:pt x="2687" y="179"/>
                </a:cubicBezTo>
                <a:cubicBezTo>
                  <a:pt x="2676" y="170"/>
                  <a:pt x="2647" y="171"/>
                  <a:pt x="2639" y="182"/>
                </a:cubicBezTo>
                <a:cubicBezTo>
                  <a:pt x="2631" y="179"/>
                  <a:pt x="2622" y="183"/>
                  <a:pt x="2620" y="192"/>
                </a:cubicBezTo>
                <a:cubicBezTo>
                  <a:pt x="2613" y="187"/>
                  <a:pt x="2607" y="189"/>
                  <a:pt x="2600" y="192"/>
                </a:cubicBezTo>
                <a:cubicBezTo>
                  <a:pt x="2596" y="190"/>
                  <a:pt x="2591" y="192"/>
                  <a:pt x="2589" y="195"/>
                </a:cubicBezTo>
                <a:cubicBezTo>
                  <a:pt x="2584" y="194"/>
                  <a:pt x="2579" y="195"/>
                  <a:pt x="2576" y="199"/>
                </a:cubicBezTo>
                <a:cubicBezTo>
                  <a:pt x="2570" y="197"/>
                  <a:pt x="2559" y="198"/>
                  <a:pt x="2557" y="206"/>
                </a:cubicBezTo>
                <a:cubicBezTo>
                  <a:pt x="2703" y="217"/>
                  <a:pt x="2735" y="224"/>
                  <a:pt x="2868" y="208"/>
                </a:cubicBezTo>
                <a:cubicBezTo>
                  <a:pt x="2911" y="203"/>
                  <a:pt x="2932" y="200"/>
                  <a:pt x="3000" y="208"/>
                </a:cubicBezTo>
                <a:close/>
                <a:moveTo>
                  <a:pt x="3047" y="418"/>
                </a:moveTo>
                <a:cubicBezTo>
                  <a:pt x="3062" y="419"/>
                  <a:pt x="3074" y="419"/>
                  <a:pt x="3092" y="418"/>
                </a:cubicBezTo>
                <a:cubicBezTo>
                  <a:pt x="3092" y="492"/>
                  <a:pt x="3092" y="492"/>
                  <a:pt x="3092" y="492"/>
                </a:cubicBezTo>
                <a:cubicBezTo>
                  <a:pt x="3084" y="492"/>
                  <a:pt x="3084" y="492"/>
                  <a:pt x="3084" y="492"/>
                </a:cubicBezTo>
                <a:cubicBezTo>
                  <a:pt x="3084" y="483"/>
                  <a:pt x="3084" y="483"/>
                  <a:pt x="3084" y="483"/>
                </a:cubicBezTo>
                <a:cubicBezTo>
                  <a:pt x="3059" y="483"/>
                  <a:pt x="3059" y="483"/>
                  <a:pt x="3059" y="483"/>
                </a:cubicBezTo>
                <a:cubicBezTo>
                  <a:pt x="3059" y="492"/>
                  <a:pt x="3059" y="492"/>
                  <a:pt x="3059" y="492"/>
                </a:cubicBezTo>
                <a:cubicBezTo>
                  <a:pt x="3055" y="492"/>
                  <a:pt x="3055" y="492"/>
                  <a:pt x="3055" y="492"/>
                </a:cubicBezTo>
                <a:cubicBezTo>
                  <a:pt x="3055" y="440"/>
                  <a:pt x="3055" y="440"/>
                  <a:pt x="3055" y="440"/>
                </a:cubicBezTo>
                <a:cubicBezTo>
                  <a:pt x="3047" y="440"/>
                  <a:pt x="3047" y="440"/>
                  <a:pt x="3047" y="440"/>
                </a:cubicBezTo>
                <a:cubicBezTo>
                  <a:pt x="3047" y="418"/>
                  <a:pt x="3047" y="418"/>
                  <a:pt x="3047" y="418"/>
                </a:cubicBezTo>
                <a:close/>
                <a:moveTo>
                  <a:pt x="2560" y="548"/>
                </a:moveTo>
                <a:cubicBezTo>
                  <a:pt x="2560" y="550"/>
                  <a:pt x="2560" y="550"/>
                  <a:pt x="2560" y="550"/>
                </a:cubicBezTo>
                <a:cubicBezTo>
                  <a:pt x="2560" y="550"/>
                  <a:pt x="2560" y="550"/>
                  <a:pt x="2560" y="550"/>
                </a:cubicBezTo>
                <a:cubicBezTo>
                  <a:pt x="2531" y="566"/>
                  <a:pt x="2531" y="566"/>
                  <a:pt x="2531" y="566"/>
                </a:cubicBezTo>
                <a:cubicBezTo>
                  <a:pt x="2531" y="560"/>
                  <a:pt x="2531" y="554"/>
                  <a:pt x="2531" y="548"/>
                </a:cubicBezTo>
                <a:cubicBezTo>
                  <a:pt x="2560" y="548"/>
                  <a:pt x="2560" y="548"/>
                  <a:pt x="2560" y="548"/>
                </a:cubicBezTo>
                <a:close/>
                <a:moveTo>
                  <a:pt x="2557" y="559"/>
                </a:moveTo>
                <a:cubicBezTo>
                  <a:pt x="2557" y="560"/>
                  <a:pt x="2557" y="560"/>
                  <a:pt x="2557" y="560"/>
                </a:cubicBezTo>
                <a:cubicBezTo>
                  <a:pt x="2557" y="561"/>
                  <a:pt x="2557" y="561"/>
                  <a:pt x="2557" y="561"/>
                </a:cubicBezTo>
                <a:cubicBezTo>
                  <a:pt x="2557" y="563"/>
                  <a:pt x="2557" y="563"/>
                  <a:pt x="2557" y="563"/>
                </a:cubicBezTo>
                <a:cubicBezTo>
                  <a:pt x="2558" y="565"/>
                  <a:pt x="2558" y="565"/>
                  <a:pt x="2558" y="565"/>
                </a:cubicBezTo>
                <a:cubicBezTo>
                  <a:pt x="2558" y="565"/>
                  <a:pt x="2558" y="565"/>
                  <a:pt x="2558" y="565"/>
                </a:cubicBezTo>
                <a:cubicBezTo>
                  <a:pt x="2557" y="565"/>
                  <a:pt x="2557" y="565"/>
                  <a:pt x="2557" y="565"/>
                </a:cubicBezTo>
                <a:cubicBezTo>
                  <a:pt x="2557" y="565"/>
                  <a:pt x="2557" y="565"/>
                  <a:pt x="2557" y="565"/>
                </a:cubicBezTo>
                <a:cubicBezTo>
                  <a:pt x="2557" y="568"/>
                  <a:pt x="2557" y="568"/>
                  <a:pt x="2557" y="568"/>
                </a:cubicBezTo>
                <a:cubicBezTo>
                  <a:pt x="2557" y="568"/>
                  <a:pt x="2557" y="568"/>
                  <a:pt x="2557" y="568"/>
                </a:cubicBezTo>
                <a:cubicBezTo>
                  <a:pt x="2557" y="573"/>
                  <a:pt x="2557" y="573"/>
                  <a:pt x="2557" y="573"/>
                </a:cubicBezTo>
                <a:cubicBezTo>
                  <a:pt x="2556" y="577"/>
                  <a:pt x="2556" y="577"/>
                  <a:pt x="2556" y="577"/>
                </a:cubicBezTo>
                <a:cubicBezTo>
                  <a:pt x="2555" y="581"/>
                  <a:pt x="2555" y="581"/>
                  <a:pt x="2555" y="581"/>
                </a:cubicBezTo>
                <a:cubicBezTo>
                  <a:pt x="2535" y="571"/>
                  <a:pt x="2535" y="571"/>
                  <a:pt x="2535" y="571"/>
                </a:cubicBezTo>
                <a:cubicBezTo>
                  <a:pt x="2557" y="559"/>
                  <a:pt x="2557" y="559"/>
                  <a:pt x="2557" y="559"/>
                </a:cubicBezTo>
                <a:close/>
                <a:moveTo>
                  <a:pt x="2567" y="587"/>
                </a:moveTo>
                <a:cubicBezTo>
                  <a:pt x="2567" y="581"/>
                  <a:pt x="2567" y="581"/>
                  <a:pt x="2567" y="581"/>
                </a:cubicBezTo>
                <a:cubicBezTo>
                  <a:pt x="2566" y="578"/>
                  <a:pt x="2566" y="578"/>
                  <a:pt x="2566" y="578"/>
                </a:cubicBezTo>
                <a:cubicBezTo>
                  <a:pt x="2567" y="578"/>
                  <a:pt x="2567" y="578"/>
                  <a:pt x="2567" y="578"/>
                </a:cubicBezTo>
                <a:cubicBezTo>
                  <a:pt x="2567" y="576"/>
                  <a:pt x="2567" y="576"/>
                  <a:pt x="2567" y="576"/>
                </a:cubicBezTo>
                <a:cubicBezTo>
                  <a:pt x="2567" y="576"/>
                  <a:pt x="2567" y="576"/>
                  <a:pt x="2567" y="576"/>
                </a:cubicBezTo>
                <a:cubicBezTo>
                  <a:pt x="2567" y="575"/>
                  <a:pt x="2567" y="575"/>
                  <a:pt x="2567" y="575"/>
                </a:cubicBezTo>
                <a:cubicBezTo>
                  <a:pt x="2567" y="575"/>
                  <a:pt x="2567" y="575"/>
                  <a:pt x="2567" y="575"/>
                </a:cubicBezTo>
                <a:cubicBezTo>
                  <a:pt x="2567" y="574"/>
                  <a:pt x="2567" y="574"/>
                  <a:pt x="2567" y="574"/>
                </a:cubicBezTo>
                <a:cubicBezTo>
                  <a:pt x="2567" y="574"/>
                  <a:pt x="2567" y="574"/>
                  <a:pt x="2567" y="574"/>
                </a:cubicBezTo>
                <a:cubicBezTo>
                  <a:pt x="2567" y="574"/>
                  <a:pt x="2567" y="574"/>
                  <a:pt x="2567" y="574"/>
                </a:cubicBezTo>
                <a:cubicBezTo>
                  <a:pt x="2568" y="574"/>
                  <a:pt x="2568" y="574"/>
                  <a:pt x="2568" y="574"/>
                </a:cubicBezTo>
                <a:cubicBezTo>
                  <a:pt x="2568" y="576"/>
                  <a:pt x="2568" y="576"/>
                  <a:pt x="2568" y="576"/>
                </a:cubicBezTo>
                <a:cubicBezTo>
                  <a:pt x="2568" y="576"/>
                  <a:pt x="2568" y="576"/>
                  <a:pt x="2568" y="576"/>
                </a:cubicBezTo>
                <a:cubicBezTo>
                  <a:pt x="2574" y="576"/>
                  <a:pt x="2574" y="576"/>
                  <a:pt x="2574" y="576"/>
                </a:cubicBezTo>
                <a:cubicBezTo>
                  <a:pt x="2575" y="592"/>
                  <a:pt x="2575" y="592"/>
                  <a:pt x="2575" y="592"/>
                </a:cubicBezTo>
                <a:cubicBezTo>
                  <a:pt x="2567" y="587"/>
                  <a:pt x="2567" y="587"/>
                  <a:pt x="2567" y="587"/>
                </a:cubicBezTo>
                <a:close/>
                <a:moveTo>
                  <a:pt x="2568" y="531"/>
                </a:moveTo>
                <a:cubicBezTo>
                  <a:pt x="2568" y="536"/>
                  <a:pt x="2568" y="536"/>
                  <a:pt x="2568" y="536"/>
                </a:cubicBezTo>
                <a:cubicBezTo>
                  <a:pt x="2535" y="516"/>
                  <a:pt x="2535" y="516"/>
                  <a:pt x="2535" y="516"/>
                </a:cubicBezTo>
                <a:cubicBezTo>
                  <a:pt x="2545" y="510"/>
                  <a:pt x="2554" y="504"/>
                  <a:pt x="2563" y="499"/>
                </a:cubicBezTo>
                <a:cubicBezTo>
                  <a:pt x="2568" y="531"/>
                  <a:pt x="2568" y="531"/>
                  <a:pt x="2568" y="531"/>
                </a:cubicBezTo>
                <a:close/>
                <a:moveTo>
                  <a:pt x="2575" y="533"/>
                </a:moveTo>
                <a:cubicBezTo>
                  <a:pt x="2612" y="533"/>
                  <a:pt x="2612" y="533"/>
                  <a:pt x="2612" y="533"/>
                </a:cubicBezTo>
                <a:cubicBezTo>
                  <a:pt x="2612" y="559"/>
                  <a:pt x="2612" y="559"/>
                  <a:pt x="2612" y="559"/>
                </a:cubicBezTo>
                <a:cubicBezTo>
                  <a:pt x="2579" y="559"/>
                  <a:pt x="2579" y="559"/>
                  <a:pt x="2579" y="559"/>
                </a:cubicBezTo>
                <a:cubicBezTo>
                  <a:pt x="2578" y="549"/>
                  <a:pt x="2578" y="549"/>
                  <a:pt x="2578" y="549"/>
                </a:cubicBezTo>
                <a:cubicBezTo>
                  <a:pt x="2589" y="549"/>
                  <a:pt x="2589" y="549"/>
                  <a:pt x="2589" y="549"/>
                </a:cubicBezTo>
                <a:cubicBezTo>
                  <a:pt x="2589" y="545"/>
                  <a:pt x="2589" y="545"/>
                  <a:pt x="2589" y="545"/>
                </a:cubicBezTo>
                <a:cubicBezTo>
                  <a:pt x="2577" y="545"/>
                  <a:pt x="2577" y="545"/>
                  <a:pt x="2577" y="545"/>
                </a:cubicBezTo>
                <a:cubicBezTo>
                  <a:pt x="2577" y="542"/>
                  <a:pt x="2577" y="542"/>
                  <a:pt x="2577" y="542"/>
                </a:cubicBezTo>
                <a:cubicBezTo>
                  <a:pt x="2589" y="542"/>
                  <a:pt x="2589" y="542"/>
                  <a:pt x="2589" y="542"/>
                </a:cubicBezTo>
                <a:cubicBezTo>
                  <a:pt x="2589" y="538"/>
                  <a:pt x="2589" y="538"/>
                  <a:pt x="2589" y="538"/>
                </a:cubicBezTo>
                <a:cubicBezTo>
                  <a:pt x="2576" y="538"/>
                  <a:pt x="2576" y="538"/>
                  <a:pt x="2576" y="538"/>
                </a:cubicBezTo>
                <a:cubicBezTo>
                  <a:pt x="2575" y="533"/>
                  <a:pt x="2575" y="533"/>
                  <a:pt x="2575" y="533"/>
                </a:cubicBezTo>
                <a:close/>
                <a:moveTo>
                  <a:pt x="2573" y="559"/>
                </a:moveTo>
                <a:cubicBezTo>
                  <a:pt x="2571" y="559"/>
                  <a:pt x="2571" y="559"/>
                  <a:pt x="2571" y="559"/>
                </a:cubicBezTo>
                <a:cubicBezTo>
                  <a:pt x="2571" y="552"/>
                  <a:pt x="2571" y="552"/>
                  <a:pt x="2571" y="552"/>
                </a:cubicBezTo>
                <a:cubicBezTo>
                  <a:pt x="2571" y="551"/>
                  <a:pt x="2571" y="551"/>
                  <a:pt x="2571" y="551"/>
                </a:cubicBezTo>
                <a:cubicBezTo>
                  <a:pt x="2573" y="559"/>
                  <a:pt x="2573" y="559"/>
                  <a:pt x="2573" y="559"/>
                </a:cubicBezTo>
                <a:close/>
                <a:moveTo>
                  <a:pt x="2572" y="565"/>
                </a:moveTo>
                <a:cubicBezTo>
                  <a:pt x="2573" y="565"/>
                  <a:pt x="2573" y="565"/>
                  <a:pt x="2573" y="565"/>
                </a:cubicBezTo>
                <a:cubicBezTo>
                  <a:pt x="2575" y="572"/>
                  <a:pt x="2575" y="572"/>
                  <a:pt x="2575" y="572"/>
                </a:cubicBezTo>
                <a:cubicBezTo>
                  <a:pt x="2572" y="572"/>
                  <a:pt x="2572" y="572"/>
                  <a:pt x="2572" y="572"/>
                </a:cubicBezTo>
                <a:cubicBezTo>
                  <a:pt x="2572" y="565"/>
                  <a:pt x="2572" y="565"/>
                  <a:pt x="2572" y="565"/>
                </a:cubicBezTo>
                <a:cubicBezTo>
                  <a:pt x="2572" y="565"/>
                  <a:pt x="2572" y="565"/>
                  <a:pt x="2572" y="565"/>
                </a:cubicBezTo>
                <a:close/>
                <a:moveTo>
                  <a:pt x="2580" y="565"/>
                </a:moveTo>
                <a:cubicBezTo>
                  <a:pt x="2610" y="565"/>
                  <a:pt x="2610" y="565"/>
                  <a:pt x="2610" y="565"/>
                </a:cubicBezTo>
                <a:cubicBezTo>
                  <a:pt x="2610" y="572"/>
                  <a:pt x="2610" y="572"/>
                  <a:pt x="2610" y="572"/>
                </a:cubicBezTo>
                <a:cubicBezTo>
                  <a:pt x="2581" y="572"/>
                  <a:pt x="2581" y="572"/>
                  <a:pt x="2581" y="572"/>
                </a:cubicBezTo>
                <a:cubicBezTo>
                  <a:pt x="2580" y="565"/>
                  <a:pt x="2580" y="565"/>
                  <a:pt x="2580" y="565"/>
                </a:cubicBezTo>
                <a:close/>
                <a:moveTo>
                  <a:pt x="2568" y="571"/>
                </a:moveTo>
                <a:cubicBezTo>
                  <a:pt x="2565" y="571"/>
                  <a:pt x="2565" y="571"/>
                  <a:pt x="2565" y="571"/>
                </a:cubicBezTo>
                <a:cubicBezTo>
                  <a:pt x="2565" y="571"/>
                  <a:pt x="2565" y="571"/>
                  <a:pt x="2565" y="571"/>
                </a:cubicBezTo>
                <a:cubicBezTo>
                  <a:pt x="2565" y="572"/>
                  <a:pt x="2565" y="572"/>
                  <a:pt x="2565" y="572"/>
                </a:cubicBezTo>
                <a:cubicBezTo>
                  <a:pt x="2564" y="572"/>
                  <a:pt x="2564" y="572"/>
                  <a:pt x="2564" y="572"/>
                </a:cubicBezTo>
                <a:cubicBezTo>
                  <a:pt x="2564" y="572"/>
                  <a:pt x="2564" y="572"/>
                  <a:pt x="2564" y="572"/>
                </a:cubicBezTo>
                <a:cubicBezTo>
                  <a:pt x="2564" y="572"/>
                  <a:pt x="2564" y="572"/>
                  <a:pt x="2564" y="572"/>
                </a:cubicBezTo>
                <a:cubicBezTo>
                  <a:pt x="2564" y="573"/>
                  <a:pt x="2564" y="573"/>
                  <a:pt x="2564" y="573"/>
                </a:cubicBezTo>
                <a:cubicBezTo>
                  <a:pt x="2564" y="573"/>
                  <a:pt x="2564" y="573"/>
                  <a:pt x="2564" y="573"/>
                </a:cubicBezTo>
                <a:cubicBezTo>
                  <a:pt x="2564" y="576"/>
                  <a:pt x="2564" y="576"/>
                  <a:pt x="2564" y="576"/>
                </a:cubicBezTo>
                <a:cubicBezTo>
                  <a:pt x="2563" y="576"/>
                  <a:pt x="2563" y="576"/>
                  <a:pt x="2563" y="576"/>
                </a:cubicBezTo>
                <a:cubicBezTo>
                  <a:pt x="2563" y="576"/>
                  <a:pt x="2563" y="576"/>
                  <a:pt x="2563" y="576"/>
                </a:cubicBezTo>
                <a:cubicBezTo>
                  <a:pt x="2563" y="578"/>
                  <a:pt x="2563" y="578"/>
                  <a:pt x="2563" y="578"/>
                </a:cubicBezTo>
                <a:cubicBezTo>
                  <a:pt x="2564" y="578"/>
                  <a:pt x="2564" y="578"/>
                  <a:pt x="2564" y="578"/>
                </a:cubicBezTo>
                <a:cubicBezTo>
                  <a:pt x="2564" y="586"/>
                  <a:pt x="2564" y="586"/>
                  <a:pt x="2564" y="586"/>
                </a:cubicBezTo>
                <a:cubicBezTo>
                  <a:pt x="2558" y="582"/>
                  <a:pt x="2558" y="582"/>
                  <a:pt x="2558" y="582"/>
                </a:cubicBezTo>
                <a:cubicBezTo>
                  <a:pt x="2558" y="580"/>
                  <a:pt x="2558" y="580"/>
                  <a:pt x="2558" y="580"/>
                </a:cubicBezTo>
                <a:cubicBezTo>
                  <a:pt x="2559" y="577"/>
                  <a:pt x="2559" y="577"/>
                  <a:pt x="2559" y="577"/>
                </a:cubicBezTo>
                <a:cubicBezTo>
                  <a:pt x="2560" y="569"/>
                  <a:pt x="2560" y="569"/>
                  <a:pt x="2560" y="569"/>
                </a:cubicBezTo>
                <a:cubicBezTo>
                  <a:pt x="2560" y="568"/>
                  <a:pt x="2560" y="568"/>
                  <a:pt x="2560" y="568"/>
                </a:cubicBezTo>
                <a:cubicBezTo>
                  <a:pt x="2561" y="568"/>
                  <a:pt x="2561" y="568"/>
                  <a:pt x="2561" y="568"/>
                </a:cubicBezTo>
                <a:cubicBezTo>
                  <a:pt x="2561" y="567"/>
                  <a:pt x="2561" y="567"/>
                  <a:pt x="2561" y="567"/>
                </a:cubicBezTo>
                <a:cubicBezTo>
                  <a:pt x="2563" y="566"/>
                  <a:pt x="2563" y="566"/>
                  <a:pt x="2563" y="566"/>
                </a:cubicBezTo>
                <a:cubicBezTo>
                  <a:pt x="2563" y="567"/>
                  <a:pt x="2563" y="567"/>
                  <a:pt x="2563" y="567"/>
                </a:cubicBezTo>
                <a:cubicBezTo>
                  <a:pt x="2568" y="567"/>
                  <a:pt x="2568" y="567"/>
                  <a:pt x="2568" y="567"/>
                </a:cubicBezTo>
                <a:cubicBezTo>
                  <a:pt x="2568" y="571"/>
                  <a:pt x="2568" y="571"/>
                  <a:pt x="2568" y="571"/>
                </a:cubicBezTo>
                <a:close/>
                <a:moveTo>
                  <a:pt x="2568" y="557"/>
                </a:moveTo>
                <a:cubicBezTo>
                  <a:pt x="2566" y="560"/>
                  <a:pt x="2566" y="560"/>
                  <a:pt x="2566" y="560"/>
                </a:cubicBezTo>
                <a:cubicBezTo>
                  <a:pt x="2566" y="558"/>
                  <a:pt x="2566" y="558"/>
                  <a:pt x="2566" y="558"/>
                </a:cubicBezTo>
                <a:cubicBezTo>
                  <a:pt x="2566" y="558"/>
                  <a:pt x="2566" y="558"/>
                  <a:pt x="2566" y="558"/>
                </a:cubicBezTo>
                <a:cubicBezTo>
                  <a:pt x="2566" y="557"/>
                  <a:pt x="2566" y="557"/>
                  <a:pt x="2566" y="557"/>
                </a:cubicBezTo>
                <a:cubicBezTo>
                  <a:pt x="2566" y="557"/>
                  <a:pt x="2566" y="557"/>
                  <a:pt x="2566" y="557"/>
                </a:cubicBezTo>
                <a:cubicBezTo>
                  <a:pt x="2566" y="557"/>
                  <a:pt x="2566" y="557"/>
                  <a:pt x="2566" y="557"/>
                </a:cubicBezTo>
                <a:cubicBezTo>
                  <a:pt x="2566" y="557"/>
                  <a:pt x="2566" y="557"/>
                  <a:pt x="2566" y="557"/>
                </a:cubicBezTo>
                <a:cubicBezTo>
                  <a:pt x="2566" y="554"/>
                  <a:pt x="2566" y="554"/>
                  <a:pt x="2566" y="554"/>
                </a:cubicBezTo>
                <a:cubicBezTo>
                  <a:pt x="2568" y="553"/>
                  <a:pt x="2568" y="553"/>
                  <a:pt x="2568" y="553"/>
                </a:cubicBezTo>
                <a:cubicBezTo>
                  <a:pt x="2568" y="557"/>
                  <a:pt x="2568" y="557"/>
                  <a:pt x="2568" y="557"/>
                </a:cubicBezTo>
                <a:close/>
                <a:moveTo>
                  <a:pt x="2560" y="565"/>
                </a:moveTo>
                <a:cubicBezTo>
                  <a:pt x="2561" y="565"/>
                  <a:pt x="2561" y="565"/>
                  <a:pt x="2561" y="565"/>
                </a:cubicBezTo>
                <a:cubicBezTo>
                  <a:pt x="2561" y="565"/>
                  <a:pt x="2561" y="565"/>
                  <a:pt x="2561" y="565"/>
                </a:cubicBezTo>
                <a:cubicBezTo>
                  <a:pt x="2564" y="564"/>
                  <a:pt x="2564" y="564"/>
                  <a:pt x="2564" y="564"/>
                </a:cubicBezTo>
                <a:cubicBezTo>
                  <a:pt x="2564" y="564"/>
                  <a:pt x="2564" y="564"/>
                  <a:pt x="2564" y="564"/>
                </a:cubicBezTo>
                <a:cubicBezTo>
                  <a:pt x="2564" y="558"/>
                  <a:pt x="2564" y="558"/>
                  <a:pt x="2564" y="558"/>
                </a:cubicBezTo>
                <a:cubicBezTo>
                  <a:pt x="2560" y="558"/>
                  <a:pt x="2560" y="558"/>
                  <a:pt x="2560" y="558"/>
                </a:cubicBezTo>
                <a:cubicBezTo>
                  <a:pt x="2560" y="559"/>
                  <a:pt x="2560" y="559"/>
                  <a:pt x="2560" y="559"/>
                </a:cubicBezTo>
                <a:cubicBezTo>
                  <a:pt x="2561" y="560"/>
                  <a:pt x="2561" y="560"/>
                  <a:pt x="2561" y="560"/>
                </a:cubicBezTo>
                <a:cubicBezTo>
                  <a:pt x="2560" y="562"/>
                  <a:pt x="2560" y="562"/>
                  <a:pt x="2560" y="562"/>
                </a:cubicBezTo>
                <a:cubicBezTo>
                  <a:pt x="2560" y="564"/>
                  <a:pt x="2560" y="564"/>
                  <a:pt x="2560" y="564"/>
                </a:cubicBezTo>
                <a:cubicBezTo>
                  <a:pt x="2560" y="565"/>
                  <a:pt x="2560" y="565"/>
                  <a:pt x="2560" y="565"/>
                </a:cubicBezTo>
                <a:close/>
                <a:moveTo>
                  <a:pt x="2594" y="538"/>
                </a:moveTo>
                <a:cubicBezTo>
                  <a:pt x="2608" y="538"/>
                  <a:pt x="2608" y="538"/>
                  <a:pt x="2608" y="538"/>
                </a:cubicBezTo>
                <a:cubicBezTo>
                  <a:pt x="2608" y="542"/>
                  <a:pt x="2608" y="542"/>
                  <a:pt x="2608" y="542"/>
                </a:cubicBezTo>
                <a:cubicBezTo>
                  <a:pt x="2594" y="542"/>
                  <a:pt x="2594" y="542"/>
                  <a:pt x="2594" y="542"/>
                </a:cubicBezTo>
                <a:cubicBezTo>
                  <a:pt x="2594" y="538"/>
                  <a:pt x="2594" y="538"/>
                  <a:pt x="2594" y="538"/>
                </a:cubicBezTo>
                <a:cubicBezTo>
                  <a:pt x="2594" y="538"/>
                  <a:pt x="2594" y="538"/>
                  <a:pt x="2594" y="538"/>
                </a:cubicBezTo>
                <a:close/>
                <a:moveTo>
                  <a:pt x="2594" y="545"/>
                </a:moveTo>
                <a:cubicBezTo>
                  <a:pt x="2608" y="545"/>
                  <a:pt x="2608" y="545"/>
                  <a:pt x="2608" y="545"/>
                </a:cubicBezTo>
                <a:cubicBezTo>
                  <a:pt x="2608" y="549"/>
                  <a:pt x="2608" y="549"/>
                  <a:pt x="2608" y="549"/>
                </a:cubicBezTo>
                <a:cubicBezTo>
                  <a:pt x="2594" y="549"/>
                  <a:pt x="2594" y="549"/>
                  <a:pt x="2594" y="549"/>
                </a:cubicBezTo>
                <a:cubicBezTo>
                  <a:pt x="2594" y="545"/>
                  <a:pt x="2594" y="545"/>
                  <a:pt x="2594" y="545"/>
                </a:cubicBezTo>
                <a:cubicBezTo>
                  <a:pt x="2594" y="545"/>
                  <a:pt x="2594" y="545"/>
                  <a:pt x="2594" y="545"/>
                </a:cubicBezTo>
                <a:close/>
                <a:moveTo>
                  <a:pt x="2478" y="591"/>
                </a:moveTo>
                <a:cubicBezTo>
                  <a:pt x="2481" y="587"/>
                  <a:pt x="2481" y="587"/>
                  <a:pt x="2481" y="587"/>
                </a:cubicBezTo>
                <a:cubicBezTo>
                  <a:pt x="2481" y="571"/>
                  <a:pt x="2481" y="571"/>
                  <a:pt x="2481" y="571"/>
                </a:cubicBezTo>
                <a:cubicBezTo>
                  <a:pt x="2484" y="552"/>
                  <a:pt x="2484" y="552"/>
                  <a:pt x="2484" y="552"/>
                </a:cubicBezTo>
                <a:cubicBezTo>
                  <a:pt x="2496" y="559"/>
                  <a:pt x="2508" y="565"/>
                  <a:pt x="2521" y="572"/>
                </a:cubicBezTo>
                <a:cubicBezTo>
                  <a:pt x="2506" y="579"/>
                  <a:pt x="2492" y="587"/>
                  <a:pt x="2477" y="595"/>
                </a:cubicBezTo>
                <a:cubicBezTo>
                  <a:pt x="2478" y="591"/>
                  <a:pt x="2478" y="591"/>
                  <a:pt x="2478" y="591"/>
                </a:cubicBezTo>
                <a:close/>
                <a:moveTo>
                  <a:pt x="3575" y="479"/>
                </a:moveTo>
                <a:cubicBezTo>
                  <a:pt x="3591" y="479"/>
                  <a:pt x="3606" y="479"/>
                  <a:pt x="3622" y="479"/>
                </a:cubicBezTo>
                <a:cubicBezTo>
                  <a:pt x="3619" y="433"/>
                  <a:pt x="3617" y="387"/>
                  <a:pt x="3614" y="341"/>
                </a:cubicBezTo>
                <a:cubicBezTo>
                  <a:pt x="3604" y="341"/>
                  <a:pt x="3594" y="341"/>
                  <a:pt x="3583" y="341"/>
                </a:cubicBezTo>
                <a:cubicBezTo>
                  <a:pt x="3581" y="387"/>
                  <a:pt x="3578" y="433"/>
                  <a:pt x="3575" y="479"/>
                </a:cubicBezTo>
                <a:cubicBezTo>
                  <a:pt x="3575" y="479"/>
                  <a:pt x="3575" y="479"/>
                  <a:pt x="3575" y="479"/>
                </a:cubicBezTo>
                <a:close/>
                <a:moveTo>
                  <a:pt x="3701" y="479"/>
                </a:moveTo>
                <a:cubicBezTo>
                  <a:pt x="3717" y="479"/>
                  <a:pt x="3733" y="479"/>
                  <a:pt x="3748" y="479"/>
                </a:cubicBezTo>
                <a:cubicBezTo>
                  <a:pt x="3746" y="433"/>
                  <a:pt x="3743" y="387"/>
                  <a:pt x="3740" y="341"/>
                </a:cubicBezTo>
                <a:cubicBezTo>
                  <a:pt x="3730" y="341"/>
                  <a:pt x="3720" y="341"/>
                  <a:pt x="3710" y="341"/>
                </a:cubicBezTo>
                <a:cubicBezTo>
                  <a:pt x="3707" y="387"/>
                  <a:pt x="3704" y="433"/>
                  <a:pt x="3701" y="479"/>
                </a:cubicBezTo>
                <a:cubicBezTo>
                  <a:pt x="3701" y="479"/>
                  <a:pt x="3701" y="479"/>
                  <a:pt x="3701" y="479"/>
                </a:cubicBezTo>
                <a:close/>
                <a:moveTo>
                  <a:pt x="4129" y="598"/>
                </a:moveTo>
                <a:cubicBezTo>
                  <a:pt x="4129" y="598"/>
                  <a:pt x="4129" y="595"/>
                  <a:pt x="4128" y="593"/>
                </a:cubicBezTo>
                <a:cubicBezTo>
                  <a:pt x="4127" y="590"/>
                  <a:pt x="4125" y="588"/>
                  <a:pt x="4125" y="589"/>
                </a:cubicBezTo>
                <a:cubicBezTo>
                  <a:pt x="4122" y="592"/>
                  <a:pt x="4122" y="592"/>
                  <a:pt x="4122" y="592"/>
                </a:cubicBezTo>
                <a:cubicBezTo>
                  <a:pt x="4123" y="593"/>
                  <a:pt x="4124" y="596"/>
                  <a:pt x="4124" y="598"/>
                </a:cubicBezTo>
                <a:cubicBezTo>
                  <a:pt x="4129" y="598"/>
                  <a:pt x="4129" y="598"/>
                  <a:pt x="4129" y="598"/>
                </a:cubicBezTo>
                <a:close/>
                <a:moveTo>
                  <a:pt x="4120" y="571"/>
                </a:moveTo>
                <a:cubicBezTo>
                  <a:pt x="4120" y="548"/>
                  <a:pt x="4120" y="548"/>
                  <a:pt x="4120" y="548"/>
                </a:cubicBezTo>
                <a:cubicBezTo>
                  <a:pt x="4108" y="548"/>
                  <a:pt x="4108" y="548"/>
                  <a:pt x="4108" y="548"/>
                </a:cubicBezTo>
                <a:cubicBezTo>
                  <a:pt x="4105" y="571"/>
                  <a:pt x="4105" y="571"/>
                  <a:pt x="4105" y="571"/>
                </a:cubicBezTo>
                <a:cubicBezTo>
                  <a:pt x="4110" y="571"/>
                  <a:pt x="4115" y="571"/>
                  <a:pt x="4120" y="571"/>
                </a:cubicBezTo>
                <a:close/>
                <a:moveTo>
                  <a:pt x="4103" y="589"/>
                </a:moveTo>
                <a:cubicBezTo>
                  <a:pt x="4102" y="588"/>
                  <a:pt x="4101" y="590"/>
                  <a:pt x="4100" y="593"/>
                </a:cubicBezTo>
                <a:cubicBezTo>
                  <a:pt x="4099" y="595"/>
                  <a:pt x="4098" y="598"/>
                  <a:pt x="4099" y="598"/>
                </a:cubicBezTo>
                <a:cubicBezTo>
                  <a:pt x="4103" y="598"/>
                  <a:pt x="4103" y="598"/>
                  <a:pt x="4103" y="598"/>
                </a:cubicBezTo>
                <a:cubicBezTo>
                  <a:pt x="4103" y="596"/>
                  <a:pt x="4105" y="593"/>
                  <a:pt x="4106" y="592"/>
                </a:cubicBezTo>
                <a:cubicBezTo>
                  <a:pt x="4103" y="589"/>
                  <a:pt x="4103" y="589"/>
                  <a:pt x="4103" y="589"/>
                </a:cubicBezTo>
                <a:close/>
                <a:moveTo>
                  <a:pt x="4106" y="586"/>
                </a:moveTo>
                <a:cubicBezTo>
                  <a:pt x="4105" y="586"/>
                  <a:pt x="4104" y="587"/>
                  <a:pt x="4104" y="588"/>
                </a:cubicBezTo>
                <a:cubicBezTo>
                  <a:pt x="4106" y="590"/>
                  <a:pt x="4106" y="590"/>
                  <a:pt x="4106" y="590"/>
                </a:cubicBezTo>
                <a:cubicBezTo>
                  <a:pt x="4106" y="590"/>
                  <a:pt x="4106" y="590"/>
                  <a:pt x="4106" y="590"/>
                </a:cubicBezTo>
                <a:cubicBezTo>
                  <a:pt x="4107" y="591"/>
                  <a:pt x="4107" y="591"/>
                  <a:pt x="4107" y="591"/>
                </a:cubicBezTo>
                <a:cubicBezTo>
                  <a:pt x="4108" y="590"/>
                  <a:pt x="4111" y="588"/>
                  <a:pt x="4113" y="588"/>
                </a:cubicBezTo>
                <a:cubicBezTo>
                  <a:pt x="4113" y="584"/>
                  <a:pt x="4113" y="584"/>
                  <a:pt x="4113" y="584"/>
                </a:cubicBezTo>
                <a:cubicBezTo>
                  <a:pt x="4113" y="583"/>
                  <a:pt x="4110" y="584"/>
                  <a:pt x="4108" y="585"/>
                </a:cubicBezTo>
                <a:cubicBezTo>
                  <a:pt x="4108" y="585"/>
                  <a:pt x="4108" y="585"/>
                  <a:pt x="4108" y="585"/>
                </a:cubicBezTo>
                <a:cubicBezTo>
                  <a:pt x="4108" y="585"/>
                  <a:pt x="4108" y="585"/>
                  <a:pt x="4108" y="585"/>
                </a:cubicBezTo>
                <a:cubicBezTo>
                  <a:pt x="4108" y="585"/>
                  <a:pt x="4108" y="585"/>
                  <a:pt x="4108" y="585"/>
                </a:cubicBezTo>
                <a:cubicBezTo>
                  <a:pt x="4108" y="585"/>
                  <a:pt x="4108" y="585"/>
                  <a:pt x="4108" y="585"/>
                </a:cubicBezTo>
                <a:cubicBezTo>
                  <a:pt x="4108" y="585"/>
                  <a:pt x="4108" y="585"/>
                  <a:pt x="4108" y="585"/>
                </a:cubicBezTo>
                <a:cubicBezTo>
                  <a:pt x="4108" y="585"/>
                  <a:pt x="4108" y="585"/>
                  <a:pt x="4108" y="585"/>
                </a:cubicBezTo>
                <a:cubicBezTo>
                  <a:pt x="4108" y="585"/>
                  <a:pt x="4108" y="585"/>
                  <a:pt x="4108" y="585"/>
                </a:cubicBezTo>
                <a:cubicBezTo>
                  <a:pt x="4108" y="585"/>
                  <a:pt x="4108" y="585"/>
                  <a:pt x="4108" y="585"/>
                </a:cubicBezTo>
                <a:cubicBezTo>
                  <a:pt x="4108" y="585"/>
                  <a:pt x="4108" y="585"/>
                  <a:pt x="4108" y="585"/>
                </a:cubicBezTo>
                <a:cubicBezTo>
                  <a:pt x="4107" y="585"/>
                  <a:pt x="4107" y="585"/>
                  <a:pt x="4107" y="585"/>
                </a:cubicBezTo>
                <a:cubicBezTo>
                  <a:pt x="4107" y="585"/>
                  <a:pt x="4107" y="585"/>
                  <a:pt x="4107" y="585"/>
                </a:cubicBezTo>
                <a:cubicBezTo>
                  <a:pt x="4107" y="585"/>
                  <a:pt x="4107" y="585"/>
                  <a:pt x="4107" y="585"/>
                </a:cubicBezTo>
                <a:cubicBezTo>
                  <a:pt x="4107" y="585"/>
                  <a:pt x="4106" y="585"/>
                  <a:pt x="4106" y="586"/>
                </a:cubicBezTo>
                <a:close/>
                <a:moveTo>
                  <a:pt x="4124" y="588"/>
                </a:moveTo>
                <a:cubicBezTo>
                  <a:pt x="4124" y="587"/>
                  <a:pt x="4122" y="586"/>
                  <a:pt x="4120" y="585"/>
                </a:cubicBezTo>
                <a:cubicBezTo>
                  <a:pt x="4117" y="584"/>
                  <a:pt x="4115" y="583"/>
                  <a:pt x="4115" y="584"/>
                </a:cubicBezTo>
                <a:cubicBezTo>
                  <a:pt x="4115" y="588"/>
                  <a:pt x="4115" y="588"/>
                  <a:pt x="4115" y="588"/>
                </a:cubicBezTo>
                <a:cubicBezTo>
                  <a:pt x="4116" y="588"/>
                  <a:pt x="4120" y="590"/>
                  <a:pt x="4121" y="591"/>
                </a:cubicBezTo>
                <a:cubicBezTo>
                  <a:pt x="4124" y="588"/>
                  <a:pt x="4124" y="588"/>
                  <a:pt x="4124" y="588"/>
                </a:cubicBezTo>
                <a:close/>
                <a:moveTo>
                  <a:pt x="4122" y="570"/>
                </a:moveTo>
                <a:cubicBezTo>
                  <a:pt x="4146" y="570"/>
                  <a:pt x="4146" y="570"/>
                  <a:pt x="4146" y="570"/>
                </a:cubicBezTo>
                <a:cubicBezTo>
                  <a:pt x="4140" y="548"/>
                  <a:pt x="4140" y="548"/>
                  <a:pt x="4140" y="548"/>
                </a:cubicBezTo>
                <a:cubicBezTo>
                  <a:pt x="4122" y="548"/>
                  <a:pt x="4122" y="548"/>
                  <a:pt x="4122" y="548"/>
                </a:cubicBezTo>
                <a:cubicBezTo>
                  <a:pt x="4122" y="570"/>
                  <a:pt x="4122" y="570"/>
                  <a:pt x="4122" y="570"/>
                </a:cubicBezTo>
                <a:close/>
                <a:moveTo>
                  <a:pt x="3441" y="189"/>
                </a:moveTo>
                <a:cubicBezTo>
                  <a:pt x="3320" y="189"/>
                  <a:pt x="3320" y="189"/>
                  <a:pt x="3320" y="189"/>
                </a:cubicBezTo>
                <a:cubicBezTo>
                  <a:pt x="3320" y="154"/>
                  <a:pt x="3320" y="154"/>
                  <a:pt x="3320" y="154"/>
                </a:cubicBezTo>
                <a:cubicBezTo>
                  <a:pt x="3441" y="154"/>
                  <a:pt x="3441" y="154"/>
                  <a:pt x="3441" y="154"/>
                </a:cubicBezTo>
                <a:cubicBezTo>
                  <a:pt x="3441" y="189"/>
                  <a:pt x="3441" y="189"/>
                  <a:pt x="3441" y="189"/>
                </a:cubicBezTo>
                <a:close/>
                <a:moveTo>
                  <a:pt x="3244" y="344"/>
                </a:moveTo>
                <a:cubicBezTo>
                  <a:pt x="3124" y="344"/>
                  <a:pt x="3124" y="344"/>
                  <a:pt x="3124" y="344"/>
                </a:cubicBezTo>
                <a:cubicBezTo>
                  <a:pt x="3124" y="309"/>
                  <a:pt x="3124" y="309"/>
                  <a:pt x="3124" y="309"/>
                </a:cubicBezTo>
                <a:cubicBezTo>
                  <a:pt x="3194" y="309"/>
                  <a:pt x="3194" y="309"/>
                  <a:pt x="3194" y="309"/>
                </a:cubicBezTo>
                <a:cubicBezTo>
                  <a:pt x="3194" y="253"/>
                  <a:pt x="3194" y="253"/>
                  <a:pt x="3194" y="253"/>
                </a:cubicBezTo>
                <a:cubicBezTo>
                  <a:pt x="3216" y="253"/>
                  <a:pt x="3216" y="253"/>
                  <a:pt x="3216" y="253"/>
                </a:cubicBezTo>
                <a:cubicBezTo>
                  <a:pt x="3216" y="309"/>
                  <a:pt x="3216" y="309"/>
                  <a:pt x="3216" y="309"/>
                </a:cubicBezTo>
                <a:cubicBezTo>
                  <a:pt x="3244" y="309"/>
                  <a:pt x="3244" y="309"/>
                  <a:pt x="3244" y="309"/>
                </a:cubicBezTo>
                <a:cubicBezTo>
                  <a:pt x="3244" y="344"/>
                  <a:pt x="3244" y="344"/>
                  <a:pt x="3244" y="344"/>
                </a:cubicBezTo>
                <a:close/>
                <a:moveTo>
                  <a:pt x="2340" y="546"/>
                </a:moveTo>
                <a:cubicBezTo>
                  <a:pt x="2345" y="546"/>
                  <a:pt x="2349" y="546"/>
                  <a:pt x="2354" y="546"/>
                </a:cubicBezTo>
                <a:cubicBezTo>
                  <a:pt x="2356" y="540"/>
                  <a:pt x="2357" y="534"/>
                  <a:pt x="2359" y="528"/>
                </a:cubicBezTo>
                <a:cubicBezTo>
                  <a:pt x="2340" y="523"/>
                  <a:pt x="2340" y="523"/>
                  <a:pt x="2340" y="523"/>
                </a:cubicBezTo>
                <a:cubicBezTo>
                  <a:pt x="2340" y="530"/>
                  <a:pt x="2340" y="538"/>
                  <a:pt x="2340" y="546"/>
                </a:cubicBezTo>
                <a:close/>
                <a:moveTo>
                  <a:pt x="2560" y="481"/>
                </a:moveTo>
                <a:cubicBezTo>
                  <a:pt x="2551" y="474"/>
                  <a:pt x="2542" y="467"/>
                  <a:pt x="2533" y="460"/>
                </a:cubicBezTo>
                <a:cubicBezTo>
                  <a:pt x="2540" y="454"/>
                  <a:pt x="2547" y="449"/>
                  <a:pt x="2554" y="443"/>
                </a:cubicBezTo>
                <a:cubicBezTo>
                  <a:pt x="2556" y="456"/>
                  <a:pt x="2558" y="468"/>
                  <a:pt x="2560" y="481"/>
                </a:cubicBezTo>
                <a:close/>
                <a:moveTo>
                  <a:pt x="2552" y="425"/>
                </a:moveTo>
                <a:cubicBezTo>
                  <a:pt x="2545" y="418"/>
                  <a:pt x="2538" y="410"/>
                  <a:pt x="2532" y="403"/>
                </a:cubicBezTo>
                <a:cubicBezTo>
                  <a:pt x="2536" y="398"/>
                  <a:pt x="2541" y="393"/>
                  <a:pt x="2546" y="388"/>
                </a:cubicBezTo>
                <a:cubicBezTo>
                  <a:pt x="2548" y="401"/>
                  <a:pt x="2550" y="413"/>
                  <a:pt x="2552" y="425"/>
                </a:cubicBezTo>
                <a:close/>
                <a:moveTo>
                  <a:pt x="2541" y="383"/>
                </a:moveTo>
                <a:cubicBezTo>
                  <a:pt x="2538" y="387"/>
                  <a:pt x="2534" y="391"/>
                  <a:pt x="2531" y="394"/>
                </a:cubicBezTo>
                <a:cubicBezTo>
                  <a:pt x="2531" y="391"/>
                  <a:pt x="2531" y="387"/>
                  <a:pt x="2531" y="383"/>
                </a:cubicBezTo>
                <a:cubicBezTo>
                  <a:pt x="2534" y="383"/>
                  <a:pt x="2538" y="383"/>
                  <a:pt x="2541" y="383"/>
                </a:cubicBezTo>
                <a:close/>
                <a:moveTo>
                  <a:pt x="2524" y="383"/>
                </a:moveTo>
                <a:cubicBezTo>
                  <a:pt x="2524" y="387"/>
                  <a:pt x="2524" y="391"/>
                  <a:pt x="2524" y="395"/>
                </a:cubicBezTo>
                <a:cubicBezTo>
                  <a:pt x="2521" y="391"/>
                  <a:pt x="2517" y="387"/>
                  <a:pt x="2513" y="383"/>
                </a:cubicBezTo>
                <a:cubicBezTo>
                  <a:pt x="2517" y="383"/>
                  <a:pt x="2521" y="383"/>
                  <a:pt x="2524" y="383"/>
                </a:cubicBezTo>
                <a:close/>
                <a:moveTo>
                  <a:pt x="2509" y="387"/>
                </a:moveTo>
                <a:cubicBezTo>
                  <a:pt x="2514" y="392"/>
                  <a:pt x="2519" y="397"/>
                  <a:pt x="2523" y="402"/>
                </a:cubicBezTo>
                <a:cubicBezTo>
                  <a:pt x="2517" y="409"/>
                  <a:pt x="2510" y="417"/>
                  <a:pt x="2504" y="424"/>
                </a:cubicBezTo>
                <a:cubicBezTo>
                  <a:pt x="2506" y="411"/>
                  <a:pt x="2507" y="399"/>
                  <a:pt x="2509" y="387"/>
                </a:cubicBezTo>
                <a:close/>
                <a:moveTo>
                  <a:pt x="2501" y="443"/>
                </a:moveTo>
                <a:cubicBezTo>
                  <a:pt x="2508" y="449"/>
                  <a:pt x="2515" y="454"/>
                  <a:pt x="2522" y="460"/>
                </a:cubicBezTo>
                <a:cubicBezTo>
                  <a:pt x="2513" y="467"/>
                  <a:pt x="2504" y="475"/>
                  <a:pt x="2495" y="482"/>
                </a:cubicBezTo>
                <a:cubicBezTo>
                  <a:pt x="2497" y="469"/>
                  <a:pt x="2499" y="456"/>
                  <a:pt x="2501" y="443"/>
                </a:cubicBezTo>
                <a:close/>
                <a:moveTo>
                  <a:pt x="2492" y="496"/>
                </a:moveTo>
                <a:cubicBezTo>
                  <a:pt x="2502" y="503"/>
                  <a:pt x="2512" y="509"/>
                  <a:pt x="2522" y="515"/>
                </a:cubicBezTo>
                <a:cubicBezTo>
                  <a:pt x="2510" y="523"/>
                  <a:pt x="2498" y="530"/>
                  <a:pt x="2486" y="538"/>
                </a:cubicBezTo>
                <a:cubicBezTo>
                  <a:pt x="2488" y="524"/>
                  <a:pt x="2490" y="510"/>
                  <a:pt x="2492" y="496"/>
                </a:cubicBezTo>
                <a:close/>
                <a:moveTo>
                  <a:pt x="2492" y="541"/>
                </a:moveTo>
                <a:cubicBezTo>
                  <a:pt x="2503" y="541"/>
                  <a:pt x="2514" y="541"/>
                  <a:pt x="2524" y="541"/>
                </a:cubicBezTo>
                <a:cubicBezTo>
                  <a:pt x="2524" y="535"/>
                  <a:pt x="2524" y="529"/>
                  <a:pt x="2524" y="522"/>
                </a:cubicBezTo>
                <a:cubicBezTo>
                  <a:pt x="2514" y="529"/>
                  <a:pt x="2503" y="535"/>
                  <a:pt x="2492" y="541"/>
                </a:cubicBezTo>
                <a:close/>
                <a:moveTo>
                  <a:pt x="2531" y="541"/>
                </a:moveTo>
                <a:cubicBezTo>
                  <a:pt x="2541" y="541"/>
                  <a:pt x="2551" y="541"/>
                  <a:pt x="2562" y="541"/>
                </a:cubicBezTo>
                <a:cubicBezTo>
                  <a:pt x="2551" y="535"/>
                  <a:pt x="2541" y="528"/>
                  <a:pt x="2531" y="521"/>
                </a:cubicBezTo>
                <a:cubicBezTo>
                  <a:pt x="2531" y="528"/>
                  <a:pt x="2531" y="535"/>
                  <a:pt x="2531" y="541"/>
                </a:cubicBezTo>
                <a:close/>
                <a:moveTo>
                  <a:pt x="2524" y="548"/>
                </a:moveTo>
                <a:cubicBezTo>
                  <a:pt x="2513" y="548"/>
                  <a:pt x="2502" y="548"/>
                  <a:pt x="2491" y="548"/>
                </a:cubicBezTo>
                <a:cubicBezTo>
                  <a:pt x="2502" y="554"/>
                  <a:pt x="2513" y="559"/>
                  <a:pt x="2524" y="565"/>
                </a:cubicBezTo>
                <a:cubicBezTo>
                  <a:pt x="2524" y="559"/>
                  <a:pt x="2524" y="554"/>
                  <a:pt x="2524" y="548"/>
                </a:cubicBezTo>
                <a:close/>
                <a:moveTo>
                  <a:pt x="2499" y="487"/>
                </a:moveTo>
                <a:cubicBezTo>
                  <a:pt x="2507" y="487"/>
                  <a:pt x="2516" y="487"/>
                  <a:pt x="2524" y="487"/>
                </a:cubicBezTo>
                <a:cubicBezTo>
                  <a:pt x="2524" y="480"/>
                  <a:pt x="2524" y="474"/>
                  <a:pt x="2524" y="467"/>
                </a:cubicBezTo>
                <a:cubicBezTo>
                  <a:pt x="2516" y="474"/>
                  <a:pt x="2507" y="480"/>
                  <a:pt x="2499" y="487"/>
                </a:cubicBezTo>
                <a:close/>
                <a:moveTo>
                  <a:pt x="2531" y="487"/>
                </a:moveTo>
                <a:cubicBezTo>
                  <a:pt x="2540" y="487"/>
                  <a:pt x="2548" y="487"/>
                  <a:pt x="2557" y="487"/>
                </a:cubicBezTo>
                <a:cubicBezTo>
                  <a:pt x="2548" y="480"/>
                  <a:pt x="2540" y="474"/>
                  <a:pt x="2531" y="467"/>
                </a:cubicBezTo>
                <a:cubicBezTo>
                  <a:pt x="2531" y="474"/>
                  <a:pt x="2531" y="480"/>
                  <a:pt x="2531" y="487"/>
                </a:cubicBezTo>
                <a:close/>
                <a:moveTo>
                  <a:pt x="2556" y="494"/>
                </a:moveTo>
                <a:cubicBezTo>
                  <a:pt x="2548" y="494"/>
                  <a:pt x="2539" y="494"/>
                  <a:pt x="2531" y="494"/>
                </a:cubicBezTo>
                <a:cubicBezTo>
                  <a:pt x="2531" y="499"/>
                  <a:pt x="2531" y="504"/>
                  <a:pt x="2531" y="510"/>
                </a:cubicBezTo>
                <a:cubicBezTo>
                  <a:pt x="2539" y="504"/>
                  <a:pt x="2548" y="499"/>
                  <a:pt x="2556" y="494"/>
                </a:cubicBezTo>
                <a:close/>
                <a:moveTo>
                  <a:pt x="2524" y="494"/>
                </a:moveTo>
                <a:cubicBezTo>
                  <a:pt x="2516" y="494"/>
                  <a:pt x="2508" y="494"/>
                  <a:pt x="2500" y="494"/>
                </a:cubicBezTo>
                <a:cubicBezTo>
                  <a:pt x="2508" y="499"/>
                  <a:pt x="2516" y="504"/>
                  <a:pt x="2524" y="509"/>
                </a:cubicBezTo>
                <a:cubicBezTo>
                  <a:pt x="2524" y="504"/>
                  <a:pt x="2524" y="499"/>
                  <a:pt x="2524" y="494"/>
                </a:cubicBezTo>
                <a:close/>
                <a:moveTo>
                  <a:pt x="2505" y="431"/>
                </a:moveTo>
                <a:cubicBezTo>
                  <a:pt x="2511" y="431"/>
                  <a:pt x="2518" y="431"/>
                  <a:pt x="2524" y="431"/>
                </a:cubicBezTo>
                <a:cubicBezTo>
                  <a:pt x="2524" y="424"/>
                  <a:pt x="2524" y="418"/>
                  <a:pt x="2524" y="411"/>
                </a:cubicBezTo>
                <a:cubicBezTo>
                  <a:pt x="2518" y="418"/>
                  <a:pt x="2511" y="424"/>
                  <a:pt x="2505" y="431"/>
                </a:cubicBezTo>
                <a:close/>
                <a:moveTo>
                  <a:pt x="2531" y="431"/>
                </a:moveTo>
                <a:cubicBezTo>
                  <a:pt x="2537" y="431"/>
                  <a:pt x="2543" y="431"/>
                  <a:pt x="2549" y="431"/>
                </a:cubicBezTo>
                <a:cubicBezTo>
                  <a:pt x="2543" y="424"/>
                  <a:pt x="2537" y="418"/>
                  <a:pt x="2531" y="411"/>
                </a:cubicBezTo>
                <a:cubicBezTo>
                  <a:pt x="2531" y="418"/>
                  <a:pt x="2531" y="424"/>
                  <a:pt x="2531" y="431"/>
                </a:cubicBezTo>
                <a:close/>
                <a:moveTo>
                  <a:pt x="2549" y="438"/>
                </a:moveTo>
                <a:cubicBezTo>
                  <a:pt x="2543" y="438"/>
                  <a:pt x="2537" y="438"/>
                  <a:pt x="2531" y="438"/>
                </a:cubicBezTo>
                <a:cubicBezTo>
                  <a:pt x="2531" y="443"/>
                  <a:pt x="2531" y="448"/>
                  <a:pt x="2531" y="453"/>
                </a:cubicBezTo>
                <a:cubicBezTo>
                  <a:pt x="2537" y="448"/>
                  <a:pt x="2543" y="443"/>
                  <a:pt x="2549" y="438"/>
                </a:cubicBezTo>
                <a:close/>
                <a:moveTo>
                  <a:pt x="2524" y="438"/>
                </a:moveTo>
                <a:cubicBezTo>
                  <a:pt x="2518" y="438"/>
                  <a:pt x="2511" y="438"/>
                  <a:pt x="2504" y="438"/>
                </a:cubicBezTo>
                <a:cubicBezTo>
                  <a:pt x="2511" y="443"/>
                  <a:pt x="2518" y="448"/>
                  <a:pt x="2524" y="453"/>
                </a:cubicBezTo>
                <a:cubicBezTo>
                  <a:pt x="2524" y="448"/>
                  <a:pt x="2524" y="443"/>
                  <a:pt x="2524" y="438"/>
                </a:cubicBezTo>
                <a:close/>
              </a:path>
            </a:pathLst>
          </a:custGeom>
          <a:solidFill>
            <a:schemeClr val="bg1">
              <a:lumMod val="85000"/>
            </a:schemeClr>
          </a:solidFill>
          <a:ln w="3175">
            <a:noFill/>
          </a:ln>
        </p:spPr>
        <p:txBody>
          <a:bodyPr vert="horz" wrap="square" lIns="91440" tIns="45720" rIns="91440" bIns="45720" numCol="1" anchor="t" anchorCtr="0" compatLnSpc="1"/>
          <a:lstStyle/>
          <a:p>
            <a:endParaRPr lang="zh-CN" altLang="en-US"/>
          </a:p>
        </p:txBody>
      </p:sp>
      <p:sp>
        <p:nvSpPr>
          <p:cNvPr id="83" name="PA_文本框 82"/>
          <p:cNvSpPr txBox="1"/>
          <p:nvPr>
            <p:custDataLst>
              <p:tags r:id="rId13"/>
            </p:custDataLst>
          </p:nvPr>
        </p:nvSpPr>
        <p:spPr>
          <a:xfrm>
            <a:off x="6979921" y="4385111"/>
            <a:ext cx="4537074" cy="169277"/>
          </a:xfrm>
          <a:prstGeom prst="rect">
            <a:avLst/>
          </a:prstGeom>
          <a:noFill/>
        </p:spPr>
        <p:txBody>
          <a:bodyPr wrap="square" lIns="0" tIns="0" rIns="0" bIns="0" rtlCol="0">
            <a:spAutoFit/>
          </a:bodyPr>
          <a:lstStyle/>
          <a:p>
            <a:pPr algn="dist"/>
            <a:r>
              <a:rPr lang="zh-CN" altLang="en-US" sz="1100" dirty="0">
                <a:solidFill>
                  <a:schemeClr val="tx1">
                    <a:lumMod val="50000"/>
                    <a:lumOff val="50000"/>
                  </a:schemeClr>
                </a:solidFill>
              </a:rPr>
              <a:t>一个专门协助移动应用开发者的</a:t>
            </a:r>
            <a:r>
              <a:rPr lang="en-US" altLang="zh-CN" sz="1100" dirty="0">
                <a:solidFill>
                  <a:schemeClr val="tx1">
                    <a:lumMod val="50000"/>
                    <a:lumOff val="50000"/>
                  </a:schemeClr>
                </a:solidFill>
              </a:rPr>
              <a:t>BaaS</a:t>
            </a:r>
            <a:r>
              <a:rPr lang="zh-CN" altLang="en-US" sz="1100" dirty="0">
                <a:solidFill>
                  <a:schemeClr val="tx1">
                    <a:lumMod val="50000"/>
                    <a:lumOff val="50000"/>
                  </a:schemeClr>
                </a:solidFill>
              </a:rPr>
              <a:t>平台</a:t>
            </a:r>
          </a:p>
        </p:txBody>
      </p:sp>
      <p:cxnSp>
        <p:nvCxnSpPr>
          <p:cNvPr id="87" name="PA_直接连接符 86"/>
          <p:cNvCxnSpPr/>
          <p:nvPr>
            <p:custDataLst>
              <p:tags r:id="rId14"/>
            </p:custDataLst>
          </p:nvPr>
        </p:nvCxnSpPr>
        <p:spPr>
          <a:xfrm>
            <a:off x="6979921" y="4290336"/>
            <a:ext cx="451675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2511552" y="86000"/>
            <a:ext cx="1405625" cy="1757031"/>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604520" y="55880"/>
            <a:ext cx="10537825" cy="6586220"/>
          </a:xfrm>
          <a:prstGeom prst="rect">
            <a:avLst/>
          </a:prstGeom>
        </p:spPr>
      </p:pic>
      <p:pic>
        <p:nvPicPr>
          <p:cNvPr id="6" name="图片 5"/>
          <p:cNvPicPr>
            <a:picLocks noChangeAspect="1"/>
          </p:cNvPicPr>
          <p:nvPr/>
        </p:nvPicPr>
        <p:blipFill>
          <a:blip r:embed="rId4"/>
          <a:stretch>
            <a:fillRect/>
          </a:stretch>
        </p:blipFill>
        <p:spPr>
          <a:xfrm>
            <a:off x="140970" y="55880"/>
            <a:ext cx="11910695" cy="6380480"/>
          </a:xfrm>
          <a:prstGeom prst="rect">
            <a:avLst/>
          </a:prstGeom>
        </p:spPr>
      </p:pic>
      <p:pic>
        <p:nvPicPr>
          <p:cNvPr id="7" name="图片 6"/>
          <p:cNvPicPr>
            <a:picLocks noChangeAspect="1"/>
          </p:cNvPicPr>
          <p:nvPr/>
        </p:nvPicPr>
        <p:blipFill>
          <a:blip r:embed="rId5"/>
          <a:stretch>
            <a:fillRect/>
          </a:stretch>
        </p:blipFill>
        <p:spPr>
          <a:xfrm>
            <a:off x="420370" y="32385"/>
            <a:ext cx="8750300" cy="6609715"/>
          </a:xfrm>
          <a:prstGeom prst="rect">
            <a:avLst/>
          </a:prstGeom>
        </p:spPr>
      </p:pic>
      <p:pic>
        <p:nvPicPr>
          <p:cNvPr id="8" name="图片 7"/>
          <p:cNvPicPr>
            <a:picLocks noChangeAspect="1"/>
          </p:cNvPicPr>
          <p:nvPr/>
        </p:nvPicPr>
        <p:blipFill>
          <a:blip r:embed="rId6"/>
          <a:stretch>
            <a:fillRect/>
          </a:stretch>
        </p:blipFill>
        <p:spPr>
          <a:xfrm>
            <a:off x="205740" y="133350"/>
            <a:ext cx="11335385" cy="6225540"/>
          </a:xfrm>
          <a:prstGeom prst="rect">
            <a:avLst/>
          </a:prstGeom>
        </p:spPr>
      </p:pic>
      <p:pic>
        <p:nvPicPr>
          <p:cNvPr id="9" name="图片 8" descr="732858D219AB2434CC30654C4890EDD2"/>
          <p:cNvPicPr>
            <a:picLocks noChangeAspect="1"/>
          </p:cNvPicPr>
          <p:nvPr/>
        </p:nvPicPr>
        <p:blipFill>
          <a:blip r:embed="rId7"/>
          <a:stretch>
            <a:fillRect/>
          </a:stretch>
        </p:blipFill>
        <p:spPr>
          <a:xfrm>
            <a:off x="815340" y="133350"/>
            <a:ext cx="3549650" cy="6311265"/>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椭圆 47"/>
          <p:cNvSpPr/>
          <p:nvPr/>
        </p:nvSpPr>
        <p:spPr>
          <a:xfrm>
            <a:off x="3665220" y="5734357"/>
            <a:ext cx="4392242" cy="174487"/>
          </a:xfrm>
          <a:prstGeom prst="ellipse">
            <a:avLst/>
          </a:prstGeom>
          <a:gradFill flip="none" rotWithShape="1">
            <a:gsLst>
              <a:gs pos="100000">
                <a:schemeClr val="tx1">
                  <a:lumMod val="50000"/>
                  <a:lumOff val="50000"/>
                  <a:alpha val="0"/>
                </a:schemeClr>
              </a:gs>
              <a:gs pos="39000">
                <a:schemeClr val="tx1">
                  <a:lumMod val="65000"/>
                  <a:lumOff val="35000"/>
                  <a:alpha val="7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9" name="组合 178"/>
          <p:cNvGrpSpPr/>
          <p:nvPr/>
        </p:nvGrpSpPr>
        <p:grpSpPr>
          <a:xfrm>
            <a:off x="4305700" y="1708693"/>
            <a:ext cx="3796578" cy="4101014"/>
            <a:chOff x="4150202" y="1943100"/>
            <a:chExt cx="3413094" cy="3686780"/>
          </a:xfrm>
        </p:grpSpPr>
        <p:sp>
          <p:nvSpPr>
            <p:cNvPr id="149" name="Freeform 86"/>
            <p:cNvSpPr/>
            <p:nvPr/>
          </p:nvSpPr>
          <p:spPr bwMode="auto">
            <a:xfrm>
              <a:off x="5872798" y="4010629"/>
              <a:ext cx="311150" cy="223838"/>
            </a:xfrm>
            <a:custGeom>
              <a:avLst/>
              <a:gdLst>
                <a:gd name="T0" fmla="*/ 183 w 196"/>
                <a:gd name="T1" fmla="*/ 0 h 141"/>
                <a:gd name="T2" fmla="*/ 141 w 196"/>
                <a:gd name="T3" fmla="*/ 0 h 141"/>
                <a:gd name="T4" fmla="*/ 0 w 196"/>
                <a:gd name="T5" fmla="*/ 0 h 141"/>
                <a:gd name="T6" fmla="*/ 2 w 196"/>
                <a:gd name="T7" fmla="*/ 141 h 141"/>
                <a:gd name="T8" fmla="*/ 151 w 196"/>
                <a:gd name="T9" fmla="*/ 141 h 141"/>
                <a:gd name="T10" fmla="*/ 196 w 196"/>
                <a:gd name="T11" fmla="*/ 141 h 141"/>
                <a:gd name="T12" fmla="*/ 183 w 196"/>
                <a:gd name="T13" fmla="*/ 0 h 141"/>
              </a:gdLst>
              <a:ahLst/>
              <a:cxnLst>
                <a:cxn ang="0">
                  <a:pos x="T0" y="T1"/>
                </a:cxn>
                <a:cxn ang="0">
                  <a:pos x="T2" y="T3"/>
                </a:cxn>
                <a:cxn ang="0">
                  <a:pos x="T4" y="T5"/>
                </a:cxn>
                <a:cxn ang="0">
                  <a:pos x="T6" y="T7"/>
                </a:cxn>
                <a:cxn ang="0">
                  <a:pos x="T8" y="T9"/>
                </a:cxn>
                <a:cxn ang="0">
                  <a:pos x="T10" y="T11"/>
                </a:cxn>
                <a:cxn ang="0">
                  <a:pos x="T12" y="T13"/>
                </a:cxn>
              </a:cxnLst>
              <a:rect l="0" t="0" r="r" b="b"/>
              <a:pathLst>
                <a:path w="196" h="141">
                  <a:moveTo>
                    <a:pt x="183" y="0"/>
                  </a:moveTo>
                  <a:lnTo>
                    <a:pt x="141" y="0"/>
                  </a:lnTo>
                  <a:lnTo>
                    <a:pt x="0" y="0"/>
                  </a:lnTo>
                  <a:lnTo>
                    <a:pt x="2" y="141"/>
                  </a:lnTo>
                  <a:lnTo>
                    <a:pt x="151" y="141"/>
                  </a:lnTo>
                  <a:lnTo>
                    <a:pt x="196" y="141"/>
                  </a:lnTo>
                  <a:lnTo>
                    <a:pt x="183" y="0"/>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150" name="Freeform 87"/>
            <p:cNvSpPr/>
            <p:nvPr/>
          </p:nvSpPr>
          <p:spPr bwMode="auto">
            <a:xfrm>
              <a:off x="6512561" y="4010629"/>
              <a:ext cx="361950" cy="223838"/>
            </a:xfrm>
            <a:custGeom>
              <a:avLst/>
              <a:gdLst>
                <a:gd name="T0" fmla="*/ 185 w 228"/>
                <a:gd name="T1" fmla="*/ 0 h 141"/>
                <a:gd name="T2" fmla="*/ 43 w 228"/>
                <a:gd name="T3" fmla="*/ 0 h 141"/>
                <a:gd name="T4" fmla="*/ 0 w 228"/>
                <a:gd name="T5" fmla="*/ 0 h 141"/>
                <a:gd name="T6" fmla="*/ 29 w 228"/>
                <a:gd name="T7" fmla="*/ 141 h 141"/>
                <a:gd name="T8" fmla="*/ 75 w 228"/>
                <a:gd name="T9" fmla="*/ 141 h 141"/>
                <a:gd name="T10" fmla="*/ 228 w 228"/>
                <a:gd name="T11" fmla="*/ 141 h 141"/>
                <a:gd name="T12" fmla="*/ 185 w 228"/>
                <a:gd name="T13" fmla="*/ 0 h 141"/>
              </a:gdLst>
              <a:ahLst/>
              <a:cxnLst>
                <a:cxn ang="0">
                  <a:pos x="T0" y="T1"/>
                </a:cxn>
                <a:cxn ang="0">
                  <a:pos x="T2" y="T3"/>
                </a:cxn>
                <a:cxn ang="0">
                  <a:pos x="T4" y="T5"/>
                </a:cxn>
                <a:cxn ang="0">
                  <a:pos x="T6" y="T7"/>
                </a:cxn>
                <a:cxn ang="0">
                  <a:pos x="T8" y="T9"/>
                </a:cxn>
                <a:cxn ang="0">
                  <a:pos x="T10" y="T11"/>
                </a:cxn>
                <a:cxn ang="0">
                  <a:pos x="T12" y="T13"/>
                </a:cxn>
              </a:cxnLst>
              <a:rect l="0" t="0" r="r" b="b"/>
              <a:pathLst>
                <a:path w="228" h="141">
                  <a:moveTo>
                    <a:pt x="185" y="0"/>
                  </a:moveTo>
                  <a:lnTo>
                    <a:pt x="43" y="0"/>
                  </a:lnTo>
                  <a:lnTo>
                    <a:pt x="0" y="0"/>
                  </a:lnTo>
                  <a:lnTo>
                    <a:pt x="29" y="141"/>
                  </a:lnTo>
                  <a:lnTo>
                    <a:pt x="75" y="141"/>
                  </a:lnTo>
                  <a:lnTo>
                    <a:pt x="228" y="141"/>
                  </a:lnTo>
                  <a:lnTo>
                    <a:pt x="185" y="0"/>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175" name="Freeform 112"/>
            <p:cNvSpPr/>
            <p:nvPr/>
          </p:nvSpPr>
          <p:spPr bwMode="auto">
            <a:xfrm>
              <a:off x="6607303" y="3700462"/>
              <a:ext cx="112713" cy="477838"/>
            </a:xfrm>
            <a:custGeom>
              <a:avLst/>
              <a:gdLst>
                <a:gd name="T0" fmla="*/ 17 w 52"/>
                <a:gd name="T1" fmla="*/ 0 h 221"/>
                <a:gd name="T2" fmla="*/ 33 w 52"/>
                <a:gd name="T3" fmla="*/ 58 h 221"/>
                <a:gd name="T4" fmla="*/ 48 w 52"/>
                <a:gd name="T5" fmla="*/ 117 h 221"/>
                <a:gd name="T6" fmla="*/ 24 w 52"/>
                <a:gd name="T7" fmla="*/ 221 h 221"/>
                <a:gd name="T8" fmla="*/ 4 w 52"/>
                <a:gd name="T9" fmla="*/ 137 h 221"/>
                <a:gd name="T10" fmla="*/ 0 w 52"/>
                <a:gd name="T11" fmla="*/ 122 h 221"/>
                <a:gd name="T12" fmla="*/ 0 w 52"/>
                <a:gd name="T13" fmla="*/ 120 h 221"/>
                <a:gd name="T14" fmla="*/ 12 w 52"/>
                <a:gd name="T15" fmla="*/ 94 h 221"/>
                <a:gd name="T16" fmla="*/ 17 w 52"/>
                <a:gd name="T17" fmla="*/ 0 h 221"/>
                <a:gd name="T18" fmla="*/ 17 w 52"/>
                <a:gd name="T19" fmla="*/ 0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221">
                  <a:moveTo>
                    <a:pt x="17" y="0"/>
                  </a:moveTo>
                  <a:cubicBezTo>
                    <a:pt x="22" y="19"/>
                    <a:pt x="28" y="38"/>
                    <a:pt x="33" y="58"/>
                  </a:cubicBezTo>
                  <a:cubicBezTo>
                    <a:pt x="39" y="77"/>
                    <a:pt x="45" y="97"/>
                    <a:pt x="48" y="117"/>
                  </a:cubicBezTo>
                  <a:cubicBezTo>
                    <a:pt x="52" y="153"/>
                    <a:pt x="44" y="190"/>
                    <a:pt x="24" y="221"/>
                  </a:cubicBezTo>
                  <a:cubicBezTo>
                    <a:pt x="17" y="193"/>
                    <a:pt x="11" y="165"/>
                    <a:pt x="4" y="137"/>
                  </a:cubicBezTo>
                  <a:cubicBezTo>
                    <a:pt x="3" y="132"/>
                    <a:pt x="1" y="127"/>
                    <a:pt x="0" y="122"/>
                  </a:cubicBezTo>
                  <a:cubicBezTo>
                    <a:pt x="0" y="122"/>
                    <a:pt x="0" y="120"/>
                    <a:pt x="0" y="120"/>
                  </a:cubicBezTo>
                  <a:cubicBezTo>
                    <a:pt x="5" y="112"/>
                    <a:pt x="9" y="103"/>
                    <a:pt x="12" y="94"/>
                  </a:cubicBezTo>
                  <a:cubicBezTo>
                    <a:pt x="24" y="64"/>
                    <a:pt x="26" y="31"/>
                    <a:pt x="17" y="0"/>
                  </a:cubicBezTo>
                  <a:cubicBezTo>
                    <a:pt x="21" y="15"/>
                    <a:pt x="18" y="3"/>
                    <a:pt x="17" y="0"/>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74" name="Freeform 111"/>
            <p:cNvSpPr/>
            <p:nvPr/>
          </p:nvSpPr>
          <p:spPr bwMode="auto">
            <a:xfrm>
              <a:off x="6001196" y="3806825"/>
              <a:ext cx="61913" cy="371475"/>
            </a:xfrm>
            <a:custGeom>
              <a:avLst/>
              <a:gdLst>
                <a:gd name="T0" fmla="*/ 22 w 29"/>
                <a:gd name="T1" fmla="*/ 71 h 172"/>
                <a:gd name="T2" fmla="*/ 0 w 29"/>
                <a:gd name="T3" fmla="*/ 0 h 172"/>
                <a:gd name="T4" fmla="*/ 4 w 29"/>
                <a:gd name="T5" fmla="*/ 80 h 172"/>
                <a:gd name="T6" fmla="*/ 29 w 29"/>
                <a:gd name="T7" fmla="*/ 172 h 172"/>
                <a:gd name="T8" fmla="*/ 22 w 29"/>
                <a:gd name="T9" fmla="*/ 71 h 172"/>
              </a:gdLst>
              <a:ahLst/>
              <a:cxnLst>
                <a:cxn ang="0">
                  <a:pos x="T0" y="T1"/>
                </a:cxn>
                <a:cxn ang="0">
                  <a:pos x="T2" y="T3"/>
                </a:cxn>
                <a:cxn ang="0">
                  <a:pos x="T4" y="T5"/>
                </a:cxn>
                <a:cxn ang="0">
                  <a:pos x="T6" y="T7"/>
                </a:cxn>
                <a:cxn ang="0">
                  <a:pos x="T8" y="T9"/>
                </a:cxn>
              </a:cxnLst>
              <a:rect l="0" t="0" r="r" b="b"/>
              <a:pathLst>
                <a:path w="29" h="172">
                  <a:moveTo>
                    <a:pt x="22" y="71"/>
                  </a:moveTo>
                  <a:cubicBezTo>
                    <a:pt x="9" y="50"/>
                    <a:pt x="1" y="25"/>
                    <a:pt x="0" y="0"/>
                  </a:cubicBezTo>
                  <a:cubicBezTo>
                    <a:pt x="1" y="26"/>
                    <a:pt x="2" y="53"/>
                    <a:pt x="4" y="80"/>
                  </a:cubicBezTo>
                  <a:cubicBezTo>
                    <a:pt x="5" y="113"/>
                    <a:pt x="11" y="144"/>
                    <a:pt x="29" y="172"/>
                  </a:cubicBezTo>
                  <a:cubicBezTo>
                    <a:pt x="26" y="138"/>
                    <a:pt x="24" y="104"/>
                    <a:pt x="22" y="71"/>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77" name="Freeform 114"/>
            <p:cNvSpPr/>
            <p:nvPr/>
          </p:nvSpPr>
          <p:spPr bwMode="auto">
            <a:xfrm>
              <a:off x="5155058" y="1943100"/>
              <a:ext cx="1204913" cy="1963738"/>
            </a:xfrm>
            <a:custGeom>
              <a:avLst/>
              <a:gdLst>
                <a:gd name="T0" fmla="*/ 0 w 759"/>
                <a:gd name="T1" fmla="*/ 1237 h 1237"/>
                <a:gd name="T2" fmla="*/ 29 w 759"/>
                <a:gd name="T3" fmla="*/ 1111 h 1237"/>
                <a:gd name="T4" fmla="*/ 739 w 759"/>
                <a:gd name="T5" fmla="*/ 0 h 1237"/>
                <a:gd name="T6" fmla="*/ 759 w 759"/>
                <a:gd name="T7" fmla="*/ 47 h 1237"/>
                <a:gd name="T8" fmla="*/ 0 w 759"/>
                <a:gd name="T9" fmla="*/ 1237 h 1237"/>
              </a:gdLst>
              <a:ahLst/>
              <a:cxnLst>
                <a:cxn ang="0">
                  <a:pos x="T0" y="T1"/>
                </a:cxn>
                <a:cxn ang="0">
                  <a:pos x="T2" y="T3"/>
                </a:cxn>
                <a:cxn ang="0">
                  <a:pos x="T4" y="T5"/>
                </a:cxn>
                <a:cxn ang="0">
                  <a:pos x="T6" y="T7"/>
                </a:cxn>
                <a:cxn ang="0">
                  <a:pos x="T8" y="T9"/>
                </a:cxn>
              </a:cxnLst>
              <a:rect l="0" t="0" r="r" b="b"/>
              <a:pathLst>
                <a:path w="759" h="1237">
                  <a:moveTo>
                    <a:pt x="0" y="1237"/>
                  </a:moveTo>
                  <a:lnTo>
                    <a:pt x="29" y="1111"/>
                  </a:lnTo>
                  <a:lnTo>
                    <a:pt x="739" y="0"/>
                  </a:lnTo>
                  <a:lnTo>
                    <a:pt x="759" y="47"/>
                  </a:lnTo>
                  <a:lnTo>
                    <a:pt x="0" y="1237"/>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78" name="Freeform 115"/>
            <p:cNvSpPr/>
            <p:nvPr/>
          </p:nvSpPr>
          <p:spPr bwMode="auto">
            <a:xfrm>
              <a:off x="6317110" y="1943100"/>
              <a:ext cx="1238250" cy="1965325"/>
            </a:xfrm>
            <a:custGeom>
              <a:avLst/>
              <a:gdLst>
                <a:gd name="T0" fmla="*/ 22 w 780"/>
                <a:gd name="T1" fmla="*/ 47 h 1238"/>
                <a:gd name="T2" fmla="*/ 0 w 780"/>
                <a:gd name="T3" fmla="*/ 0 h 1238"/>
                <a:gd name="T4" fmla="*/ 709 w 780"/>
                <a:gd name="T5" fmla="*/ 1111 h 1238"/>
                <a:gd name="T6" fmla="*/ 780 w 780"/>
                <a:gd name="T7" fmla="*/ 1238 h 1238"/>
                <a:gd name="T8" fmla="*/ 22 w 780"/>
                <a:gd name="T9" fmla="*/ 47 h 1238"/>
              </a:gdLst>
              <a:ahLst/>
              <a:cxnLst>
                <a:cxn ang="0">
                  <a:pos x="T0" y="T1"/>
                </a:cxn>
                <a:cxn ang="0">
                  <a:pos x="T2" y="T3"/>
                </a:cxn>
                <a:cxn ang="0">
                  <a:pos x="T4" y="T5"/>
                </a:cxn>
                <a:cxn ang="0">
                  <a:pos x="T6" y="T7"/>
                </a:cxn>
                <a:cxn ang="0">
                  <a:pos x="T8" y="T9"/>
                </a:cxn>
              </a:cxnLst>
              <a:rect l="0" t="0" r="r" b="b"/>
              <a:pathLst>
                <a:path w="780" h="1238">
                  <a:moveTo>
                    <a:pt x="22" y="47"/>
                  </a:moveTo>
                  <a:lnTo>
                    <a:pt x="0" y="0"/>
                  </a:lnTo>
                  <a:lnTo>
                    <a:pt x="709" y="1111"/>
                  </a:lnTo>
                  <a:lnTo>
                    <a:pt x="780" y="1238"/>
                  </a:lnTo>
                  <a:lnTo>
                    <a:pt x="22" y="47"/>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61" name="Freeform 98"/>
            <p:cNvSpPr/>
            <p:nvPr/>
          </p:nvSpPr>
          <p:spPr bwMode="auto">
            <a:xfrm>
              <a:off x="5309077" y="4536885"/>
              <a:ext cx="534988" cy="601663"/>
            </a:xfrm>
            <a:custGeom>
              <a:avLst/>
              <a:gdLst>
                <a:gd name="T0" fmla="*/ 248 w 248"/>
                <a:gd name="T1" fmla="*/ 147 h 278"/>
                <a:gd name="T2" fmla="*/ 80 w 248"/>
                <a:gd name="T3" fmla="*/ 25 h 278"/>
                <a:gd name="T4" fmla="*/ 25 w 248"/>
                <a:gd name="T5" fmla="*/ 60 h 278"/>
                <a:gd name="T6" fmla="*/ 14 w 248"/>
                <a:gd name="T7" fmla="*/ 90 h 278"/>
                <a:gd name="T8" fmla="*/ 1 w 248"/>
                <a:gd name="T9" fmla="*/ 187 h 278"/>
                <a:gd name="T10" fmla="*/ 0 w 248"/>
                <a:gd name="T11" fmla="*/ 192 h 278"/>
                <a:gd name="T12" fmla="*/ 154 w 248"/>
                <a:gd name="T13" fmla="*/ 148 h 278"/>
                <a:gd name="T14" fmla="*/ 247 w 248"/>
                <a:gd name="T15" fmla="*/ 278 h 278"/>
                <a:gd name="T16" fmla="*/ 248 w 248"/>
                <a:gd name="T17" fmla="*/ 14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8" h="278">
                  <a:moveTo>
                    <a:pt x="248" y="147"/>
                  </a:moveTo>
                  <a:cubicBezTo>
                    <a:pt x="248" y="62"/>
                    <a:pt x="161" y="0"/>
                    <a:pt x="80" y="25"/>
                  </a:cubicBezTo>
                  <a:cubicBezTo>
                    <a:pt x="59" y="32"/>
                    <a:pt x="40" y="44"/>
                    <a:pt x="25" y="60"/>
                  </a:cubicBezTo>
                  <a:cubicBezTo>
                    <a:pt x="16" y="70"/>
                    <a:pt x="16" y="77"/>
                    <a:pt x="14" y="90"/>
                  </a:cubicBezTo>
                  <a:cubicBezTo>
                    <a:pt x="10" y="123"/>
                    <a:pt x="5" y="155"/>
                    <a:pt x="1" y="187"/>
                  </a:cubicBezTo>
                  <a:cubicBezTo>
                    <a:pt x="0" y="189"/>
                    <a:pt x="0" y="191"/>
                    <a:pt x="0" y="192"/>
                  </a:cubicBezTo>
                  <a:cubicBezTo>
                    <a:pt x="36" y="147"/>
                    <a:pt x="99" y="128"/>
                    <a:pt x="154" y="148"/>
                  </a:cubicBezTo>
                  <a:cubicBezTo>
                    <a:pt x="209" y="167"/>
                    <a:pt x="247" y="220"/>
                    <a:pt x="247" y="278"/>
                  </a:cubicBezTo>
                  <a:cubicBezTo>
                    <a:pt x="247" y="235"/>
                    <a:pt x="248" y="191"/>
                    <a:pt x="248" y="147"/>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160" name="Freeform 97"/>
            <p:cNvSpPr/>
            <p:nvPr/>
          </p:nvSpPr>
          <p:spPr bwMode="auto">
            <a:xfrm>
              <a:off x="5300504" y="5015517"/>
              <a:ext cx="36513" cy="600075"/>
            </a:xfrm>
            <a:custGeom>
              <a:avLst/>
              <a:gdLst>
                <a:gd name="T0" fmla="*/ 23 w 23"/>
                <a:gd name="T1" fmla="*/ 43 h 378"/>
                <a:gd name="T2" fmla="*/ 23 w 23"/>
                <a:gd name="T3" fmla="*/ 0 h 378"/>
                <a:gd name="T4" fmla="*/ 0 w 23"/>
                <a:gd name="T5" fmla="*/ 185 h 378"/>
                <a:gd name="T6" fmla="*/ 0 w 23"/>
                <a:gd name="T7" fmla="*/ 230 h 378"/>
                <a:gd name="T8" fmla="*/ 0 w 23"/>
                <a:gd name="T9" fmla="*/ 378 h 378"/>
                <a:gd name="T10" fmla="*/ 23 w 23"/>
                <a:gd name="T11" fmla="*/ 180 h 378"/>
                <a:gd name="T12" fmla="*/ 23 w 23"/>
                <a:gd name="T13" fmla="*/ 43 h 378"/>
              </a:gdLst>
              <a:ahLst/>
              <a:cxnLst>
                <a:cxn ang="0">
                  <a:pos x="T0" y="T1"/>
                </a:cxn>
                <a:cxn ang="0">
                  <a:pos x="T2" y="T3"/>
                </a:cxn>
                <a:cxn ang="0">
                  <a:pos x="T4" y="T5"/>
                </a:cxn>
                <a:cxn ang="0">
                  <a:pos x="T6" y="T7"/>
                </a:cxn>
                <a:cxn ang="0">
                  <a:pos x="T8" y="T9"/>
                </a:cxn>
                <a:cxn ang="0">
                  <a:pos x="T10" y="T11"/>
                </a:cxn>
                <a:cxn ang="0">
                  <a:pos x="T12" y="T13"/>
                </a:cxn>
              </a:cxnLst>
              <a:rect l="0" t="0" r="r" b="b"/>
              <a:pathLst>
                <a:path w="23" h="378">
                  <a:moveTo>
                    <a:pt x="23" y="43"/>
                  </a:moveTo>
                  <a:lnTo>
                    <a:pt x="23" y="0"/>
                  </a:lnTo>
                  <a:lnTo>
                    <a:pt x="0" y="185"/>
                  </a:lnTo>
                  <a:lnTo>
                    <a:pt x="0" y="230"/>
                  </a:lnTo>
                  <a:lnTo>
                    <a:pt x="0" y="378"/>
                  </a:lnTo>
                  <a:lnTo>
                    <a:pt x="23" y="180"/>
                  </a:lnTo>
                  <a:lnTo>
                    <a:pt x="23" y="43"/>
                  </a:ln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147" name="Freeform 84"/>
            <p:cNvSpPr/>
            <p:nvPr/>
          </p:nvSpPr>
          <p:spPr bwMode="auto">
            <a:xfrm>
              <a:off x="5331461" y="4852004"/>
              <a:ext cx="539750" cy="681038"/>
            </a:xfrm>
            <a:custGeom>
              <a:avLst/>
              <a:gdLst>
                <a:gd name="T0" fmla="*/ 239 w 250"/>
                <a:gd name="T1" fmla="*/ 177 h 315"/>
                <a:gd name="T2" fmla="*/ 247 w 250"/>
                <a:gd name="T3" fmla="*/ 81 h 315"/>
                <a:gd name="T4" fmla="*/ 247 w 250"/>
                <a:gd name="T5" fmla="*/ 0 h 315"/>
                <a:gd name="T6" fmla="*/ 160 w 250"/>
                <a:gd name="T7" fmla="*/ 136 h 315"/>
                <a:gd name="T8" fmla="*/ 16 w 250"/>
                <a:gd name="T9" fmla="*/ 127 h 315"/>
                <a:gd name="T10" fmla="*/ 7 w 250"/>
                <a:gd name="T11" fmla="*/ 205 h 315"/>
                <a:gd name="T12" fmla="*/ 1 w 250"/>
                <a:gd name="T13" fmla="*/ 253 h 315"/>
                <a:gd name="T14" fmla="*/ 0 w 250"/>
                <a:gd name="T15" fmla="*/ 265 h 315"/>
                <a:gd name="T16" fmla="*/ 21 w 250"/>
                <a:gd name="T17" fmla="*/ 277 h 315"/>
                <a:gd name="T18" fmla="*/ 239 w 250"/>
                <a:gd name="T19" fmla="*/ 177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0" h="315">
                  <a:moveTo>
                    <a:pt x="239" y="177"/>
                  </a:moveTo>
                  <a:cubicBezTo>
                    <a:pt x="250" y="148"/>
                    <a:pt x="247" y="112"/>
                    <a:pt x="247" y="81"/>
                  </a:cubicBezTo>
                  <a:cubicBezTo>
                    <a:pt x="247" y="54"/>
                    <a:pt x="247" y="27"/>
                    <a:pt x="247" y="0"/>
                  </a:cubicBezTo>
                  <a:cubicBezTo>
                    <a:pt x="247" y="57"/>
                    <a:pt x="212" y="111"/>
                    <a:pt x="160" y="136"/>
                  </a:cubicBezTo>
                  <a:cubicBezTo>
                    <a:pt x="114" y="158"/>
                    <a:pt x="59" y="154"/>
                    <a:pt x="16" y="127"/>
                  </a:cubicBezTo>
                  <a:cubicBezTo>
                    <a:pt x="13" y="153"/>
                    <a:pt x="10" y="179"/>
                    <a:pt x="7" y="205"/>
                  </a:cubicBezTo>
                  <a:cubicBezTo>
                    <a:pt x="5" y="221"/>
                    <a:pt x="3" y="237"/>
                    <a:pt x="1" y="253"/>
                  </a:cubicBezTo>
                  <a:cubicBezTo>
                    <a:pt x="1" y="257"/>
                    <a:pt x="1" y="261"/>
                    <a:pt x="0" y="265"/>
                  </a:cubicBezTo>
                  <a:cubicBezTo>
                    <a:pt x="0" y="268"/>
                    <a:pt x="17" y="275"/>
                    <a:pt x="21" y="277"/>
                  </a:cubicBezTo>
                  <a:cubicBezTo>
                    <a:pt x="106" y="315"/>
                    <a:pt x="212" y="268"/>
                    <a:pt x="239" y="177"/>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148" name="Freeform 85"/>
            <p:cNvSpPr/>
            <p:nvPr/>
          </p:nvSpPr>
          <p:spPr bwMode="auto">
            <a:xfrm>
              <a:off x="5331461" y="4380516"/>
              <a:ext cx="544513" cy="246063"/>
            </a:xfrm>
            <a:custGeom>
              <a:avLst/>
              <a:gdLst>
                <a:gd name="T0" fmla="*/ 0 w 343"/>
                <a:gd name="T1" fmla="*/ 155 h 155"/>
                <a:gd name="T2" fmla="*/ 21 w 343"/>
                <a:gd name="T3" fmla="*/ 0 h 155"/>
                <a:gd name="T4" fmla="*/ 341 w 343"/>
                <a:gd name="T5" fmla="*/ 0 h 155"/>
                <a:gd name="T6" fmla="*/ 343 w 343"/>
                <a:gd name="T7" fmla="*/ 155 h 155"/>
                <a:gd name="T8" fmla="*/ 0 w 343"/>
                <a:gd name="T9" fmla="*/ 155 h 155"/>
              </a:gdLst>
              <a:ahLst/>
              <a:cxnLst>
                <a:cxn ang="0">
                  <a:pos x="T0" y="T1"/>
                </a:cxn>
                <a:cxn ang="0">
                  <a:pos x="T2" y="T3"/>
                </a:cxn>
                <a:cxn ang="0">
                  <a:pos x="T4" y="T5"/>
                </a:cxn>
                <a:cxn ang="0">
                  <a:pos x="T6" y="T7"/>
                </a:cxn>
                <a:cxn ang="0">
                  <a:pos x="T8" y="T9"/>
                </a:cxn>
              </a:cxnLst>
              <a:rect l="0" t="0" r="r" b="b"/>
              <a:pathLst>
                <a:path w="343" h="155">
                  <a:moveTo>
                    <a:pt x="0" y="155"/>
                  </a:moveTo>
                  <a:lnTo>
                    <a:pt x="21" y="0"/>
                  </a:lnTo>
                  <a:lnTo>
                    <a:pt x="341" y="0"/>
                  </a:lnTo>
                  <a:lnTo>
                    <a:pt x="343" y="155"/>
                  </a:lnTo>
                  <a:lnTo>
                    <a:pt x="0" y="155"/>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151" name="Freeform 88"/>
            <p:cNvSpPr/>
            <p:nvPr/>
          </p:nvSpPr>
          <p:spPr bwMode="auto">
            <a:xfrm>
              <a:off x="6053138" y="3519774"/>
              <a:ext cx="604838" cy="508000"/>
            </a:xfrm>
            <a:custGeom>
              <a:avLst/>
              <a:gdLst>
                <a:gd name="T0" fmla="*/ 9 w 280"/>
                <a:gd name="T1" fmla="*/ 209 h 235"/>
                <a:gd name="T2" fmla="*/ 141 w 280"/>
                <a:gd name="T3" fmla="*/ 88 h 235"/>
                <a:gd name="T4" fmla="*/ 280 w 280"/>
                <a:gd name="T5" fmla="*/ 191 h 235"/>
                <a:gd name="T6" fmla="*/ 255 w 280"/>
                <a:gd name="T7" fmla="*/ 94 h 235"/>
                <a:gd name="T8" fmla="*/ 227 w 280"/>
                <a:gd name="T9" fmla="*/ 44 h 235"/>
                <a:gd name="T10" fmla="*/ 125 w 280"/>
                <a:gd name="T11" fmla="*/ 1 h 235"/>
                <a:gd name="T12" fmla="*/ 22 w 280"/>
                <a:gd name="T13" fmla="*/ 60 h 235"/>
                <a:gd name="T14" fmla="*/ 1 w 280"/>
                <a:gd name="T15" fmla="*/ 133 h 235"/>
                <a:gd name="T16" fmla="*/ 8 w 280"/>
                <a:gd name="T17" fmla="*/ 235 h 235"/>
                <a:gd name="T18" fmla="*/ 9 w 280"/>
                <a:gd name="T19" fmla="*/ 209 h 235"/>
                <a:gd name="T20" fmla="*/ 9 w 280"/>
                <a:gd name="T21" fmla="*/ 209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80" h="235">
                  <a:moveTo>
                    <a:pt x="9" y="209"/>
                  </a:moveTo>
                  <a:cubicBezTo>
                    <a:pt x="17" y="142"/>
                    <a:pt x="74" y="90"/>
                    <a:pt x="141" y="88"/>
                  </a:cubicBezTo>
                  <a:cubicBezTo>
                    <a:pt x="205" y="85"/>
                    <a:pt x="264" y="129"/>
                    <a:pt x="280" y="191"/>
                  </a:cubicBezTo>
                  <a:cubicBezTo>
                    <a:pt x="272" y="159"/>
                    <a:pt x="264" y="126"/>
                    <a:pt x="255" y="94"/>
                  </a:cubicBezTo>
                  <a:cubicBezTo>
                    <a:pt x="249" y="76"/>
                    <a:pt x="240" y="59"/>
                    <a:pt x="227" y="44"/>
                  </a:cubicBezTo>
                  <a:cubicBezTo>
                    <a:pt x="201" y="16"/>
                    <a:pt x="164" y="0"/>
                    <a:pt x="125" y="1"/>
                  </a:cubicBezTo>
                  <a:cubicBezTo>
                    <a:pt x="85" y="2"/>
                    <a:pt x="44" y="25"/>
                    <a:pt x="22" y="60"/>
                  </a:cubicBezTo>
                  <a:cubicBezTo>
                    <a:pt x="8" y="81"/>
                    <a:pt x="0" y="107"/>
                    <a:pt x="1" y="133"/>
                  </a:cubicBezTo>
                  <a:cubicBezTo>
                    <a:pt x="2" y="167"/>
                    <a:pt x="5" y="201"/>
                    <a:pt x="8" y="235"/>
                  </a:cubicBezTo>
                  <a:cubicBezTo>
                    <a:pt x="7" y="227"/>
                    <a:pt x="8" y="218"/>
                    <a:pt x="9" y="209"/>
                  </a:cubicBezTo>
                  <a:cubicBezTo>
                    <a:pt x="9" y="206"/>
                    <a:pt x="8" y="211"/>
                    <a:pt x="9" y="209"/>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142" name="Freeform 79"/>
            <p:cNvSpPr/>
            <p:nvPr/>
          </p:nvSpPr>
          <p:spPr bwMode="auto">
            <a:xfrm>
              <a:off x="5327651" y="3701067"/>
              <a:ext cx="1539875" cy="1928813"/>
            </a:xfrm>
            <a:custGeom>
              <a:avLst/>
              <a:gdLst>
                <a:gd name="T0" fmla="*/ 483 w 715"/>
                <a:gd name="T1" fmla="*/ 0 h 892"/>
                <a:gd name="T2" fmla="*/ 614 w 715"/>
                <a:gd name="T3" fmla="*/ 92 h 892"/>
                <a:gd name="T4" fmla="*/ 570 w 715"/>
                <a:gd name="T5" fmla="*/ 247 h 892"/>
                <a:gd name="T6" fmla="*/ 715 w 715"/>
                <a:gd name="T7" fmla="*/ 247 h 892"/>
                <a:gd name="T8" fmla="*/ 715 w 715"/>
                <a:gd name="T9" fmla="*/ 547 h 892"/>
                <a:gd name="T10" fmla="*/ 715 w 715"/>
                <a:gd name="T11" fmla="*/ 886 h 892"/>
                <a:gd name="T12" fmla="*/ 705 w 715"/>
                <a:gd name="T13" fmla="*/ 890 h 892"/>
                <a:gd name="T14" fmla="*/ 656 w 715"/>
                <a:gd name="T15" fmla="*/ 890 h 892"/>
                <a:gd name="T16" fmla="*/ 472 w 715"/>
                <a:gd name="T17" fmla="*/ 890 h 892"/>
                <a:gd name="T18" fmla="*/ 60 w 715"/>
                <a:gd name="T19" fmla="*/ 890 h 892"/>
                <a:gd name="T20" fmla="*/ 3 w 715"/>
                <a:gd name="T21" fmla="*/ 890 h 892"/>
                <a:gd name="T22" fmla="*/ 1 w 715"/>
                <a:gd name="T23" fmla="*/ 799 h 892"/>
                <a:gd name="T24" fmla="*/ 164 w 715"/>
                <a:gd name="T25" fmla="*/ 804 h 892"/>
                <a:gd name="T26" fmla="*/ 248 w 715"/>
                <a:gd name="T27" fmla="*/ 662 h 892"/>
                <a:gd name="T28" fmla="*/ 164 w 715"/>
                <a:gd name="T29" fmla="*/ 520 h 892"/>
                <a:gd name="T30" fmla="*/ 1 w 715"/>
                <a:gd name="T31" fmla="*/ 526 h 892"/>
                <a:gd name="T32" fmla="*/ 1 w 715"/>
                <a:gd name="T33" fmla="*/ 429 h 892"/>
                <a:gd name="T34" fmla="*/ 168 w 715"/>
                <a:gd name="T35" fmla="*/ 429 h 892"/>
                <a:gd name="T36" fmla="*/ 248 w 715"/>
                <a:gd name="T37" fmla="*/ 429 h 892"/>
                <a:gd name="T38" fmla="*/ 253 w 715"/>
                <a:gd name="T39" fmla="*/ 425 h 892"/>
                <a:gd name="T40" fmla="*/ 253 w 715"/>
                <a:gd name="T41" fmla="*/ 389 h 892"/>
                <a:gd name="T42" fmla="*/ 253 w 715"/>
                <a:gd name="T43" fmla="*/ 293 h 892"/>
                <a:gd name="T44" fmla="*/ 255 w 715"/>
                <a:gd name="T45" fmla="*/ 247 h 892"/>
                <a:gd name="T46" fmla="*/ 397 w 715"/>
                <a:gd name="T47" fmla="*/ 247 h 892"/>
                <a:gd name="T48" fmla="*/ 353 w 715"/>
                <a:gd name="T49" fmla="*/ 92 h 892"/>
                <a:gd name="T50" fmla="*/ 483 w 715"/>
                <a:gd name="T51"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15" h="892">
                  <a:moveTo>
                    <a:pt x="483" y="0"/>
                  </a:moveTo>
                  <a:cubicBezTo>
                    <a:pt x="541" y="0"/>
                    <a:pt x="594" y="38"/>
                    <a:pt x="614" y="92"/>
                  </a:cubicBezTo>
                  <a:cubicBezTo>
                    <a:pt x="634" y="147"/>
                    <a:pt x="615" y="210"/>
                    <a:pt x="570" y="247"/>
                  </a:cubicBezTo>
                  <a:cubicBezTo>
                    <a:pt x="618" y="247"/>
                    <a:pt x="667" y="247"/>
                    <a:pt x="715" y="247"/>
                  </a:cubicBezTo>
                  <a:cubicBezTo>
                    <a:pt x="715" y="347"/>
                    <a:pt x="715" y="447"/>
                    <a:pt x="715" y="547"/>
                  </a:cubicBezTo>
                  <a:cubicBezTo>
                    <a:pt x="715" y="660"/>
                    <a:pt x="715" y="773"/>
                    <a:pt x="715" y="886"/>
                  </a:cubicBezTo>
                  <a:cubicBezTo>
                    <a:pt x="715" y="892"/>
                    <a:pt x="710" y="890"/>
                    <a:pt x="705" y="890"/>
                  </a:cubicBezTo>
                  <a:cubicBezTo>
                    <a:pt x="689" y="890"/>
                    <a:pt x="672" y="890"/>
                    <a:pt x="656" y="890"/>
                  </a:cubicBezTo>
                  <a:cubicBezTo>
                    <a:pt x="594" y="890"/>
                    <a:pt x="533" y="890"/>
                    <a:pt x="472" y="890"/>
                  </a:cubicBezTo>
                  <a:cubicBezTo>
                    <a:pt x="335" y="890"/>
                    <a:pt x="197" y="890"/>
                    <a:pt x="60" y="890"/>
                  </a:cubicBezTo>
                  <a:cubicBezTo>
                    <a:pt x="41" y="890"/>
                    <a:pt x="22" y="890"/>
                    <a:pt x="3" y="890"/>
                  </a:cubicBezTo>
                  <a:cubicBezTo>
                    <a:pt x="0" y="890"/>
                    <a:pt x="1" y="809"/>
                    <a:pt x="1" y="799"/>
                  </a:cubicBezTo>
                  <a:cubicBezTo>
                    <a:pt x="50" y="829"/>
                    <a:pt x="113" y="831"/>
                    <a:pt x="164" y="804"/>
                  </a:cubicBezTo>
                  <a:cubicBezTo>
                    <a:pt x="215" y="776"/>
                    <a:pt x="248" y="721"/>
                    <a:pt x="248" y="662"/>
                  </a:cubicBezTo>
                  <a:cubicBezTo>
                    <a:pt x="248" y="603"/>
                    <a:pt x="215" y="548"/>
                    <a:pt x="164" y="520"/>
                  </a:cubicBezTo>
                  <a:cubicBezTo>
                    <a:pt x="113" y="493"/>
                    <a:pt x="50" y="495"/>
                    <a:pt x="1" y="526"/>
                  </a:cubicBezTo>
                  <a:cubicBezTo>
                    <a:pt x="1" y="493"/>
                    <a:pt x="1" y="461"/>
                    <a:pt x="1" y="429"/>
                  </a:cubicBezTo>
                  <a:cubicBezTo>
                    <a:pt x="57" y="429"/>
                    <a:pt x="113" y="429"/>
                    <a:pt x="168" y="429"/>
                  </a:cubicBezTo>
                  <a:cubicBezTo>
                    <a:pt x="195" y="429"/>
                    <a:pt x="222" y="429"/>
                    <a:pt x="248" y="429"/>
                  </a:cubicBezTo>
                  <a:cubicBezTo>
                    <a:pt x="253" y="429"/>
                    <a:pt x="253" y="430"/>
                    <a:pt x="253" y="425"/>
                  </a:cubicBezTo>
                  <a:cubicBezTo>
                    <a:pt x="253" y="413"/>
                    <a:pt x="253" y="401"/>
                    <a:pt x="253" y="389"/>
                  </a:cubicBezTo>
                  <a:cubicBezTo>
                    <a:pt x="253" y="357"/>
                    <a:pt x="253" y="325"/>
                    <a:pt x="253" y="293"/>
                  </a:cubicBezTo>
                  <a:cubicBezTo>
                    <a:pt x="253" y="288"/>
                    <a:pt x="251" y="247"/>
                    <a:pt x="255" y="247"/>
                  </a:cubicBezTo>
                  <a:cubicBezTo>
                    <a:pt x="302" y="247"/>
                    <a:pt x="349" y="247"/>
                    <a:pt x="397" y="247"/>
                  </a:cubicBezTo>
                  <a:cubicBezTo>
                    <a:pt x="351" y="210"/>
                    <a:pt x="333" y="147"/>
                    <a:pt x="353" y="92"/>
                  </a:cubicBezTo>
                  <a:cubicBezTo>
                    <a:pt x="373" y="38"/>
                    <a:pt x="426" y="0"/>
                    <a:pt x="483"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43" name="Freeform 80"/>
            <p:cNvSpPr/>
            <p:nvPr/>
          </p:nvSpPr>
          <p:spPr bwMode="auto">
            <a:xfrm>
              <a:off x="5364957" y="3742342"/>
              <a:ext cx="1465263" cy="1846263"/>
            </a:xfrm>
            <a:custGeom>
              <a:avLst/>
              <a:gdLst>
                <a:gd name="T0" fmla="*/ 1 w 680"/>
                <a:gd name="T1" fmla="*/ 854 h 854"/>
                <a:gd name="T2" fmla="*/ 0 w 680"/>
                <a:gd name="T3" fmla="*/ 809 h 854"/>
                <a:gd name="T4" fmla="*/ 69 w 680"/>
                <a:gd name="T5" fmla="*/ 822 h 854"/>
                <a:gd name="T6" fmla="*/ 154 w 680"/>
                <a:gd name="T7" fmla="*/ 801 h 854"/>
                <a:gd name="T8" fmla="*/ 248 w 680"/>
                <a:gd name="T9" fmla="*/ 644 h 854"/>
                <a:gd name="T10" fmla="*/ 154 w 680"/>
                <a:gd name="T11" fmla="*/ 487 h 854"/>
                <a:gd name="T12" fmla="*/ 69 w 680"/>
                <a:gd name="T13" fmla="*/ 466 h 854"/>
                <a:gd name="T14" fmla="*/ 0 w 680"/>
                <a:gd name="T15" fmla="*/ 479 h 854"/>
                <a:gd name="T16" fmla="*/ 0 w 680"/>
                <a:gd name="T17" fmla="*/ 429 h 854"/>
                <a:gd name="T18" fmla="*/ 233 w 680"/>
                <a:gd name="T19" fmla="*/ 429 h 854"/>
                <a:gd name="T20" fmla="*/ 251 w 680"/>
                <a:gd name="T21" fmla="*/ 418 h 854"/>
                <a:gd name="T22" fmla="*/ 253 w 680"/>
                <a:gd name="T23" fmla="*/ 407 h 854"/>
                <a:gd name="T24" fmla="*/ 253 w 680"/>
                <a:gd name="T25" fmla="*/ 275 h 854"/>
                <a:gd name="T26" fmla="*/ 253 w 680"/>
                <a:gd name="T27" fmla="*/ 269 h 854"/>
                <a:gd name="T28" fmla="*/ 252 w 680"/>
                <a:gd name="T29" fmla="*/ 246 h 854"/>
                <a:gd name="T30" fmla="*/ 428 w 680"/>
                <a:gd name="T31" fmla="*/ 246 h 854"/>
                <a:gd name="T32" fmla="*/ 390 w 680"/>
                <a:gd name="T33" fmla="*/ 215 h 854"/>
                <a:gd name="T34" fmla="*/ 351 w 680"/>
                <a:gd name="T35" fmla="*/ 80 h 854"/>
                <a:gd name="T36" fmla="*/ 465 w 680"/>
                <a:gd name="T37" fmla="*/ 0 h 854"/>
                <a:gd name="T38" fmla="*/ 579 w 680"/>
                <a:gd name="T39" fmla="*/ 80 h 854"/>
                <a:gd name="T40" fmla="*/ 541 w 680"/>
                <a:gd name="T41" fmla="*/ 215 h 854"/>
                <a:gd name="T42" fmla="*/ 503 w 680"/>
                <a:gd name="T43" fmla="*/ 246 h 854"/>
                <a:gd name="T44" fmla="*/ 680 w 680"/>
                <a:gd name="T45" fmla="*/ 246 h 854"/>
                <a:gd name="T46" fmla="*/ 679 w 680"/>
                <a:gd name="T47" fmla="*/ 854 h 854"/>
                <a:gd name="T48" fmla="*/ 1 w 680"/>
                <a:gd name="T49" fmla="*/ 854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0" h="854">
                  <a:moveTo>
                    <a:pt x="1" y="854"/>
                  </a:moveTo>
                  <a:cubicBezTo>
                    <a:pt x="0" y="844"/>
                    <a:pt x="0" y="829"/>
                    <a:pt x="0" y="809"/>
                  </a:cubicBezTo>
                  <a:cubicBezTo>
                    <a:pt x="22" y="818"/>
                    <a:pt x="45" y="822"/>
                    <a:pt x="69" y="822"/>
                  </a:cubicBezTo>
                  <a:cubicBezTo>
                    <a:pt x="99" y="822"/>
                    <a:pt x="128" y="815"/>
                    <a:pt x="154" y="801"/>
                  </a:cubicBezTo>
                  <a:cubicBezTo>
                    <a:pt x="211" y="770"/>
                    <a:pt x="248" y="708"/>
                    <a:pt x="248" y="644"/>
                  </a:cubicBezTo>
                  <a:cubicBezTo>
                    <a:pt x="248" y="579"/>
                    <a:pt x="211" y="518"/>
                    <a:pt x="154" y="487"/>
                  </a:cubicBezTo>
                  <a:cubicBezTo>
                    <a:pt x="128" y="473"/>
                    <a:pt x="99" y="466"/>
                    <a:pt x="69" y="466"/>
                  </a:cubicBezTo>
                  <a:cubicBezTo>
                    <a:pt x="45" y="466"/>
                    <a:pt x="22" y="470"/>
                    <a:pt x="0" y="479"/>
                  </a:cubicBezTo>
                  <a:cubicBezTo>
                    <a:pt x="0" y="429"/>
                    <a:pt x="0" y="429"/>
                    <a:pt x="0" y="429"/>
                  </a:cubicBezTo>
                  <a:cubicBezTo>
                    <a:pt x="233" y="429"/>
                    <a:pt x="233" y="429"/>
                    <a:pt x="233" y="429"/>
                  </a:cubicBezTo>
                  <a:cubicBezTo>
                    <a:pt x="245" y="429"/>
                    <a:pt x="250" y="420"/>
                    <a:pt x="251" y="418"/>
                  </a:cubicBezTo>
                  <a:cubicBezTo>
                    <a:pt x="253" y="414"/>
                    <a:pt x="253" y="410"/>
                    <a:pt x="253" y="407"/>
                  </a:cubicBezTo>
                  <a:cubicBezTo>
                    <a:pt x="253" y="275"/>
                    <a:pt x="253" y="275"/>
                    <a:pt x="253" y="275"/>
                  </a:cubicBezTo>
                  <a:cubicBezTo>
                    <a:pt x="253" y="274"/>
                    <a:pt x="253" y="272"/>
                    <a:pt x="253" y="269"/>
                  </a:cubicBezTo>
                  <a:cubicBezTo>
                    <a:pt x="252" y="259"/>
                    <a:pt x="252" y="251"/>
                    <a:pt x="252" y="246"/>
                  </a:cubicBezTo>
                  <a:cubicBezTo>
                    <a:pt x="428" y="246"/>
                    <a:pt x="428" y="246"/>
                    <a:pt x="428" y="246"/>
                  </a:cubicBezTo>
                  <a:cubicBezTo>
                    <a:pt x="390" y="215"/>
                    <a:pt x="390" y="215"/>
                    <a:pt x="390" y="215"/>
                  </a:cubicBezTo>
                  <a:cubicBezTo>
                    <a:pt x="350" y="183"/>
                    <a:pt x="334" y="128"/>
                    <a:pt x="351" y="80"/>
                  </a:cubicBezTo>
                  <a:cubicBezTo>
                    <a:pt x="368" y="33"/>
                    <a:pt x="415" y="0"/>
                    <a:pt x="465" y="0"/>
                  </a:cubicBezTo>
                  <a:cubicBezTo>
                    <a:pt x="516" y="0"/>
                    <a:pt x="562" y="33"/>
                    <a:pt x="579" y="80"/>
                  </a:cubicBezTo>
                  <a:cubicBezTo>
                    <a:pt x="597" y="127"/>
                    <a:pt x="581" y="183"/>
                    <a:pt x="541" y="215"/>
                  </a:cubicBezTo>
                  <a:cubicBezTo>
                    <a:pt x="503" y="246"/>
                    <a:pt x="503" y="246"/>
                    <a:pt x="503" y="246"/>
                  </a:cubicBezTo>
                  <a:cubicBezTo>
                    <a:pt x="680" y="246"/>
                    <a:pt x="680" y="246"/>
                    <a:pt x="680" y="246"/>
                  </a:cubicBezTo>
                  <a:cubicBezTo>
                    <a:pt x="679" y="854"/>
                    <a:pt x="679" y="854"/>
                    <a:pt x="679" y="854"/>
                  </a:cubicBezTo>
                  <a:lnTo>
                    <a:pt x="1" y="854"/>
                  </a:ln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155" name="Freeform 92"/>
            <p:cNvSpPr/>
            <p:nvPr/>
          </p:nvSpPr>
          <p:spPr bwMode="auto">
            <a:xfrm>
              <a:off x="4150202" y="4360672"/>
              <a:ext cx="1687513" cy="1268413"/>
            </a:xfrm>
            <a:custGeom>
              <a:avLst/>
              <a:gdLst>
                <a:gd name="T0" fmla="*/ 462 w 784"/>
                <a:gd name="T1" fmla="*/ 0 h 587"/>
                <a:gd name="T2" fmla="*/ 462 w 784"/>
                <a:gd name="T3" fmla="*/ 82 h 587"/>
                <a:gd name="T4" fmla="*/ 462 w 784"/>
                <a:gd name="T5" fmla="*/ 123 h 587"/>
                <a:gd name="T6" fmla="*/ 483 w 784"/>
                <a:gd name="T7" fmla="*/ 126 h 587"/>
                <a:gd name="T8" fmla="*/ 533 w 784"/>
                <a:gd name="T9" fmla="*/ 126 h 587"/>
                <a:gd name="T10" fmla="*/ 537 w 784"/>
                <a:gd name="T11" fmla="*/ 128 h 587"/>
                <a:gd name="T12" fmla="*/ 537 w 784"/>
                <a:gd name="T13" fmla="*/ 143 h 587"/>
                <a:gd name="T14" fmla="*/ 537 w 784"/>
                <a:gd name="T15" fmla="*/ 238 h 587"/>
                <a:gd name="T16" fmla="*/ 537 w 784"/>
                <a:gd name="T17" fmla="*/ 273 h 587"/>
                <a:gd name="T18" fmla="*/ 692 w 784"/>
                <a:gd name="T19" fmla="*/ 229 h 587"/>
                <a:gd name="T20" fmla="*/ 784 w 784"/>
                <a:gd name="T21" fmla="*/ 359 h 587"/>
                <a:gd name="T22" fmla="*/ 692 w 784"/>
                <a:gd name="T23" fmla="*/ 489 h 587"/>
                <a:gd name="T24" fmla="*/ 537 w 784"/>
                <a:gd name="T25" fmla="*/ 445 h 587"/>
                <a:gd name="T26" fmla="*/ 537 w 784"/>
                <a:gd name="T27" fmla="*/ 587 h 587"/>
                <a:gd name="T28" fmla="*/ 211 w 784"/>
                <a:gd name="T29" fmla="*/ 587 h 587"/>
                <a:gd name="T30" fmla="*/ 30 w 784"/>
                <a:gd name="T31" fmla="*/ 587 h 587"/>
                <a:gd name="T32" fmla="*/ 1 w 784"/>
                <a:gd name="T33" fmla="*/ 587 h 587"/>
                <a:gd name="T34" fmla="*/ 1 w 784"/>
                <a:gd name="T35" fmla="*/ 558 h 587"/>
                <a:gd name="T36" fmla="*/ 0 w 784"/>
                <a:gd name="T37" fmla="*/ 159 h 587"/>
                <a:gd name="T38" fmla="*/ 0 w 784"/>
                <a:gd name="T39" fmla="*/ 0 h 587"/>
                <a:gd name="T40" fmla="*/ 342 w 784"/>
                <a:gd name="T41" fmla="*/ 0 h 587"/>
                <a:gd name="T42" fmla="*/ 462 w 784"/>
                <a:gd name="T43" fmla="*/ 0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84" h="587">
                  <a:moveTo>
                    <a:pt x="462" y="0"/>
                  </a:moveTo>
                  <a:cubicBezTo>
                    <a:pt x="462" y="27"/>
                    <a:pt x="462" y="55"/>
                    <a:pt x="462" y="82"/>
                  </a:cubicBezTo>
                  <a:cubicBezTo>
                    <a:pt x="462" y="96"/>
                    <a:pt x="462" y="109"/>
                    <a:pt x="462" y="123"/>
                  </a:cubicBezTo>
                  <a:cubicBezTo>
                    <a:pt x="462" y="130"/>
                    <a:pt x="477" y="126"/>
                    <a:pt x="483" y="126"/>
                  </a:cubicBezTo>
                  <a:cubicBezTo>
                    <a:pt x="500" y="126"/>
                    <a:pt x="516" y="126"/>
                    <a:pt x="533" y="126"/>
                  </a:cubicBezTo>
                  <a:cubicBezTo>
                    <a:pt x="535" y="126"/>
                    <a:pt x="537" y="125"/>
                    <a:pt x="537" y="128"/>
                  </a:cubicBezTo>
                  <a:cubicBezTo>
                    <a:pt x="537" y="133"/>
                    <a:pt x="537" y="138"/>
                    <a:pt x="537" y="143"/>
                  </a:cubicBezTo>
                  <a:cubicBezTo>
                    <a:pt x="537" y="175"/>
                    <a:pt x="537" y="206"/>
                    <a:pt x="537" y="238"/>
                  </a:cubicBezTo>
                  <a:cubicBezTo>
                    <a:pt x="537" y="250"/>
                    <a:pt x="537" y="262"/>
                    <a:pt x="537" y="273"/>
                  </a:cubicBezTo>
                  <a:cubicBezTo>
                    <a:pt x="574" y="227"/>
                    <a:pt x="637" y="209"/>
                    <a:pt x="692" y="229"/>
                  </a:cubicBezTo>
                  <a:cubicBezTo>
                    <a:pt x="747" y="248"/>
                    <a:pt x="784" y="301"/>
                    <a:pt x="784" y="359"/>
                  </a:cubicBezTo>
                  <a:cubicBezTo>
                    <a:pt x="784" y="417"/>
                    <a:pt x="747" y="470"/>
                    <a:pt x="692" y="489"/>
                  </a:cubicBezTo>
                  <a:cubicBezTo>
                    <a:pt x="637" y="509"/>
                    <a:pt x="574" y="491"/>
                    <a:pt x="537" y="445"/>
                  </a:cubicBezTo>
                  <a:cubicBezTo>
                    <a:pt x="537" y="492"/>
                    <a:pt x="537" y="540"/>
                    <a:pt x="537" y="587"/>
                  </a:cubicBezTo>
                  <a:cubicBezTo>
                    <a:pt x="429" y="587"/>
                    <a:pt x="320" y="587"/>
                    <a:pt x="211" y="587"/>
                  </a:cubicBezTo>
                  <a:cubicBezTo>
                    <a:pt x="151" y="587"/>
                    <a:pt x="90" y="587"/>
                    <a:pt x="30" y="587"/>
                  </a:cubicBezTo>
                  <a:cubicBezTo>
                    <a:pt x="28" y="587"/>
                    <a:pt x="1" y="587"/>
                    <a:pt x="1" y="587"/>
                  </a:cubicBezTo>
                  <a:cubicBezTo>
                    <a:pt x="1" y="577"/>
                    <a:pt x="1" y="568"/>
                    <a:pt x="1" y="558"/>
                  </a:cubicBezTo>
                  <a:cubicBezTo>
                    <a:pt x="1" y="425"/>
                    <a:pt x="1" y="292"/>
                    <a:pt x="0" y="159"/>
                  </a:cubicBezTo>
                  <a:cubicBezTo>
                    <a:pt x="0" y="106"/>
                    <a:pt x="0" y="53"/>
                    <a:pt x="0" y="0"/>
                  </a:cubicBezTo>
                  <a:cubicBezTo>
                    <a:pt x="114" y="0"/>
                    <a:pt x="228" y="0"/>
                    <a:pt x="342" y="0"/>
                  </a:cubicBezTo>
                  <a:cubicBezTo>
                    <a:pt x="382" y="0"/>
                    <a:pt x="422" y="0"/>
                    <a:pt x="462"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56" name="Freeform 93"/>
            <p:cNvSpPr/>
            <p:nvPr/>
          </p:nvSpPr>
          <p:spPr bwMode="auto">
            <a:xfrm>
              <a:off x="4186714" y="4397184"/>
              <a:ext cx="1614488" cy="1195388"/>
            </a:xfrm>
            <a:custGeom>
              <a:avLst/>
              <a:gdLst>
                <a:gd name="T0" fmla="*/ 0 w 750"/>
                <a:gd name="T1" fmla="*/ 0 h 553"/>
                <a:gd name="T2" fmla="*/ 428 w 750"/>
                <a:gd name="T3" fmla="*/ 0 h 553"/>
                <a:gd name="T4" fmla="*/ 428 w 750"/>
                <a:gd name="T5" fmla="*/ 106 h 553"/>
                <a:gd name="T6" fmla="*/ 453 w 750"/>
                <a:gd name="T7" fmla="*/ 128 h 553"/>
                <a:gd name="T8" fmla="*/ 463 w 750"/>
                <a:gd name="T9" fmla="*/ 127 h 553"/>
                <a:gd name="T10" fmla="*/ 466 w 750"/>
                <a:gd name="T11" fmla="*/ 127 h 553"/>
                <a:gd name="T12" fmla="*/ 503 w 750"/>
                <a:gd name="T13" fmla="*/ 127 h 553"/>
                <a:gd name="T14" fmla="*/ 503 w 750"/>
                <a:gd name="T15" fmla="*/ 306 h 553"/>
                <a:gd name="T16" fmla="*/ 534 w 750"/>
                <a:gd name="T17" fmla="*/ 267 h 553"/>
                <a:gd name="T18" fmla="*/ 629 w 750"/>
                <a:gd name="T19" fmla="*/ 221 h 553"/>
                <a:gd name="T20" fmla="*/ 669 w 750"/>
                <a:gd name="T21" fmla="*/ 229 h 553"/>
                <a:gd name="T22" fmla="*/ 750 w 750"/>
                <a:gd name="T23" fmla="*/ 342 h 553"/>
                <a:gd name="T24" fmla="*/ 669 w 750"/>
                <a:gd name="T25" fmla="*/ 456 h 553"/>
                <a:gd name="T26" fmla="*/ 629 w 750"/>
                <a:gd name="T27" fmla="*/ 463 h 553"/>
                <a:gd name="T28" fmla="*/ 534 w 750"/>
                <a:gd name="T29" fmla="*/ 417 h 553"/>
                <a:gd name="T30" fmla="*/ 503 w 750"/>
                <a:gd name="T31" fmla="*/ 378 h 553"/>
                <a:gd name="T32" fmla="*/ 503 w 750"/>
                <a:gd name="T33" fmla="*/ 553 h 553"/>
                <a:gd name="T34" fmla="*/ 1 w 750"/>
                <a:gd name="T35" fmla="*/ 553 h 553"/>
                <a:gd name="T36" fmla="*/ 0 w 750"/>
                <a:gd name="T37" fmla="*/ 0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50" h="553">
                  <a:moveTo>
                    <a:pt x="0" y="0"/>
                  </a:moveTo>
                  <a:cubicBezTo>
                    <a:pt x="428" y="0"/>
                    <a:pt x="428" y="0"/>
                    <a:pt x="428" y="0"/>
                  </a:cubicBezTo>
                  <a:cubicBezTo>
                    <a:pt x="428" y="106"/>
                    <a:pt x="428" y="106"/>
                    <a:pt x="428" y="106"/>
                  </a:cubicBezTo>
                  <a:cubicBezTo>
                    <a:pt x="428" y="114"/>
                    <a:pt x="433" y="128"/>
                    <a:pt x="453" y="128"/>
                  </a:cubicBezTo>
                  <a:cubicBezTo>
                    <a:pt x="456" y="128"/>
                    <a:pt x="460" y="127"/>
                    <a:pt x="463" y="127"/>
                  </a:cubicBezTo>
                  <a:cubicBezTo>
                    <a:pt x="464" y="127"/>
                    <a:pt x="465" y="127"/>
                    <a:pt x="466" y="127"/>
                  </a:cubicBezTo>
                  <a:cubicBezTo>
                    <a:pt x="503" y="127"/>
                    <a:pt x="503" y="127"/>
                    <a:pt x="503" y="127"/>
                  </a:cubicBezTo>
                  <a:cubicBezTo>
                    <a:pt x="503" y="306"/>
                    <a:pt x="503" y="306"/>
                    <a:pt x="503" y="306"/>
                  </a:cubicBezTo>
                  <a:cubicBezTo>
                    <a:pt x="534" y="267"/>
                    <a:pt x="534" y="267"/>
                    <a:pt x="534" y="267"/>
                  </a:cubicBezTo>
                  <a:cubicBezTo>
                    <a:pt x="557" y="239"/>
                    <a:pt x="592" y="221"/>
                    <a:pt x="629" y="221"/>
                  </a:cubicBezTo>
                  <a:cubicBezTo>
                    <a:pt x="643" y="221"/>
                    <a:pt x="657" y="224"/>
                    <a:pt x="669" y="229"/>
                  </a:cubicBezTo>
                  <a:cubicBezTo>
                    <a:pt x="717" y="245"/>
                    <a:pt x="750" y="292"/>
                    <a:pt x="750" y="342"/>
                  </a:cubicBezTo>
                  <a:cubicBezTo>
                    <a:pt x="750" y="392"/>
                    <a:pt x="717" y="439"/>
                    <a:pt x="669" y="456"/>
                  </a:cubicBezTo>
                  <a:cubicBezTo>
                    <a:pt x="657" y="461"/>
                    <a:pt x="643" y="463"/>
                    <a:pt x="629" y="463"/>
                  </a:cubicBezTo>
                  <a:cubicBezTo>
                    <a:pt x="592" y="463"/>
                    <a:pt x="556" y="446"/>
                    <a:pt x="534" y="417"/>
                  </a:cubicBezTo>
                  <a:cubicBezTo>
                    <a:pt x="503" y="378"/>
                    <a:pt x="503" y="378"/>
                    <a:pt x="503" y="378"/>
                  </a:cubicBezTo>
                  <a:cubicBezTo>
                    <a:pt x="503" y="553"/>
                    <a:pt x="503" y="553"/>
                    <a:pt x="503" y="553"/>
                  </a:cubicBezTo>
                  <a:cubicBezTo>
                    <a:pt x="1" y="553"/>
                    <a:pt x="1" y="553"/>
                    <a:pt x="1" y="553"/>
                  </a:cubicBezTo>
                  <a:lnTo>
                    <a:pt x="0" y="0"/>
                  </a:ln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162" name="Freeform 99"/>
            <p:cNvSpPr/>
            <p:nvPr/>
          </p:nvSpPr>
          <p:spPr bwMode="auto">
            <a:xfrm>
              <a:off x="5309077" y="4386072"/>
              <a:ext cx="36513" cy="566738"/>
            </a:xfrm>
            <a:custGeom>
              <a:avLst/>
              <a:gdLst>
                <a:gd name="T0" fmla="*/ 23 w 23"/>
                <a:gd name="T1" fmla="*/ 145 h 357"/>
                <a:gd name="T2" fmla="*/ 23 w 23"/>
                <a:gd name="T3" fmla="*/ 0 h 357"/>
                <a:gd name="T4" fmla="*/ 0 w 23"/>
                <a:gd name="T5" fmla="*/ 156 h 357"/>
                <a:gd name="T6" fmla="*/ 0 w 23"/>
                <a:gd name="T7" fmla="*/ 312 h 357"/>
                <a:gd name="T8" fmla="*/ 0 w 23"/>
                <a:gd name="T9" fmla="*/ 357 h 357"/>
                <a:gd name="T10" fmla="*/ 23 w 23"/>
                <a:gd name="T11" fmla="*/ 189 h 357"/>
                <a:gd name="T12" fmla="*/ 23 w 23"/>
                <a:gd name="T13" fmla="*/ 145 h 357"/>
              </a:gdLst>
              <a:ahLst/>
              <a:cxnLst>
                <a:cxn ang="0">
                  <a:pos x="T0" y="T1"/>
                </a:cxn>
                <a:cxn ang="0">
                  <a:pos x="T2" y="T3"/>
                </a:cxn>
                <a:cxn ang="0">
                  <a:pos x="T4" y="T5"/>
                </a:cxn>
                <a:cxn ang="0">
                  <a:pos x="T6" y="T7"/>
                </a:cxn>
                <a:cxn ang="0">
                  <a:pos x="T8" y="T9"/>
                </a:cxn>
                <a:cxn ang="0">
                  <a:pos x="T10" y="T11"/>
                </a:cxn>
                <a:cxn ang="0">
                  <a:pos x="T12" y="T13"/>
                </a:cxn>
              </a:cxnLst>
              <a:rect l="0" t="0" r="r" b="b"/>
              <a:pathLst>
                <a:path w="23" h="357">
                  <a:moveTo>
                    <a:pt x="23" y="145"/>
                  </a:moveTo>
                  <a:lnTo>
                    <a:pt x="23" y="0"/>
                  </a:lnTo>
                  <a:lnTo>
                    <a:pt x="0" y="156"/>
                  </a:lnTo>
                  <a:lnTo>
                    <a:pt x="0" y="312"/>
                  </a:lnTo>
                  <a:lnTo>
                    <a:pt x="0" y="357"/>
                  </a:lnTo>
                  <a:lnTo>
                    <a:pt x="23" y="189"/>
                  </a:lnTo>
                  <a:lnTo>
                    <a:pt x="23" y="145"/>
                  </a:ln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163" name="Freeform 100"/>
            <p:cNvSpPr/>
            <p:nvPr/>
          </p:nvSpPr>
          <p:spPr bwMode="auto">
            <a:xfrm>
              <a:off x="5147152" y="4386072"/>
              <a:ext cx="198438" cy="247650"/>
            </a:xfrm>
            <a:custGeom>
              <a:avLst/>
              <a:gdLst>
                <a:gd name="T0" fmla="*/ 0 w 125"/>
                <a:gd name="T1" fmla="*/ 156 h 156"/>
                <a:gd name="T2" fmla="*/ 30 w 125"/>
                <a:gd name="T3" fmla="*/ 0 h 156"/>
                <a:gd name="T4" fmla="*/ 125 w 125"/>
                <a:gd name="T5" fmla="*/ 0 h 156"/>
                <a:gd name="T6" fmla="*/ 102 w 125"/>
                <a:gd name="T7" fmla="*/ 156 h 156"/>
                <a:gd name="T8" fmla="*/ 0 w 125"/>
                <a:gd name="T9" fmla="*/ 156 h 156"/>
              </a:gdLst>
              <a:ahLst/>
              <a:cxnLst>
                <a:cxn ang="0">
                  <a:pos x="T0" y="T1"/>
                </a:cxn>
                <a:cxn ang="0">
                  <a:pos x="T2" y="T3"/>
                </a:cxn>
                <a:cxn ang="0">
                  <a:pos x="T4" y="T5"/>
                </a:cxn>
                <a:cxn ang="0">
                  <a:pos x="T6" y="T7"/>
                </a:cxn>
                <a:cxn ang="0">
                  <a:pos x="T8" y="T9"/>
                </a:cxn>
              </a:cxnLst>
              <a:rect l="0" t="0" r="r" b="b"/>
              <a:pathLst>
                <a:path w="125" h="156">
                  <a:moveTo>
                    <a:pt x="0" y="156"/>
                  </a:moveTo>
                  <a:lnTo>
                    <a:pt x="30" y="0"/>
                  </a:lnTo>
                  <a:lnTo>
                    <a:pt x="125" y="0"/>
                  </a:lnTo>
                  <a:lnTo>
                    <a:pt x="102" y="156"/>
                  </a:lnTo>
                  <a:lnTo>
                    <a:pt x="0" y="156"/>
                  </a:ln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164" name="Freeform 101"/>
            <p:cNvSpPr/>
            <p:nvPr/>
          </p:nvSpPr>
          <p:spPr bwMode="auto">
            <a:xfrm>
              <a:off x="4150202" y="4128897"/>
              <a:ext cx="1044575" cy="231775"/>
            </a:xfrm>
            <a:custGeom>
              <a:avLst/>
              <a:gdLst>
                <a:gd name="T0" fmla="*/ 0 w 658"/>
                <a:gd name="T1" fmla="*/ 145 h 146"/>
                <a:gd name="T2" fmla="*/ 71 w 658"/>
                <a:gd name="T3" fmla="*/ 0 h 146"/>
                <a:gd name="T4" fmla="*/ 658 w 658"/>
                <a:gd name="T5" fmla="*/ 0 h 146"/>
                <a:gd name="T6" fmla="*/ 628 w 658"/>
                <a:gd name="T7" fmla="*/ 146 h 146"/>
                <a:gd name="T8" fmla="*/ 0 w 658"/>
                <a:gd name="T9" fmla="*/ 145 h 146"/>
              </a:gdLst>
              <a:ahLst/>
              <a:cxnLst>
                <a:cxn ang="0">
                  <a:pos x="T0" y="T1"/>
                </a:cxn>
                <a:cxn ang="0">
                  <a:pos x="T2" y="T3"/>
                </a:cxn>
                <a:cxn ang="0">
                  <a:pos x="T4" y="T5"/>
                </a:cxn>
                <a:cxn ang="0">
                  <a:pos x="T6" y="T7"/>
                </a:cxn>
                <a:cxn ang="0">
                  <a:pos x="T8" y="T9"/>
                </a:cxn>
              </a:cxnLst>
              <a:rect l="0" t="0" r="r" b="b"/>
              <a:pathLst>
                <a:path w="658" h="146">
                  <a:moveTo>
                    <a:pt x="0" y="145"/>
                  </a:moveTo>
                  <a:lnTo>
                    <a:pt x="71" y="0"/>
                  </a:lnTo>
                  <a:lnTo>
                    <a:pt x="658" y="0"/>
                  </a:lnTo>
                  <a:lnTo>
                    <a:pt x="628" y="146"/>
                  </a:lnTo>
                  <a:lnTo>
                    <a:pt x="0" y="145"/>
                  </a:ln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165" name="Freeform 102"/>
            <p:cNvSpPr/>
            <p:nvPr/>
          </p:nvSpPr>
          <p:spPr bwMode="auto">
            <a:xfrm>
              <a:off x="5147152" y="4128897"/>
              <a:ext cx="47625" cy="504825"/>
            </a:xfrm>
            <a:custGeom>
              <a:avLst/>
              <a:gdLst>
                <a:gd name="T0" fmla="*/ 0 w 30"/>
                <a:gd name="T1" fmla="*/ 146 h 318"/>
                <a:gd name="T2" fmla="*/ 30 w 30"/>
                <a:gd name="T3" fmla="*/ 0 h 318"/>
                <a:gd name="T4" fmla="*/ 30 w 30"/>
                <a:gd name="T5" fmla="*/ 162 h 318"/>
                <a:gd name="T6" fmla="*/ 0 w 30"/>
                <a:gd name="T7" fmla="*/ 318 h 318"/>
                <a:gd name="T8" fmla="*/ 0 w 30"/>
                <a:gd name="T9" fmla="*/ 146 h 318"/>
              </a:gdLst>
              <a:ahLst/>
              <a:cxnLst>
                <a:cxn ang="0">
                  <a:pos x="T0" y="T1"/>
                </a:cxn>
                <a:cxn ang="0">
                  <a:pos x="T2" y="T3"/>
                </a:cxn>
                <a:cxn ang="0">
                  <a:pos x="T4" y="T5"/>
                </a:cxn>
                <a:cxn ang="0">
                  <a:pos x="T6" y="T7"/>
                </a:cxn>
                <a:cxn ang="0">
                  <a:pos x="T8" y="T9"/>
                </a:cxn>
              </a:cxnLst>
              <a:rect l="0" t="0" r="r" b="b"/>
              <a:pathLst>
                <a:path w="30" h="318">
                  <a:moveTo>
                    <a:pt x="0" y="146"/>
                  </a:moveTo>
                  <a:lnTo>
                    <a:pt x="30" y="0"/>
                  </a:lnTo>
                  <a:lnTo>
                    <a:pt x="30" y="162"/>
                  </a:lnTo>
                  <a:lnTo>
                    <a:pt x="0" y="318"/>
                  </a:lnTo>
                  <a:lnTo>
                    <a:pt x="0" y="146"/>
                  </a:ln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169" name="Freeform 106"/>
            <p:cNvSpPr/>
            <p:nvPr/>
          </p:nvSpPr>
          <p:spPr bwMode="auto">
            <a:xfrm>
              <a:off x="5156646" y="2019300"/>
              <a:ext cx="2406650" cy="2159000"/>
            </a:xfrm>
            <a:custGeom>
              <a:avLst/>
              <a:gdLst>
                <a:gd name="T0" fmla="*/ 559 w 1117"/>
                <a:gd name="T1" fmla="*/ 0 h 999"/>
                <a:gd name="T2" fmla="*/ 677 w 1117"/>
                <a:gd name="T3" fmla="*/ 186 h 999"/>
                <a:gd name="T4" fmla="*/ 916 w 1117"/>
                <a:gd name="T5" fmla="*/ 559 h 999"/>
                <a:gd name="T6" fmla="*/ 1099 w 1117"/>
                <a:gd name="T7" fmla="*/ 845 h 999"/>
                <a:gd name="T8" fmla="*/ 1117 w 1117"/>
                <a:gd name="T9" fmla="*/ 874 h 999"/>
                <a:gd name="T10" fmla="*/ 794 w 1117"/>
                <a:gd name="T11" fmla="*/ 874 h 999"/>
                <a:gd name="T12" fmla="*/ 790 w 1117"/>
                <a:gd name="T13" fmla="*/ 876 h 999"/>
                <a:gd name="T14" fmla="*/ 790 w 1117"/>
                <a:gd name="T15" fmla="*/ 904 h 999"/>
                <a:gd name="T16" fmla="*/ 790 w 1117"/>
                <a:gd name="T17" fmla="*/ 985 h 999"/>
                <a:gd name="T18" fmla="*/ 790 w 1117"/>
                <a:gd name="T19" fmla="*/ 999 h 999"/>
                <a:gd name="T20" fmla="*/ 763 w 1117"/>
                <a:gd name="T21" fmla="*/ 999 h 999"/>
                <a:gd name="T22" fmla="*/ 696 w 1117"/>
                <a:gd name="T23" fmla="*/ 999 h 999"/>
                <a:gd name="T24" fmla="*/ 701 w 1117"/>
                <a:gd name="T25" fmla="*/ 837 h 999"/>
                <a:gd name="T26" fmla="*/ 558 w 1117"/>
                <a:gd name="T27" fmla="*/ 753 h 999"/>
                <a:gd name="T28" fmla="*/ 416 w 1117"/>
                <a:gd name="T29" fmla="*/ 837 h 999"/>
                <a:gd name="T30" fmla="*/ 421 w 1117"/>
                <a:gd name="T31" fmla="*/ 999 h 999"/>
                <a:gd name="T32" fmla="*/ 328 w 1117"/>
                <a:gd name="T33" fmla="*/ 999 h 999"/>
                <a:gd name="T34" fmla="*/ 328 w 1117"/>
                <a:gd name="T35" fmla="*/ 874 h 999"/>
                <a:gd name="T36" fmla="*/ 4 w 1117"/>
                <a:gd name="T37" fmla="*/ 874 h 999"/>
                <a:gd name="T38" fmla="*/ 0 w 1117"/>
                <a:gd name="T39" fmla="*/ 874 h 999"/>
                <a:gd name="T40" fmla="*/ 118 w 1117"/>
                <a:gd name="T41" fmla="*/ 689 h 999"/>
                <a:gd name="T42" fmla="*/ 357 w 1117"/>
                <a:gd name="T43" fmla="*/ 316 h 999"/>
                <a:gd name="T44" fmla="*/ 540 w 1117"/>
                <a:gd name="T45" fmla="*/ 30 h 999"/>
                <a:gd name="T46" fmla="*/ 559 w 1117"/>
                <a:gd name="T47" fmla="*/ 0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17" h="999">
                  <a:moveTo>
                    <a:pt x="559" y="0"/>
                  </a:moveTo>
                  <a:cubicBezTo>
                    <a:pt x="598" y="62"/>
                    <a:pt x="638" y="124"/>
                    <a:pt x="677" y="186"/>
                  </a:cubicBezTo>
                  <a:cubicBezTo>
                    <a:pt x="757" y="310"/>
                    <a:pt x="836" y="435"/>
                    <a:pt x="916" y="559"/>
                  </a:cubicBezTo>
                  <a:cubicBezTo>
                    <a:pt x="977" y="654"/>
                    <a:pt x="1038" y="750"/>
                    <a:pt x="1099" y="845"/>
                  </a:cubicBezTo>
                  <a:cubicBezTo>
                    <a:pt x="1105" y="855"/>
                    <a:pt x="1111" y="864"/>
                    <a:pt x="1117" y="874"/>
                  </a:cubicBezTo>
                  <a:cubicBezTo>
                    <a:pt x="1009" y="874"/>
                    <a:pt x="902" y="874"/>
                    <a:pt x="794" y="874"/>
                  </a:cubicBezTo>
                  <a:cubicBezTo>
                    <a:pt x="791" y="874"/>
                    <a:pt x="790" y="873"/>
                    <a:pt x="790" y="876"/>
                  </a:cubicBezTo>
                  <a:cubicBezTo>
                    <a:pt x="790" y="885"/>
                    <a:pt x="790" y="894"/>
                    <a:pt x="790" y="904"/>
                  </a:cubicBezTo>
                  <a:cubicBezTo>
                    <a:pt x="790" y="931"/>
                    <a:pt x="790" y="958"/>
                    <a:pt x="790" y="985"/>
                  </a:cubicBezTo>
                  <a:cubicBezTo>
                    <a:pt x="790" y="986"/>
                    <a:pt x="791" y="999"/>
                    <a:pt x="790" y="999"/>
                  </a:cubicBezTo>
                  <a:cubicBezTo>
                    <a:pt x="781" y="999"/>
                    <a:pt x="772" y="999"/>
                    <a:pt x="763" y="999"/>
                  </a:cubicBezTo>
                  <a:cubicBezTo>
                    <a:pt x="741" y="999"/>
                    <a:pt x="718" y="999"/>
                    <a:pt x="696" y="999"/>
                  </a:cubicBezTo>
                  <a:cubicBezTo>
                    <a:pt x="726" y="951"/>
                    <a:pt x="728" y="888"/>
                    <a:pt x="701" y="837"/>
                  </a:cubicBezTo>
                  <a:cubicBezTo>
                    <a:pt x="673" y="786"/>
                    <a:pt x="617" y="753"/>
                    <a:pt x="558" y="753"/>
                  </a:cubicBezTo>
                  <a:cubicBezTo>
                    <a:pt x="500" y="753"/>
                    <a:pt x="444" y="786"/>
                    <a:pt x="416" y="837"/>
                  </a:cubicBezTo>
                  <a:cubicBezTo>
                    <a:pt x="389" y="888"/>
                    <a:pt x="391" y="951"/>
                    <a:pt x="421" y="999"/>
                  </a:cubicBezTo>
                  <a:cubicBezTo>
                    <a:pt x="390" y="999"/>
                    <a:pt x="359" y="999"/>
                    <a:pt x="328" y="999"/>
                  </a:cubicBezTo>
                  <a:cubicBezTo>
                    <a:pt x="328" y="957"/>
                    <a:pt x="328" y="915"/>
                    <a:pt x="328" y="874"/>
                  </a:cubicBezTo>
                  <a:cubicBezTo>
                    <a:pt x="220" y="874"/>
                    <a:pt x="112" y="874"/>
                    <a:pt x="4" y="874"/>
                  </a:cubicBezTo>
                  <a:cubicBezTo>
                    <a:pt x="2" y="874"/>
                    <a:pt x="1" y="874"/>
                    <a:pt x="0" y="874"/>
                  </a:cubicBezTo>
                  <a:cubicBezTo>
                    <a:pt x="39" y="812"/>
                    <a:pt x="79" y="750"/>
                    <a:pt x="118" y="689"/>
                  </a:cubicBezTo>
                  <a:cubicBezTo>
                    <a:pt x="198" y="564"/>
                    <a:pt x="277" y="440"/>
                    <a:pt x="357" y="316"/>
                  </a:cubicBezTo>
                  <a:cubicBezTo>
                    <a:pt x="418" y="221"/>
                    <a:pt x="479" y="125"/>
                    <a:pt x="540" y="30"/>
                  </a:cubicBezTo>
                  <a:cubicBezTo>
                    <a:pt x="546" y="20"/>
                    <a:pt x="553" y="10"/>
                    <a:pt x="559"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70" name="Freeform 107"/>
            <p:cNvSpPr/>
            <p:nvPr/>
          </p:nvSpPr>
          <p:spPr bwMode="auto">
            <a:xfrm>
              <a:off x="5224909" y="2073275"/>
              <a:ext cx="2270125" cy="2051050"/>
            </a:xfrm>
            <a:custGeom>
              <a:avLst/>
              <a:gdLst>
                <a:gd name="T0" fmla="*/ 692 w 1054"/>
                <a:gd name="T1" fmla="*/ 949 h 949"/>
                <a:gd name="T2" fmla="*/ 684 w 1054"/>
                <a:gd name="T3" fmla="*/ 797 h 949"/>
                <a:gd name="T4" fmla="*/ 527 w 1054"/>
                <a:gd name="T5" fmla="*/ 703 h 949"/>
                <a:gd name="T6" fmla="*/ 369 w 1054"/>
                <a:gd name="T7" fmla="*/ 797 h 949"/>
                <a:gd name="T8" fmla="*/ 361 w 1054"/>
                <a:gd name="T9" fmla="*/ 949 h 949"/>
                <a:gd name="T10" fmla="*/ 314 w 1054"/>
                <a:gd name="T11" fmla="*/ 949 h 949"/>
                <a:gd name="T12" fmla="*/ 314 w 1054"/>
                <a:gd name="T13" fmla="*/ 824 h 949"/>
                <a:gd name="T14" fmla="*/ 0 w 1054"/>
                <a:gd name="T15" fmla="*/ 824 h 949"/>
                <a:gd name="T16" fmla="*/ 527 w 1054"/>
                <a:gd name="T17" fmla="*/ 0 h 949"/>
                <a:gd name="T18" fmla="*/ 1054 w 1054"/>
                <a:gd name="T19" fmla="*/ 824 h 949"/>
                <a:gd name="T20" fmla="*/ 762 w 1054"/>
                <a:gd name="T21" fmla="*/ 824 h 949"/>
                <a:gd name="T22" fmla="*/ 760 w 1054"/>
                <a:gd name="T23" fmla="*/ 824 h 949"/>
                <a:gd name="T24" fmla="*/ 741 w 1054"/>
                <a:gd name="T25" fmla="*/ 843 h 949"/>
                <a:gd name="T26" fmla="*/ 741 w 1054"/>
                <a:gd name="T27" fmla="*/ 949 h 949"/>
                <a:gd name="T28" fmla="*/ 692 w 1054"/>
                <a:gd name="T29" fmla="*/ 949 h 9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54" h="949">
                  <a:moveTo>
                    <a:pt x="692" y="949"/>
                  </a:moveTo>
                  <a:cubicBezTo>
                    <a:pt x="712" y="900"/>
                    <a:pt x="710" y="844"/>
                    <a:pt x="684" y="797"/>
                  </a:cubicBezTo>
                  <a:cubicBezTo>
                    <a:pt x="653" y="740"/>
                    <a:pt x="591" y="703"/>
                    <a:pt x="527" y="703"/>
                  </a:cubicBezTo>
                  <a:cubicBezTo>
                    <a:pt x="462" y="703"/>
                    <a:pt x="400" y="740"/>
                    <a:pt x="369" y="797"/>
                  </a:cubicBezTo>
                  <a:cubicBezTo>
                    <a:pt x="344" y="844"/>
                    <a:pt x="341" y="900"/>
                    <a:pt x="361" y="949"/>
                  </a:cubicBezTo>
                  <a:cubicBezTo>
                    <a:pt x="314" y="949"/>
                    <a:pt x="314" y="949"/>
                    <a:pt x="314" y="949"/>
                  </a:cubicBezTo>
                  <a:cubicBezTo>
                    <a:pt x="314" y="824"/>
                    <a:pt x="314" y="824"/>
                    <a:pt x="314" y="824"/>
                  </a:cubicBezTo>
                  <a:cubicBezTo>
                    <a:pt x="0" y="824"/>
                    <a:pt x="0" y="824"/>
                    <a:pt x="0" y="824"/>
                  </a:cubicBezTo>
                  <a:cubicBezTo>
                    <a:pt x="527" y="0"/>
                    <a:pt x="527" y="0"/>
                    <a:pt x="527" y="0"/>
                  </a:cubicBezTo>
                  <a:cubicBezTo>
                    <a:pt x="1054" y="824"/>
                    <a:pt x="1054" y="824"/>
                    <a:pt x="1054" y="824"/>
                  </a:cubicBezTo>
                  <a:cubicBezTo>
                    <a:pt x="762" y="824"/>
                    <a:pt x="762" y="824"/>
                    <a:pt x="762" y="824"/>
                  </a:cubicBezTo>
                  <a:cubicBezTo>
                    <a:pt x="760" y="824"/>
                    <a:pt x="760" y="824"/>
                    <a:pt x="760" y="824"/>
                  </a:cubicBezTo>
                  <a:cubicBezTo>
                    <a:pt x="751" y="824"/>
                    <a:pt x="741" y="830"/>
                    <a:pt x="741" y="843"/>
                  </a:cubicBezTo>
                  <a:cubicBezTo>
                    <a:pt x="741" y="949"/>
                    <a:pt x="741" y="949"/>
                    <a:pt x="741" y="949"/>
                  </a:cubicBezTo>
                  <a:lnTo>
                    <a:pt x="692" y="949"/>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sp>
        <p:nvSpPr>
          <p:cNvPr id="180" name="文本框 179"/>
          <p:cNvSpPr txBox="1"/>
          <p:nvPr/>
        </p:nvSpPr>
        <p:spPr>
          <a:xfrm>
            <a:off x="6504231" y="2740029"/>
            <a:ext cx="342600" cy="448494"/>
          </a:xfrm>
          <a:prstGeom prst="rect">
            <a:avLst/>
          </a:prstGeom>
          <a:noFill/>
        </p:spPr>
        <p:txBody>
          <a:bodyPr wrap="none" lIns="0" tIns="0" rIns="0" bIns="0" rtlCol="0">
            <a:spAutoFit/>
          </a:bodyPr>
          <a:lstStyle/>
          <a:p>
            <a:r>
              <a:rPr lang="en-US" altLang="zh-CN" sz="3600" dirty="0">
                <a:solidFill>
                  <a:schemeClr val="bg1"/>
                </a:solidFill>
                <a:latin typeface="Impact" panose="020B0806030902050204" pitchFamily="34" charset="0"/>
              </a:rPr>
              <a:t>01</a:t>
            </a:r>
            <a:endParaRPr lang="zh-CN" altLang="en-US" sz="3600" dirty="0">
              <a:solidFill>
                <a:schemeClr val="bg1"/>
              </a:solidFill>
              <a:latin typeface="Impact" panose="020B0806030902050204" pitchFamily="34" charset="0"/>
            </a:endParaRPr>
          </a:p>
        </p:txBody>
      </p:sp>
      <p:sp>
        <p:nvSpPr>
          <p:cNvPr id="181" name="文本框 180"/>
          <p:cNvSpPr txBox="1"/>
          <p:nvPr/>
        </p:nvSpPr>
        <p:spPr>
          <a:xfrm>
            <a:off x="6491645" y="4928539"/>
            <a:ext cx="479298" cy="553998"/>
          </a:xfrm>
          <a:prstGeom prst="rect">
            <a:avLst/>
          </a:prstGeom>
          <a:noFill/>
        </p:spPr>
        <p:txBody>
          <a:bodyPr wrap="none" lIns="0" tIns="0" rIns="0" bIns="0" rtlCol="0">
            <a:spAutoFit/>
          </a:bodyPr>
          <a:lstStyle/>
          <a:p>
            <a:r>
              <a:rPr lang="en-US" altLang="zh-CN" sz="3600" dirty="0">
                <a:solidFill>
                  <a:schemeClr val="bg1"/>
                </a:solidFill>
                <a:latin typeface="Impact" panose="020B0806030902050204" pitchFamily="34" charset="0"/>
              </a:rPr>
              <a:t>02</a:t>
            </a:r>
            <a:endParaRPr lang="zh-CN" altLang="en-US" sz="3600" dirty="0">
              <a:solidFill>
                <a:schemeClr val="bg1"/>
              </a:solidFill>
              <a:latin typeface="Impact" panose="020B0806030902050204" pitchFamily="34" charset="0"/>
            </a:endParaRPr>
          </a:p>
        </p:txBody>
      </p:sp>
      <p:sp>
        <p:nvSpPr>
          <p:cNvPr id="182" name="文本框 181"/>
          <p:cNvSpPr txBox="1"/>
          <p:nvPr/>
        </p:nvSpPr>
        <p:spPr>
          <a:xfrm>
            <a:off x="4650707" y="4906066"/>
            <a:ext cx="492122" cy="553998"/>
          </a:xfrm>
          <a:prstGeom prst="rect">
            <a:avLst/>
          </a:prstGeom>
          <a:noFill/>
        </p:spPr>
        <p:txBody>
          <a:bodyPr wrap="none" lIns="0" tIns="0" rIns="0" bIns="0" rtlCol="0">
            <a:spAutoFit/>
          </a:bodyPr>
          <a:lstStyle/>
          <a:p>
            <a:r>
              <a:rPr lang="en-US" altLang="zh-CN" sz="3600" dirty="0">
                <a:solidFill>
                  <a:schemeClr val="bg1"/>
                </a:solidFill>
                <a:latin typeface="Impact" panose="020B0806030902050204" pitchFamily="34" charset="0"/>
              </a:rPr>
              <a:t>03</a:t>
            </a:r>
            <a:endParaRPr lang="zh-CN" altLang="en-US" sz="3600" dirty="0">
              <a:solidFill>
                <a:schemeClr val="bg1"/>
              </a:solidFill>
              <a:latin typeface="Impact" panose="020B0806030902050204" pitchFamily="34" charset="0"/>
            </a:endParaRPr>
          </a:p>
        </p:txBody>
      </p:sp>
      <p:sp>
        <p:nvSpPr>
          <p:cNvPr id="183" name="矩形 182"/>
          <p:cNvSpPr/>
          <p:nvPr/>
        </p:nvSpPr>
        <p:spPr>
          <a:xfrm>
            <a:off x="873924" y="4906066"/>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最后，用户也不会关注你的核心业务流程设计得多么完美多么人性化，只在乎，</a:t>
            </a:r>
            <a:r>
              <a:rPr lang="zh-CN" altLang="en-US" sz="1400" b="1" dirty="0">
                <a:solidFill>
                  <a:schemeClr val="accent2"/>
                </a:solidFill>
                <a:latin typeface="方正兰亭刊黑_GBK" panose="02000000000000000000" pitchFamily="2" charset="-122"/>
                <a:ea typeface="方正兰亭刊黑_GBK" panose="02000000000000000000" pitchFamily="2" charset="-122"/>
              </a:rPr>
              <a:t>提需求你能不能改</a:t>
            </a:r>
          </a:p>
        </p:txBody>
      </p:sp>
      <p:sp>
        <p:nvSpPr>
          <p:cNvPr id="184" name="矩形 183"/>
          <p:cNvSpPr/>
          <p:nvPr/>
        </p:nvSpPr>
        <p:spPr>
          <a:xfrm>
            <a:off x="1605444" y="4439554"/>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核心业务流程能不能改</a:t>
            </a:r>
          </a:p>
        </p:txBody>
      </p:sp>
      <p:cxnSp>
        <p:nvCxnSpPr>
          <p:cNvPr id="185" name="直接连接符 184"/>
          <p:cNvCxnSpPr/>
          <p:nvPr/>
        </p:nvCxnSpPr>
        <p:spPr>
          <a:xfrm>
            <a:off x="873924" y="4842058"/>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86" name="组合 185"/>
          <p:cNvGrpSpPr/>
          <p:nvPr/>
        </p:nvGrpSpPr>
        <p:grpSpPr>
          <a:xfrm>
            <a:off x="873924" y="4366958"/>
            <a:ext cx="419992" cy="422190"/>
            <a:chOff x="8153944" y="1640106"/>
            <a:chExt cx="1516063" cy="1524000"/>
          </a:xfrm>
          <a:solidFill>
            <a:schemeClr val="accent4"/>
          </a:solidFill>
        </p:grpSpPr>
        <p:sp>
          <p:nvSpPr>
            <p:cNvPr id="187" name="Freeform 5"/>
            <p:cNvSpPr>
              <a:spLocks noChangeAspect="1" noEditPoints="1"/>
            </p:cNvSpPr>
            <p:nvPr/>
          </p:nvSpPr>
          <p:spPr bwMode="auto">
            <a:xfrm>
              <a:off x="8153944" y="1640106"/>
              <a:ext cx="1516063" cy="1524000"/>
            </a:xfrm>
            <a:custGeom>
              <a:avLst/>
              <a:gdLst>
                <a:gd name="T0" fmla="*/ 703 w 703"/>
                <a:gd name="T1" fmla="*/ 364 h 703"/>
                <a:gd name="T2" fmla="*/ 701 w 703"/>
                <a:gd name="T3" fmla="*/ 381 h 703"/>
                <a:gd name="T4" fmla="*/ 682 w 703"/>
                <a:gd name="T5" fmla="*/ 470 h 703"/>
                <a:gd name="T6" fmla="*/ 637 w 703"/>
                <a:gd name="T7" fmla="*/ 555 h 703"/>
                <a:gd name="T8" fmla="*/ 585 w 703"/>
                <a:gd name="T9" fmla="*/ 614 h 703"/>
                <a:gd name="T10" fmla="*/ 490 w 703"/>
                <a:gd name="T11" fmla="*/ 674 h 703"/>
                <a:gd name="T12" fmla="*/ 371 w 703"/>
                <a:gd name="T13" fmla="*/ 703 h 703"/>
                <a:gd name="T14" fmla="*/ 330 w 703"/>
                <a:gd name="T15" fmla="*/ 702 h 703"/>
                <a:gd name="T16" fmla="*/ 202 w 703"/>
                <a:gd name="T17" fmla="*/ 669 h 703"/>
                <a:gd name="T18" fmla="*/ 103 w 703"/>
                <a:gd name="T19" fmla="*/ 600 h 703"/>
                <a:gd name="T20" fmla="*/ 41 w 703"/>
                <a:gd name="T21" fmla="*/ 517 h 703"/>
                <a:gd name="T22" fmla="*/ 5 w 703"/>
                <a:gd name="T23" fmla="*/ 405 h 703"/>
                <a:gd name="T24" fmla="*/ 0 w 703"/>
                <a:gd name="T25" fmla="*/ 368 h 703"/>
                <a:gd name="T26" fmla="*/ 1 w 703"/>
                <a:gd name="T27" fmla="*/ 333 h 703"/>
                <a:gd name="T28" fmla="*/ 19 w 703"/>
                <a:gd name="T29" fmla="*/ 239 h 703"/>
                <a:gd name="T30" fmla="*/ 100 w 703"/>
                <a:gd name="T31" fmla="*/ 107 h 703"/>
                <a:gd name="T32" fmla="*/ 188 w 703"/>
                <a:gd name="T33" fmla="*/ 41 h 703"/>
                <a:gd name="T34" fmla="*/ 341 w 703"/>
                <a:gd name="T35" fmla="*/ 1 h 703"/>
                <a:gd name="T36" fmla="*/ 357 w 703"/>
                <a:gd name="T37" fmla="*/ 0 h 703"/>
                <a:gd name="T38" fmla="*/ 401 w 703"/>
                <a:gd name="T39" fmla="*/ 5 h 703"/>
                <a:gd name="T40" fmla="*/ 531 w 703"/>
                <a:gd name="T41" fmla="*/ 50 h 703"/>
                <a:gd name="T42" fmla="*/ 648 w 703"/>
                <a:gd name="T43" fmla="*/ 164 h 703"/>
                <a:gd name="T44" fmla="*/ 694 w 703"/>
                <a:gd name="T45" fmla="*/ 278 h 703"/>
                <a:gd name="T46" fmla="*/ 702 w 703"/>
                <a:gd name="T47" fmla="*/ 337 h 703"/>
                <a:gd name="T48" fmla="*/ 313 w 703"/>
                <a:gd name="T49" fmla="*/ 260 h 703"/>
                <a:gd name="T50" fmla="*/ 302 w 703"/>
                <a:gd name="T51" fmla="*/ 224 h 703"/>
                <a:gd name="T52" fmla="*/ 230 w 703"/>
                <a:gd name="T53" fmla="*/ 173 h 703"/>
                <a:gd name="T54" fmla="*/ 174 w 703"/>
                <a:gd name="T55" fmla="*/ 212 h 703"/>
                <a:gd name="T56" fmla="*/ 161 w 703"/>
                <a:gd name="T57" fmla="*/ 269 h 703"/>
                <a:gd name="T58" fmla="*/ 224 w 703"/>
                <a:gd name="T59" fmla="*/ 399 h 703"/>
                <a:gd name="T60" fmla="*/ 288 w 703"/>
                <a:gd name="T61" fmla="*/ 468 h 703"/>
                <a:gd name="T62" fmla="*/ 358 w 703"/>
                <a:gd name="T63" fmla="*/ 520 h 703"/>
                <a:gd name="T64" fmla="*/ 453 w 703"/>
                <a:gd name="T65" fmla="*/ 554 h 703"/>
                <a:gd name="T66" fmla="*/ 513 w 703"/>
                <a:gd name="T67" fmla="*/ 531 h 703"/>
                <a:gd name="T68" fmla="*/ 534 w 703"/>
                <a:gd name="T69" fmla="*/ 452 h 703"/>
                <a:gd name="T70" fmla="*/ 470 w 703"/>
                <a:gd name="T71" fmla="*/ 403 h 703"/>
                <a:gd name="T72" fmla="*/ 407 w 703"/>
                <a:gd name="T73" fmla="*/ 429 h 703"/>
                <a:gd name="T74" fmla="*/ 384 w 703"/>
                <a:gd name="T75" fmla="*/ 421 h 703"/>
                <a:gd name="T76" fmla="*/ 303 w 703"/>
                <a:gd name="T77" fmla="*/ 343 h 703"/>
                <a:gd name="T78" fmla="*/ 286 w 703"/>
                <a:gd name="T79" fmla="*/ 308 h 703"/>
                <a:gd name="T80" fmla="*/ 313 w 703"/>
                <a:gd name="T81" fmla="*/ 26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3" h="703">
                  <a:moveTo>
                    <a:pt x="703" y="340"/>
                  </a:moveTo>
                  <a:cubicBezTo>
                    <a:pt x="703" y="348"/>
                    <a:pt x="703" y="356"/>
                    <a:pt x="703" y="364"/>
                  </a:cubicBezTo>
                  <a:cubicBezTo>
                    <a:pt x="702" y="365"/>
                    <a:pt x="702" y="365"/>
                    <a:pt x="702" y="366"/>
                  </a:cubicBezTo>
                  <a:cubicBezTo>
                    <a:pt x="701" y="371"/>
                    <a:pt x="701" y="376"/>
                    <a:pt x="701" y="381"/>
                  </a:cubicBezTo>
                  <a:cubicBezTo>
                    <a:pt x="700" y="392"/>
                    <a:pt x="699" y="404"/>
                    <a:pt x="697" y="415"/>
                  </a:cubicBezTo>
                  <a:cubicBezTo>
                    <a:pt x="693" y="434"/>
                    <a:pt x="689" y="452"/>
                    <a:pt x="682" y="470"/>
                  </a:cubicBezTo>
                  <a:cubicBezTo>
                    <a:pt x="676" y="484"/>
                    <a:pt x="671" y="498"/>
                    <a:pt x="664" y="511"/>
                  </a:cubicBezTo>
                  <a:cubicBezTo>
                    <a:pt x="656" y="526"/>
                    <a:pt x="647" y="541"/>
                    <a:pt x="637" y="555"/>
                  </a:cubicBezTo>
                  <a:cubicBezTo>
                    <a:pt x="629" y="567"/>
                    <a:pt x="619" y="578"/>
                    <a:pt x="610" y="589"/>
                  </a:cubicBezTo>
                  <a:cubicBezTo>
                    <a:pt x="602" y="598"/>
                    <a:pt x="594" y="606"/>
                    <a:pt x="585" y="614"/>
                  </a:cubicBezTo>
                  <a:cubicBezTo>
                    <a:pt x="574" y="623"/>
                    <a:pt x="563" y="632"/>
                    <a:pt x="551" y="640"/>
                  </a:cubicBezTo>
                  <a:cubicBezTo>
                    <a:pt x="532" y="654"/>
                    <a:pt x="511" y="665"/>
                    <a:pt x="490" y="674"/>
                  </a:cubicBezTo>
                  <a:cubicBezTo>
                    <a:pt x="452" y="690"/>
                    <a:pt x="414" y="700"/>
                    <a:pt x="374" y="702"/>
                  </a:cubicBezTo>
                  <a:cubicBezTo>
                    <a:pt x="373" y="702"/>
                    <a:pt x="372" y="703"/>
                    <a:pt x="371" y="703"/>
                  </a:cubicBezTo>
                  <a:cubicBezTo>
                    <a:pt x="358" y="703"/>
                    <a:pt x="345" y="703"/>
                    <a:pt x="332" y="703"/>
                  </a:cubicBezTo>
                  <a:cubicBezTo>
                    <a:pt x="331" y="703"/>
                    <a:pt x="331" y="702"/>
                    <a:pt x="330" y="702"/>
                  </a:cubicBezTo>
                  <a:cubicBezTo>
                    <a:pt x="315" y="700"/>
                    <a:pt x="299" y="699"/>
                    <a:pt x="284" y="696"/>
                  </a:cubicBezTo>
                  <a:cubicBezTo>
                    <a:pt x="256" y="691"/>
                    <a:pt x="228" y="682"/>
                    <a:pt x="202" y="669"/>
                  </a:cubicBezTo>
                  <a:cubicBezTo>
                    <a:pt x="184" y="661"/>
                    <a:pt x="167" y="651"/>
                    <a:pt x="151" y="640"/>
                  </a:cubicBezTo>
                  <a:cubicBezTo>
                    <a:pt x="134" y="628"/>
                    <a:pt x="118" y="614"/>
                    <a:pt x="103" y="600"/>
                  </a:cubicBezTo>
                  <a:cubicBezTo>
                    <a:pt x="94" y="591"/>
                    <a:pt x="87" y="582"/>
                    <a:pt x="79" y="573"/>
                  </a:cubicBezTo>
                  <a:cubicBezTo>
                    <a:pt x="64" y="555"/>
                    <a:pt x="52" y="536"/>
                    <a:pt x="41" y="517"/>
                  </a:cubicBezTo>
                  <a:cubicBezTo>
                    <a:pt x="28" y="491"/>
                    <a:pt x="17" y="463"/>
                    <a:pt x="10" y="434"/>
                  </a:cubicBezTo>
                  <a:cubicBezTo>
                    <a:pt x="8" y="425"/>
                    <a:pt x="6" y="415"/>
                    <a:pt x="5" y="405"/>
                  </a:cubicBezTo>
                  <a:cubicBezTo>
                    <a:pt x="3" y="393"/>
                    <a:pt x="2" y="382"/>
                    <a:pt x="1" y="370"/>
                  </a:cubicBezTo>
                  <a:cubicBezTo>
                    <a:pt x="1" y="369"/>
                    <a:pt x="0" y="369"/>
                    <a:pt x="0" y="368"/>
                  </a:cubicBezTo>
                  <a:cubicBezTo>
                    <a:pt x="0" y="357"/>
                    <a:pt x="0" y="347"/>
                    <a:pt x="0" y="336"/>
                  </a:cubicBezTo>
                  <a:cubicBezTo>
                    <a:pt x="1" y="335"/>
                    <a:pt x="1" y="334"/>
                    <a:pt x="1" y="333"/>
                  </a:cubicBezTo>
                  <a:cubicBezTo>
                    <a:pt x="2" y="323"/>
                    <a:pt x="3" y="312"/>
                    <a:pt x="4" y="301"/>
                  </a:cubicBezTo>
                  <a:cubicBezTo>
                    <a:pt x="7" y="280"/>
                    <a:pt x="12" y="259"/>
                    <a:pt x="19" y="239"/>
                  </a:cubicBezTo>
                  <a:cubicBezTo>
                    <a:pt x="27" y="216"/>
                    <a:pt x="37" y="194"/>
                    <a:pt x="49" y="173"/>
                  </a:cubicBezTo>
                  <a:cubicBezTo>
                    <a:pt x="63" y="149"/>
                    <a:pt x="80" y="127"/>
                    <a:pt x="100" y="107"/>
                  </a:cubicBezTo>
                  <a:cubicBezTo>
                    <a:pt x="110" y="97"/>
                    <a:pt x="121" y="87"/>
                    <a:pt x="132" y="78"/>
                  </a:cubicBezTo>
                  <a:cubicBezTo>
                    <a:pt x="149" y="64"/>
                    <a:pt x="168" y="52"/>
                    <a:pt x="188" y="41"/>
                  </a:cubicBezTo>
                  <a:cubicBezTo>
                    <a:pt x="215" y="27"/>
                    <a:pt x="243" y="16"/>
                    <a:pt x="273" y="10"/>
                  </a:cubicBezTo>
                  <a:cubicBezTo>
                    <a:pt x="296" y="5"/>
                    <a:pt x="318" y="1"/>
                    <a:pt x="341" y="1"/>
                  </a:cubicBezTo>
                  <a:cubicBezTo>
                    <a:pt x="343" y="1"/>
                    <a:pt x="344" y="1"/>
                    <a:pt x="345" y="0"/>
                  </a:cubicBezTo>
                  <a:cubicBezTo>
                    <a:pt x="349" y="0"/>
                    <a:pt x="353" y="0"/>
                    <a:pt x="357" y="0"/>
                  </a:cubicBezTo>
                  <a:cubicBezTo>
                    <a:pt x="359" y="1"/>
                    <a:pt x="360" y="1"/>
                    <a:pt x="361" y="1"/>
                  </a:cubicBezTo>
                  <a:cubicBezTo>
                    <a:pt x="374" y="2"/>
                    <a:pt x="387" y="3"/>
                    <a:pt x="401" y="5"/>
                  </a:cubicBezTo>
                  <a:cubicBezTo>
                    <a:pt x="422" y="7"/>
                    <a:pt x="442" y="12"/>
                    <a:pt x="462" y="19"/>
                  </a:cubicBezTo>
                  <a:cubicBezTo>
                    <a:pt x="486" y="27"/>
                    <a:pt x="509" y="37"/>
                    <a:pt x="531" y="50"/>
                  </a:cubicBezTo>
                  <a:cubicBezTo>
                    <a:pt x="559" y="67"/>
                    <a:pt x="585" y="88"/>
                    <a:pt x="608" y="112"/>
                  </a:cubicBezTo>
                  <a:cubicBezTo>
                    <a:pt x="623" y="128"/>
                    <a:pt x="636" y="145"/>
                    <a:pt x="648" y="164"/>
                  </a:cubicBezTo>
                  <a:cubicBezTo>
                    <a:pt x="659" y="181"/>
                    <a:pt x="668" y="200"/>
                    <a:pt x="676" y="219"/>
                  </a:cubicBezTo>
                  <a:cubicBezTo>
                    <a:pt x="684" y="238"/>
                    <a:pt x="690" y="258"/>
                    <a:pt x="694" y="278"/>
                  </a:cubicBezTo>
                  <a:cubicBezTo>
                    <a:pt x="697" y="289"/>
                    <a:pt x="699" y="300"/>
                    <a:pt x="700" y="311"/>
                  </a:cubicBezTo>
                  <a:cubicBezTo>
                    <a:pt x="701" y="320"/>
                    <a:pt x="701" y="329"/>
                    <a:pt x="702" y="337"/>
                  </a:cubicBezTo>
                  <a:cubicBezTo>
                    <a:pt x="702" y="338"/>
                    <a:pt x="702" y="339"/>
                    <a:pt x="703" y="340"/>
                  </a:cubicBezTo>
                  <a:close/>
                  <a:moveTo>
                    <a:pt x="313" y="260"/>
                  </a:moveTo>
                  <a:cubicBezTo>
                    <a:pt x="313" y="257"/>
                    <a:pt x="313" y="254"/>
                    <a:pt x="313" y="251"/>
                  </a:cubicBezTo>
                  <a:cubicBezTo>
                    <a:pt x="311" y="241"/>
                    <a:pt x="307" y="233"/>
                    <a:pt x="302" y="224"/>
                  </a:cubicBezTo>
                  <a:cubicBezTo>
                    <a:pt x="293" y="209"/>
                    <a:pt x="282" y="195"/>
                    <a:pt x="268" y="184"/>
                  </a:cubicBezTo>
                  <a:cubicBezTo>
                    <a:pt x="257" y="175"/>
                    <a:pt x="244" y="171"/>
                    <a:pt x="230" y="173"/>
                  </a:cubicBezTo>
                  <a:cubicBezTo>
                    <a:pt x="216" y="175"/>
                    <a:pt x="205" y="181"/>
                    <a:pt x="195" y="191"/>
                  </a:cubicBezTo>
                  <a:cubicBezTo>
                    <a:pt x="188" y="198"/>
                    <a:pt x="181" y="205"/>
                    <a:pt x="174" y="212"/>
                  </a:cubicBezTo>
                  <a:cubicBezTo>
                    <a:pt x="170" y="217"/>
                    <a:pt x="167" y="222"/>
                    <a:pt x="165" y="228"/>
                  </a:cubicBezTo>
                  <a:cubicBezTo>
                    <a:pt x="159" y="241"/>
                    <a:pt x="160" y="255"/>
                    <a:pt x="161" y="269"/>
                  </a:cubicBezTo>
                  <a:cubicBezTo>
                    <a:pt x="164" y="291"/>
                    <a:pt x="172" y="312"/>
                    <a:pt x="182" y="332"/>
                  </a:cubicBezTo>
                  <a:cubicBezTo>
                    <a:pt x="193" y="356"/>
                    <a:pt x="207" y="379"/>
                    <a:pt x="224" y="399"/>
                  </a:cubicBezTo>
                  <a:cubicBezTo>
                    <a:pt x="237" y="415"/>
                    <a:pt x="250" y="430"/>
                    <a:pt x="264" y="445"/>
                  </a:cubicBezTo>
                  <a:cubicBezTo>
                    <a:pt x="271" y="454"/>
                    <a:pt x="280" y="461"/>
                    <a:pt x="288" y="468"/>
                  </a:cubicBezTo>
                  <a:cubicBezTo>
                    <a:pt x="298" y="477"/>
                    <a:pt x="309" y="486"/>
                    <a:pt x="319" y="494"/>
                  </a:cubicBezTo>
                  <a:cubicBezTo>
                    <a:pt x="332" y="503"/>
                    <a:pt x="345" y="512"/>
                    <a:pt x="358" y="520"/>
                  </a:cubicBezTo>
                  <a:cubicBezTo>
                    <a:pt x="375" y="530"/>
                    <a:pt x="393" y="539"/>
                    <a:pt x="412" y="545"/>
                  </a:cubicBezTo>
                  <a:cubicBezTo>
                    <a:pt x="425" y="550"/>
                    <a:pt x="439" y="553"/>
                    <a:pt x="453" y="554"/>
                  </a:cubicBezTo>
                  <a:cubicBezTo>
                    <a:pt x="466" y="555"/>
                    <a:pt x="479" y="554"/>
                    <a:pt x="491" y="549"/>
                  </a:cubicBezTo>
                  <a:cubicBezTo>
                    <a:pt x="500" y="545"/>
                    <a:pt x="506" y="538"/>
                    <a:pt x="513" y="531"/>
                  </a:cubicBezTo>
                  <a:cubicBezTo>
                    <a:pt x="521" y="523"/>
                    <a:pt x="529" y="515"/>
                    <a:pt x="535" y="505"/>
                  </a:cubicBezTo>
                  <a:cubicBezTo>
                    <a:pt x="545" y="487"/>
                    <a:pt x="545" y="469"/>
                    <a:pt x="534" y="452"/>
                  </a:cubicBezTo>
                  <a:cubicBezTo>
                    <a:pt x="528" y="442"/>
                    <a:pt x="520" y="434"/>
                    <a:pt x="512" y="428"/>
                  </a:cubicBezTo>
                  <a:cubicBezTo>
                    <a:pt x="499" y="417"/>
                    <a:pt x="486" y="408"/>
                    <a:pt x="470" y="403"/>
                  </a:cubicBezTo>
                  <a:cubicBezTo>
                    <a:pt x="455" y="399"/>
                    <a:pt x="441" y="401"/>
                    <a:pt x="429" y="409"/>
                  </a:cubicBezTo>
                  <a:cubicBezTo>
                    <a:pt x="421" y="415"/>
                    <a:pt x="414" y="422"/>
                    <a:pt x="407" y="429"/>
                  </a:cubicBezTo>
                  <a:cubicBezTo>
                    <a:pt x="405" y="430"/>
                    <a:pt x="403" y="431"/>
                    <a:pt x="401" y="430"/>
                  </a:cubicBezTo>
                  <a:cubicBezTo>
                    <a:pt x="395" y="427"/>
                    <a:pt x="389" y="425"/>
                    <a:pt x="384" y="421"/>
                  </a:cubicBezTo>
                  <a:cubicBezTo>
                    <a:pt x="369" y="409"/>
                    <a:pt x="355" y="397"/>
                    <a:pt x="341" y="384"/>
                  </a:cubicBezTo>
                  <a:cubicBezTo>
                    <a:pt x="328" y="372"/>
                    <a:pt x="315" y="357"/>
                    <a:pt x="303" y="343"/>
                  </a:cubicBezTo>
                  <a:cubicBezTo>
                    <a:pt x="296" y="335"/>
                    <a:pt x="289" y="326"/>
                    <a:pt x="285" y="315"/>
                  </a:cubicBezTo>
                  <a:cubicBezTo>
                    <a:pt x="284" y="312"/>
                    <a:pt x="284" y="310"/>
                    <a:pt x="286" y="308"/>
                  </a:cubicBezTo>
                  <a:cubicBezTo>
                    <a:pt x="291" y="304"/>
                    <a:pt x="295" y="299"/>
                    <a:pt x="300" y="294"/>
                  </a:cubicBezTo>
                  <a:cubicBezTo>
                    <a:pt x="308" y="284"/>
                    <a:pt x="314" y="274"/>
                    <a:pt x="313" y="260"/>
                  </a:cubicBezTo>
                  <a:close/>
                </a:path>
              </a:pathLst>
            </a:custGeom>
            <a:grpFill/>
            <a:ln>
              <a:noFill/>
            </a:ln>
          </p:spPr>
          <p:txBody>
            <a:bodyPr vert="horz" wrap="square" lIns="91440" tIns="45720" rIns="91440" bIns="45720" numCol="1" anchor="t" anchorCtr="0" compatLnSpc="1"/>
            <a:lstStyle/>
            <a:p>
              <a:endParaRPr lang="zh-CN" altLang="en-US"/>
            </a:p>
          </p:txBody>
        </p:sp>
        <p:sp>
          <p:nvSpPr>
            <p:cNvPr id="188" name="Freeform 6"/>
            <p:cNvSpPr/>
            <p:nvPr/>
          </p:nvSpPr>
          <p:spPr bwMode="auto">
            <a:xfrm>
              <a:off x="8563523" y="2076668"/>
              <a:ext cx="701675" cy="698500"/>
            </a:xfrm>
            <a:custGeom>
              <a:avLst/>
              <a:gdLst>
                <a:gd name="T0" fmla="*/ 215 w 325"/>
                <a:gd name="T1" fmla="*/ 261 h 323"/>
                <a:gd name="T2" fmla="*/ 238 w 325"/>
                <a:gd name="T3" fmla="*/ 251 h 323"/>
                <a:gd name="T4" fmla="*/ 252 w 325"/>
                <a:gd name="T5" fmla="*/ 237 h 323"/>
                <a:gd name="T6" fmla="*/ 273 w 325"/>
                <a:gd name="T7" fmla="*/ 233 h 323"/>
                <a:gd name="T8" fmla="*/ 315 w 325"/>
                <a:gd name="T9" fmla="*/ 264 h 323"/>
                <a:gd name="T10" fmla="*/ 314 w 325"/>
                <a:gd name="T11" fmla="*/ 294 h 323"/>
                <a:gd name="T12" fmla="*/ 289 w 325"/>
                <a:gd name="T13" fmla="*/ 318 h 323"/>
                <a:gd name="T14" fmla="*/ 273 w 325"/>
                <a:gd name="T15" fmla="*/ 322 h 323"/>
                <a:gd name="T16" fmla="*/ 231 w 325"/>
                <a:gd name="T17" fmla="*/ 314 h 323"/>
                <a:gd name="T18" fmla="*/ 164 w 325"/>
                <a:gd name="T19" fmla="*/ 279 h 323"/>
                <a:gd name="T20" fmla="*/ 125 w 325"/>
                <a:gd name="T21" fmla="*/ 249 h 323"/>
                <a:gd name="T22" fmla="*/ 84 w 325"/>
                <a:gd name="T23" fmla="*/ 209 h 323"/>
                <a:gd name="T24" fmla="*/ 27 w 325"/>
                <a:gd name="T25" fmla="*/ 131 h 323"/>
                <a:gd name="T26" fmla="*/ 4 w 325"/>
                <a:gd name="T27" fmla="*/ 71 h 323"/>
                <a:gd name="T28" fmla="*/ 3 w 325"/>
                <a:gd name="T29" fmla="*/ 40 h 323"/>
                <a:gd name="T30" fmla="*/ 6 w 325"/>
                <a:gd name="T31" fmla="*/ 34 h 323"/>
                <a:gd name="T32" fmla="*/ 32 w 325"/>
                <a:gd name="T33" fmla="*/ 9 h 323"/>
                <a:gd name="T34" fmla="*/ 61 w 325"/>
                <a:gd name="T35" fmla="*/ 10 h 323"/>
                <a:gd name="T36" fmla="*/ 90 w 325"/>
                <a:gd name="T37" fmla="*/ 50 h 323"/>
                <a:gd name="T38" fmla="*/ 85 w 325"/>
                <a:gd name="T39" fmla="*/ 73 h 323"/>
                <a:gd name="T40" fmla="*/ 69 w 325"/>
                <a:gd name="T41" fmla="*/ 91 h 323"/>
                <a:gd name="T42" fmla="*/ 63 w 325"/>
                <a:gd name="T43" fmla="*/ 110 h 323"/>
                <a:gd name="T44" fmla="*/ 86 w 325"/>
                <a:gd name="T45" fmla="*/ 159 h 323"/>
                <a:gd name="T46" fmla="*/ 137 w 325"/>
                <a:gd name="T47" fmla="*/ 214 h 323"/>
                <a:gd name="T48" fmla="*/ 183 w 325"/>
                <a:gd name="T49" fmla="*/ 250 h 323"/>
                <a:gd name="T50" fmla="*/ 215 w 325"/>
                <a:gd name="T51" fmla="*/ 26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5" h="323">
                  <a:moveTo>
                    <a:pt x="215" y="261"/>
                  </a:moveTo>
                  <a:cubicBezTo>
                    <a:pt x="224" y="261"/>
                    <a:pt x="231" y="258"/>
                    <a:pt x="238" y="251"/>
                  </a:cubicBezTo>
                  <a:cubicBezTo>
                    <a:pt x="242" y="247"/>
                    <a:pt x="247" y="242"/>
                    <a:pt x="252" y="237"/>
                  </a:cubicBezTo>
                  <a:cubicBezTo>
                    <a:pt x="258" y="232"/>
                    <a:pt x="265" y="230"/>
                    <a:pt x="273" y="233"/>
                  </a:cubicBezTo>
                  <a:cubicBezTo>
                    <a:pt x="289" y="240"/>
                    <a:pt x="304" y="250"/>
                    <a:pt x="315" y="264"/>
                  </a:cubicBezTo>
                  <a:cubicBezTo>
                    <a:pt x="325" y="276"/>
                    <a:pt x="323" y="282"/>
                    <a:pt x="314" y="294"/>
                  </a:cubicBezTo>
                  <a:cubicBezTo>
                    <a:pt x="306" y="302"/>
                    <a:pt x="298" y="310"/>
                    <a:pt x="289" y="318"/>
                  </a:cubicBezTo>
                  <a:cubicBezTo>
                    <a:pt x="285" y="322"/>
                    <a:pt x="279" y="322"/>
                    <a:pt x="273" y="322"/>
                  </a:cubicBezTo>
                  <a:cubicBezTo>
                    <a:pt x="259" y="323"/>
                    <a:pt x="245" y="319"/>
                    <a:pt x="231" y="314"/>
                  </a:cubicBezTo>
                  <a:cubicBezTo>
                    <a:pt x="207" y="305"/>
                    <a:pt x="185" y="293"/>
                    <a:pt x="164" y="279"/>
                  </a:cubicBezTo>
                  <a:cubicBezTo>
                    <a:pt x="150" y="269"/>
                    <a:pt x="137" y="260"/>
                    <a:pt x="125" y="249"/>
                  </a:cubicBezTo>
                  <a:cubicBezTo>
                    <a:pt x="111" y="236"/>
                    <a:pt x="97" y="223"/>
                    <a:pt x="84" y="209"/>
                  </a:cubicBezTo>
                  <a:cubicBezTo>
                    <a:pt x="62" y="186"/>
                    <a:pt x="43" y="160"/>
                    <a:pt x="27" y="131"/>
                  </a:cubicBezTo>
                  <a:cubicBezTo>
                    <a:pt x="17" y="112"/>
                    <a:pt x="8" y="92"/>
                    <a:pt x="4" y="71"/>
                  </a:cubicBezTo>
                  <a:cubicBezTo>
                    <a:pt x="1" y="61"/>
                    <a:pt x="0" y="50"/>
                    <a:pt x="3" y="40"/>
                  </a:cubicBezTo>
                  <a:cubicBezTo>
                    <a:pt x="4" y="38"/>
                    <a:pt x="5" y="35"/>
                    <a:pt x="6" y="34"/>
                  </a:cubicBezTo>
                  <a:cubicBezTo>
                    <a:pt x="15" y="25"/>
                    <a:pt x="23" y="16"/>
                    <a:pt x="32" y="9"/>
                  </a:cubicBezTo>
                  <a:cubicBezTo>
                    <a:pt x="43" y="0"/>
                    <a:pt x="50" y="0"/>
                    <a:pt x="61" y="10"/>
                  </a:cubicBezTo>
                  <a:cubicBezTo>
                    <a:pt x="74" y="21"/>
                    <a:pt x="84" y="34"/>
                    <a:pt x="90" y="50"/>
                  </a:cubicBezTo>
                  <a:cubicBezTo>
                    <a:pt x="94" y="59"/>
                    <a:pt x="92" y="67"/>
                    <a:pt x="85" y="73"/>
                  </a:cubicBezTo>
                  <a:cubicBezTo>
                    <a:pt x="80" y="79"/>
                    <a:pt x="74" y="85"/>
                    <a:pt x="69" y="91"/>
                  </a:cubicBezTo>
                  <a:cubicBezTo>
                    <a:pt x="64" y="96"/>
                    <a:pt x="63" y="103"/>
                    <a:pt x="63" y="110"/>
                  </a:cubicBezTo>
                  <a:cubicBezTo>
                    <a:pt x="64" y="130"/>
                    <a:pt x="75" y="144"/>
                    <a:pt x="86" y="159"/>
                  </a:cubicBezTo>
                  <a:cubicBezTo>
                    <a:pt x="101" y="179"/>
                    <a:pt x="119" y="197"/>
                    <a:pt x="137" y="214"/>
                  </a:cubicBezTo>
                  <a:cubicBezTo>
                    <a:pt x="151" y="227"/>
                    <a:pt x="166" y="240"/>
                    <a:pt x="183" y="250"/>
                  </a:cubicBezTo>
                  <a:cubicBezTo>
                    <a:pt x="193" y="256"/>
                    <a:pt x="203" y="261"/>
                    <a:pt x="215" y="261"/>
                  </a:cubicBezTo>
                  <a:close/>
                </a:path>
              </a:pathLst>
            </a:custGeom>
            <a:grpFill/>
            <a:ln>
              <a:noFill/>
            </a:ln>
          </p:spPr>
          <p:txBody>
            <a:bodyPr vert="horz" wrap="square" lIns="91440" tIns="45720" rIns="91440" bIns="45720" numCol="1" anchor="t" anchorCtr="0" compatLnSpc="1"/>
            <a:lstStyle/>
            <a:p>
              <a:endParaRPr lang="zh-CN" altLang="en-US"/>
            </a:p>
          </p:txBody>
        </p:sp>
      </p:grpSp>
      <p:sp>
        <p:nvSpPr>
          <p:cNvPr id="189" name="矩形 188"/>
          <p:cNvSpPr/>
          <p:nvPr/>
        </p:nvSpPr>
        <p:spPr>
          <a:xfrm>
            <a:off x="7835222" y="2681793"/>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客户不在乎你的</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APP</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设计得多完美，工作量多少，代码多么优秀，只在乎，</a:t>
            </a:r>
            <a:r>
              <a:rPr lang="zh-CN" altLang="en-US" sz="1400" b="1" dirty="0">
                <a:solidFill>
                  <a:schemeClr val="accent1"/>
                </a:solidFill>
                <a:latin typeface="方正兰亭刊黑_GBK" panose="02000000000000000000" pitchFamily="2" charset="-122"/>
                <a:ea typeface="方正兰亭刊黑_GBK" panose="02000000000000000000" pitchFamily="2" charset="-122"/>
              </a:rPr>
              <a:t>你的前端设计好不好看！</a:t>
            </a:r>
          </a:p>
        </p:txBody>
      </p:sp>
      <p:sp>
        <p:nvSpPr>
          <p:cNvPr id="190" name="矩形 189"/>
          <p:cNvSpPr/>
          <p:nvPr/>
        </p:nvSpPr>
        <p:spPr>
          <a:xfrm>
            <a:off x="7835222" y="2215281"/>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界面</a:t>
            </a:r>
          </a:p>
        </p:txBody>
      </p:sp>
      <p:cxnSp>
        <p:nvCxnSpPr>
          <p:cNvPr id="191" name="直接连接符 190"/>
          <p:cNvCxnSpPr/>
          <p:nvPr/>
        </p:nvCxnSpPr>
        <p:spPr>
          <a:xfrm>
            <a:off x="7835222" y="2617785"/>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2" name="Freeform 10"/>
          <p:cNvSpPr>
            <a:spLocks noChangeAspect="1" noEditPoints="1"/>
          </p:cNvSpPr>
          <p:nvPr/>
        </p:nvSpPr>
        <p:spPr bwMode="auto">
          <a:xfrm>
            <a:off x="10610605" y="2137780"/>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93" name="矩形 192"/>
          <p:cNvSpPr/>
          <p:nvPr/>
        </p:nvSpPr>
        <p:spPr>
          <a:xfrm>
            <a:off x="7835222" y="4745391"/>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用户不在乎这个</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APP</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多庞大，设计多复杂，只在乎，</a:t>
            </a:r>
            <a:r>
              <a:rPr lang="zh-CN" altLang="en-US" sz="1400" b="1" dirty="0">
                <a:solidFill>
                  <a:schemeClr val="accent3"/>
                </a:solidFill>
                <a:latin typeface="方正兰亭刊黑_GBK" panose="02000000000000000000" pitchFamily="2" charset="-122"/>
                <a:ea typeface="方正兰亭刊黑_GBK" panose="02000000000000000000" pitchFamily="2" charset="-122"/>
              </a:rPr>
              <a:t>你明天能不能给我看一下进度</a:t>
            </a:r>
          </a:p>
        </p:txBody>
      </p:sp>
      <p:sp>
        <p:nvSpPr>
          <p:cNvPr id="194" name="矩形 193"/>
          <p:cNvSpPr/>
          <p:nvPr/>
        </p:nvSpPr>
        <p:spPr>
          <a:xfrm>
            <a:off x="7835222" y="4278879"/>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交付效率</a:t>
            </a:r>
          </a:p>
        </p:txBody>
      </p:sp>
      <p:cxnSp>
        <p:nvCxnSpPr>
          <p:cNvPr id="195" name="直接连接符 194"/>
          <p:cNvCxnSpPr/>
          <p:nvPr/>
        </p:nvCxnSpPr>
        <p:spPr>
          <a:xfrm>
            <a:off x="7835222" y="4681383"/>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6" name="Freeform 18"/>
          <p:cNvSpPr>
            <a:spLocks noEditPoints="1"/>
          </p:cNvSpPr>
          <p:nvPr/>
        </p:nvSpPr>
        <p:spPr bwMode="auto">
          <a:xfrm>
            <a:off x="10625600" y="4184333"/>
            <a:ext cx="424564" cy="426148"/>
          </a:xfrm>
          <a:custGeom>
            <a:avLst/>
            <a:gdLst>
              <a:gd name="T0" fmla="*/ 394 w 789"/>
              <a:gd name="T1" fmla="*/ 0 h 789"/>
              <a:gd name="T2" fmla="*/ 0 w 789"/>
              <a:gd name="T3" fmla="*/ 395 h 789"/>
              <a:gd name="T4" fmla="*/ 394 w 789"/>
              <a:gd name="T5" fmla="*/ 789 h 789"/>
              <a:gd name="T6" fmla="*/ 789 w 789"/>
              <a:gd name="T7" fmla="*/ 395 h 789"/>
              <a:gd name="T8" fmla="*/ 394 w 789"/>
              <a:gd name="T9" fmla="*/ 0 h 789"/>
              <a:gd name="T10" fmla="*/ 151 w 789"/>
              <a:gd name="T11" fmla="*/ 583 h 789"/>
              <a:gd name="T12" fmla="*/ 161 w 789"/>
              <a:gd name="T13" fmla="*/ 519 h 789"/>
              <a:gd name="T14" fmla="*/ 238 w 789"/>
              <a:gd name="T15" fmla="*/ 479 h 789"/>
              <a:gd name="T16" fmla="*/ 295 w 789"/>
              <a:gd name="T17" fmla="*/ 439 h 789"/>
              <a:gd name="T18" fmla="*/ 293 w 789"/>
              <a:gd name="T19" fmla="*/ 409 h 789"/>
              <a:gd name="T20" fmla="*/ 252 w 789"/>
              <a:gd name="T21" fmla="*/ 368 h 789"/>
              <a:gd name="T22" fmla="*/ 233 w 789"/>
              <a:gd name="T23" fmla="*/ 345 h 789"/>
              <a:gd name="T24" fmla="*/ 240 w 789"/>
              <a:gd name="T25" fmla="*/ 304 h 789"/>
              <a:gd name="T26" fmla="*/ 247 w 789"/>
              <a:gd name="T27" fmla="*/ 295 h 789"/>
              <a:gd name="T28" fmla="*/ 247 w 789"/>
              <a:gd name="T29" fmla="*/ 237 h 789"/>
              <a:gd name="T30" fmla="*/ 278 w 789"/>
              <a:gd name="T31" fmla="*/ 193 h 789"/>
              <a:gd name="T32" fmla="*/ 299 w 789"/>
              <a:gd name="T33" fmla="*/ 190 h 789"/>
              <a:gd name="T34" fmla="*/ 318 w 789"/>
              <a:gd name="T35" fmla="*/ 185 h 789"/>
              <a:gd name="T36" fmla="*/ 346 w 789"/>
              <a:gd name="T37" fmla="*/ 179 h 789"/>
              <a:gd name="T38" fmla="*/ 376 w 789"/>
              <a:gd name="T39" fmla="*/ 203 h 789"/>
              <a:gd name="T40" fmla="*/ 400 w 789"/>
              <a:gd name="T41" fmla="*/ 202 h 789"/>
              <a:gd name="T42" fmla="*/ 420 w 789"/>
              <a:gd name="T43" fmla="*/ 248 h 789"/>
              <a:gd name="T44" fmla="*/ 421 w 789"/>
              <a:gd name="T45" fmla="*/ 297 h 789"/>
              <a:gd name="T46" fmla="*/ 425 w 789"/>
              <a:gd name="T47" fmla="*/ 305 h 789"/>
              <a:gd name="T48" fmla="*/ 436 w 789"/>
              <a:gd name="T49" fmla="*/ 346 h 789"/>
              <a:gd name="T50" fmla="*/ 412 w 789"/>
              <a:gd name="T51" fmla="*/ 368 h 789"/>
              <a:gd name="T52" fmla="*/ 373 w 789"/>
              <a:gd name="T53" fmla="*/ 414 h 789"/>
              <a:gd name="T54" fmla="*/ 373 w 789"/>
              <a:gd name="T55" fmla="*/ 442 h 789"/>
              <a:gd name="T56" fmla="*/ 421 w 789"/>
              <a:gd name="T57" fmla="*/ 479 h 789"/>
              <a:gd name="T58" fmla="*/ 504 w 789"/>
              <a:gd name="T59" fmla="*/ 519 h 789"/>
              <a:gd name="T60" fmla="*/ 517 w 789"/>
              <a:gd name="T61" fmla="*/ 583 h 789"/>
              <a:gd name="T62" fmla="*/ 151 w 789"/>
              <a:gd name="T63" fmla="*/ 583 h 789"/>
              <a:gd name="T64" fmla="*/ 533 w 789"/>
              <a:gd name="T65" fmla="*/ 582 h 789"/>
              <a:gd name="T66" fmla="*/ 521 w 789"/>
              <a:gd name="T67" fmla="*/ 513 h 789"/>
              <a:gd name="T68" fmla="*/ 478 w 789"/>
              <a:gd name="T69" fmla="*/ 476 h 789"/>
              <a:gd name="T70" fmla="*/ 480 w 789"/>
              <a:gd name="T71" fmla="*/ 452 h 789"/>
              <a:gd name="T72" fmla="*/ 453 w 789"/>
              <a:gd name="T73" fmla="*/ 421 h 789"/>
              <a:gd name="T74" fmla="*/ 438 w 789"/>
              <a:gd name="T75" fmla="*/ 403 h 789"/>
              <a:gd name="T76" fmla="*/ 446 w 789"/>
              <a:gd name="T77" fmla="*/ 372 h 789"/>
              <a:gd name="T78" fmla="*/ 453 w 789"/>
              <a:gd name="T79" fmla="*/ 365 h 789"/>
              <a:gd name="T80" fmla="*/ 454 w 789"/>
              <a:gd name="T81" fmla="*/ 320 h 789"/>
              <a:gd name="T82" fmla="*/ 474 w 789"/>
              <a:gd name="T83" fmla="*/ 287 h 789"/>
              <a:gd name="T84" fmla="*/ 487 w 789"/>
              <a:gd name="T85" fmla="*/ 284 h 789"/>
              <a:gd name="T86" fmla="*/ 501 w 789"/>
              <a:gd name="T87" fmla="*/ 280 h 789"/>
              <a:gd name="T88" fmla="*/ 523 w 789"/>
              <a:gd name="T89" fmla="*/ 276 h 789"/>
              <a:gd name="T90" fmla="*/ 545 w 789"/>
              <a:gd name="T91" fmla="*/ 292 h 789"/>
              <a:gd name="T92" fmla="*/ 557 w 789"/>
              <a:gd name="T93" fmla="*/ 292 h 789"/>
              <a:gd name="T94" fmla="*/ 572 w 789"/>
              <a:gd name="T95" fmla="*/ 327 h 789"/>
              <a:gd name="T96" fmla="*/ 572 w 789"/>
              <a:gd name="T97" fmla="*/ 366 h 789"/>
              <a:gd name="T98" fmla="*/ 576 w 789"/>
              <a:gd name="T99" fmla="*/ 373 h 789"/>
              <a:gd name="T100" fmla="*/ 587 w 789"/>
              <a:gd name="T101" fmla="*/ 404 h 789"/>
              <a:gd name="T102" fmla="*/ 573 w 789"/>
              <a:gd name="T103" fmla="*/ 421 h 789"/>
              <a:gd name="T104" fmla="*/ 541 w 789"/>
              <a:gd name="T105" fmla="*/ 454 h 789"/>
              <a:gd name="T106" fmla="*/ 540 w 789"/>
              <a:gd name="T107" fmla="*/ 473 h 789"/>
              <a:gd name="T108" fmla="*/ 583 w 789"/>
              <a:gd name="T109" fmla="*/ 506 h 789"/>
              <a:gd name="T110" fmla="*/ 647 w 789"/>
              <a:gd name="T111" fmla="*/ 537 h 789"/>
              <a:gd name="T112" fmla="*/ 657 w 789"/>
              <a:gd name="T113" fmla="*/ 582 h 789"/>
              <a:gd name="T114" fmla="*/ 533 w 789"/>
              <a:gd name="T115" fmla="*/ 58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9" h="789">
                <a:moveTo>
                  <a:pt x="394" y="0"/>
                </a:moveTo>
                <a:cubicBezTo>
                  <a:pt x="176" y="0"/>
                  <a:pt x="0" y="177"/>
                  <a:pt x="0" y="395"/>
                </a:cubicBezTo>
                <a:cubicBezTo>
                  <a:pt x="0" y="613"/>
                  <a:pt x="176" y="789"/>
                  <a:pt x="394" y="789"/>
                </a:cubicBezTo>
                <a:cubicBezTo>
                  <a:pt x="612" y="789"/>
                  <a:pt x="789" y="613"/>
                  <a:pt x="789" y="395"/>
                </a:cubicBezTo>
                <a:cubicBezTo>
                  <a:pt x="789" y="177"/>
                  <a:pt x="612" y="0"/>
                  <a:pt x="394" y="0"/>
                </a:cubicBezTo>
                <a:close/>
                <a:moveTo>
                  <a:pt x="151" y="583"/>
                </a:moveTo>
                <a:cubicBezTo>
                  <a:pt x="151" y="583"/>
                  <a:pt x="150" y="530"/>
                  <a:pt x="161" y="519"/>
                </a:cubicBezTo>
                <a:cubicBezTo>
                  <a:pt x="173" y="508"/>
                  <a:pt x="177" y="488"/>
                  <a:pt x="238" y="479"/>
                </a:cubicBezTo>
                <a:cubicBezTo>
                  <a:pt x="299" y="470"/>
                  <a:pt x="293" y="438"/>
                  <a:pt x="295" y="439"/>
                </a:cubicBezTo>
                <a:cubicBezTo>
                  <a:pt x="294" y="426"/>
                  <a:pt x="293" y="409"/>
                  <a:pt x="293" y="409"/>
                </a:cubicBezTo>
                <a:cubicBezTo>
                  <a:pt x="293" y="409"/>
                  <a:pt x="261" y="395"/>
                  <a:pt x="252" y="368"/>
                </a:cubicBezTo>
                <a:cubicBezTo>
                  <a:pt x="233" y="361"/>
                  <a:pt x="235" y="355"/>
                  <a:pt x="233" y="345"/>
                </a:cubicBezTo>
                <a:cubicBezTo>
                  <a:pt x="233" y="345"/>
                  <a:pt x="227" y="303"/>
                  <a:pt x="240" y="304"/>
                </a:cubicBezTo>
                <a:cubicBezTo>
                  <a:pt x="240" y="304"/>
                  <a:pt x="249" y="304"/>
                  <a:pt x="247" y="295"/>
                </a:cubicBezTo>
                <a:cubicBezTo>
                  <a:pt x="246" y="279"/>
                  <a:pt x="246" y="248"/>
                  <a:pt x="247" y="237"/>
                </a:cubicBezTo>
                <a:cubicBezTo>
                  <a:pt x="248" y="226"/>
                  <a:pt x="256" y="198"/>
                  <a:pt x="278" y="193"/>
                </a:cubicBezTo>
                <a:cubicBezTo>
                  <a:pt x="300" y="189"/>
                  <a:pt x="291" y="191"/>
                  <a:pt x="299" y="190"/>
                </a:cubicBezTo>
                <a:cubicBezTo>
                  <a:pt x="306" y="189"/>
                  <a:pt x="304" y="185"/>
                  <a:pt x="318" y="185"/>
                </a:cubicBezTo>
                <a:cubicBezTo>
                  <a:pt x="346" y="179"/>
                  <a:pt x="346" y="179"/>
                  <a:pt x="346" y="179"/>
                </a:cubicBezTo>
                <a:cubicBezTo>
                  <a:pt x="360" y="179"/>
                  <a:pt x="368" y="201"/>
                  <a:pt x="376" y="203"/>
                </a:cubicBezTo>
                <a:cubicBezTo>
                  <a:pt x="383" y="204"/>
                  <a:pt x="385" y="199"/>
                  <a:pt x="400" y="202"/>
                </a:cubicBezTo>
                <a:cubicBezTo>
                  <a:pt x="422" y="206"/>
                  <a:pt x="419" y="237"/>
                  <a:pt x="420" y="248"/>
                </a:cubicBezTo>
                <a:cubicBezTo>
                  <a:pt x="421" y="258"/>
                  <a:pt x="423" y="287"/>
                  <a:pt x="421" y="297"/>
                </a:cubicBezTo>
                <a:cubicBezTo>
                  <a:pt x="419" y="306"/>
                  <a:pt x="425" y="305"/>
                  <a:pt x="425" y="305"/>
                </a:cubicBezTo>
                <a:cubicBezTo>
                  <a:pt x="441" y="305"/>
                  <a:pt x="436" y="346"/>
                  <a:pt x="436" y="346"/>
                </a:cubicBezTo>
                <a:cubicBezTo>
                  <a:pt x="434" y="357"/>
                  <a:pt x="427" y="358"/>
                  <a:pt x="412" y="368"/>
                </a:cubicBezTo>
                <a:cubicBezTo>
                  <a:pt x="403" y="395"/>
                  <a:pt x="373" y="414"/>
                  <a:pt x="373" y="414"/>
                </a:cubicBezTo>
                <a:cubicBezTo>
                  <a:pt x="373" y="414"/>
                  <a:pt x="373" y="437"/>
                  <a:pt x="373" y="442"/>
                </a:cubicBezTo>
                <a:cubicBezTo>
                  <a:pt x="373" y="444"/>
                  <a:pt x="370" y="471"/>
                  <a:pt x="421" y="479"/>
                </a:cubicBezTo>
                <a:cubicBezTo>
                  <a:pt x="482" y="488"/>
                  <a:pt x="493" y="508"/>
                  <a:pt x="504" y="519"/>
                </a:cubicBezTo>
                <a:cubicBezTo>
                  <a:pt x="515" y="530"/>
                  <a:pt x="517" y="583"/>
                  <a:pt x="517" y="583"/>
                </a:cubicBezTo>
                <a:cubicBezTo>
                  <a:pt x="151" y="583"/>
                  <a:pt x="151" y="583"/>
                  <a:pt x="151" y="583"/>
                </a:cubicBezTo>
                <a:close/>
                <a:moveTo>
                  <a:pt x="533" y="582"/>
                </a:moveTo>
                <a:cubicBezTo>
                  <a:pt x="533" y="582"/>
                  <a:pt x="534" y="549"/>
                  <a:pt x="521" y="513"/>
                </a:cubicBezTo>
                <a:cubicBezTo>
                  <a:pt x="510" y="492"/>
                  <a:pt x="496" y="487"/>
                  <a:pt x="478" y="476"/>
                </a:cubicBezTo>
                <a:cubicBezTo>
                  <a:pt x="478" y="466"/>
                  <a:pt x="480" y="452"/>
                  <a:pt x="480" y="452"/>
                </a:cubicBezTo>
                <a:cubicBezTo>
                  <a:pt x="480" y="452"/>
                  <a:pt x="460" y="442"/>
                  <a:pt x="453" y="421"/>
                </a:cubicBezTo>
                <a:cubicBezTo>
                  <a:pt x="438" y="415"/>
                  <a:pt x="440" y="411"/>
                  <a:pt x="438" y="403"/>
                </a:cubicBezTo>
                <a:cubicBezTo>
                  <a:pt x="438" y="403"/>
                  <a:pt x="436" y="371"/>
                  <a:pt x="446" y="372"/>
                </a:cubicBezTo>
                <a:cubicBezTo>
                  <a:pt x="446" y="372"/>
                  <a:pt x="455" y="372"/>
                  <a:pt x="453" y="365"/>
                </a:cubicBezTo>
                <a:cubicBezTo>
                  <a:pt x="453" y="352"/>
                  <a:pt x="453" y="329"/>
                  <a:pt x="454" y="320"/>
                </a:cubicBezTo>
                <a:cubicBezTo>
                  <a:pt x="455" y="312"/>
                  <a:pt x="457" y="290"/>
                  <a:pt x="474" y="287"/>
                </a:cubicBezTo>
                <a:cubicBezTo>
                  <a:pt x="491" y="284"/>
                  <a:pt x="481" y="285"/>
                  <a:pt x="487" y="284"/>
                </a:cubicBezTo>
                <a:cubicBezTo>
                  <a:pt x="492" y="284"/>
                  <a:pt x="491" y="280"/>
                  <a:pt x="501" y="280"/>
                </a:cubicBezTo>
                <a:cubicBezTo>
                  <a:pt x="523" y="276"/>
                  <a:pt x="523" y="276"/>
                  <a:pt x="523" y="276"/>
                </a:cubicBezTo>
                <a:cubicBezTo>
                  <a:pt x="533" y="276"/>
                  <a:pt x="540" y="292"/>
                  <a:pt x="545" y="292"/>
                </a:cubicBezTo>
                <a:cubicBezTo>
                  <a:pt x="551" y="293"/>
                  <a:pt x="546" y="290"/>
                  <a:pt x="557" y="292"/>
                </a:cubicBezTo>
                <a:cubicBezTo>
                  <a:pt x="574" y="295"/>
                  <a:pt x="571" y="319"/>
                  <a:pt x="572" y="327"/>
                </a:cubicBezTo>
                <a:cubicBezTo>
                  <a:pt x="573" y="335"/>
                  <a:pt x="573" y="355"/>
                  <a:pt x="572" y="366"/>
                </a:cubicBezTo>
                <a:cubicBezTo>
                  <a:pt x="571" y="374"/>
                  <a:pt x="576" y="373"/>
                  <a:pt x="576" y="373"/>
                </a:cubicBezTo>
                <a:cubicBezTo>
                  <a:pt x="588" y="373"/>
                  <a:pt x="587" y="404"/>
                  <a:pt x="587" y="404"/>
                </a:cubicBezTo>
                <a:cubicBezTo>
                  <a:pt x="585" y="412"/>
                  <a:pt x="585" y="413"/>
                  <a:pt x="573" y="421"/>
                </a:cubicBezTo>
                <a:cubicBezTo>
                  <a:pt x="566" y="441"/>
                  <a:pt x="541" y="454"/>
                  <a:pt x="541" y="454"/>
                </a:cubicBezTo>
                <a:cubicBezTo>
                  <a:pt x="541" y="454"/>
                  <a:pt x="540" y="470"/>
                  <a:pt x="540" y="473"/>
                </a:cubicBezTo>
                <a:cubicBezTo>
                  <a:pt x="541" y="475"/>
                  <a:pt x="546" y="501"/>
                  <a:pt x="583" y="506"/>
                </a:cubicBezTo>
                <a:cubicBezTo>
                  <a:pt x="630" y="513"/>
                  <a:pt x="638" y="528"/>
                  <a:pt x="647" y="537"/>
                </a:cubicBezTo>
                <a:cubicBezTo>
                  <a:pt x="655" y="545"/>
                  <a:pt x="657" y="582"/>
                  <a:pt x="657" y="582"/>
                </a:cubicBezTo>
                <a:cubicBezTo>
                  <a:pt x="533" y="582"/>
                  <a:pt x="533" y="582"/>
                  <a:pt x="533" y="582"/>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56" name="矩形 55"/>
          <p:cNvSpPr/>
          <p:nvPr/>
        </p:nvSpPr>
        <p:spPr>
          <a:xfrm>
            <a:off x="695326" y="1014021"/>
            <a:ext cx="2382064" cy="215444"/>
          </a:xfrm>
          <a:prstGeom prst="rect">
            <a:avLst/>
          </a:prstGeom>
        </p:spPr>
        <p:txBody>
          <a:bodyPr wrap="square" lIns="0" tIns="0" rIns="0" bIns="0">
            <a:spAutoFit/>
          </a:bodyPr>
          <a:lstStyle/>
          <a:p>
            <a:pPr algn="dist"/>
            <a:r>
              <a:rPr lang="zh-CN" altLang="en-US" sz="1400" dirty="0">
                <a:solidFill>
                  <a:schemeClr val="accent1"/>
                </a:solidFill>
              </a:rPr>
              <a:t>但是，客户最关心的是</a:t>
            </a:r>
          </a:p>
        </p:txBody>
      </p:sp>
      <p:sp>
        <p:nvSpPr>
          <p:cNvPr id="57" name="矩形 56"/>
          <p:cNvSpPr/>
          <p:nvPr/>
        </p:nvSpPr>
        <p:spPr>
          <a:xfrm>
            <a:off x="695325" y="543252"/>
            <a:ext cx="1778000" cy="457200"/>
          </a:xfrm>
          <a:prstGeom prst="rect">
            <a:avLst/>
          </a:prstGeom>
        </p:spPr>
        <p:txBody>
          <a:bodyPr wrap="none" lIns="0" tIns="0" rIns="0" bIns="0">
            <a:spAutoFit/>
          </a:bodyPr>
          <a:lstStyle/>
          <a:p>
            <a:r>
              <a:rPr lang="zh-CN" altLang="en-US" sz="2800" b="1" dirty="0">
                <a:solidFill>
                  <a:srgbClr val="404040"/>
                </a:solidFill>
                <a:latin typeface="微软雅黑" panose="020B0503020204020204" pitchFamily="34" charset="-122"/>
                <a:ea typeface="微软雅黑" panose="020B0503020204020204" pitchFamily="34" charset="-122"/>
              </a:rPr>
              <a:t>客户只在乎</a:t>
            </a:r>
          </a:p>
        </p:txBody>
      </p:sp>
      <p:cxnSp>
        <p:nvCxnSpPr>
          <p:cNvPr id="58" name="直接连接符 57"/>
          <p:cNvCxnSpPr/>
          <p:nvPr/>
        </p:nvCxnSpPr>
        <p:spPr>
          <a:xfrm>
            <a:off x="695325"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椭圆 38"/>
          <p:cNvSpPr/>
          <p:nvPr/>
        </p:nvSpPr>
        <p:spPr>
          <a:xfrm flipV="1">
            <a:off x="4687943" y="5738757"/>
            <a:ext cx="2026762" cy="76640"/>
          </a:xfrm>
          <a:prstGeom prst="ellipse">
            <a:avLst/>
          </a:prstGeom>
          <a:gradFill flip="none" rotWithShape="1">
            <a:gsLst>
              <a:gs pos="100000">
                <a:schemeClr val="tx1">
                  <a:lumMod val="50000"/>
                  <a:lumOff val="50000"/>
                  <a:alpha val="0"/>
                </a:schemeClr>
              </a:gs>
              <a:gs pos="39000">
                <a:schemeClr val="tx1">
                  <a:lumMod val="65000"/>
                  <a:lumOff val="35000"/>
                  <a:alpha val="7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p:cNvGrpSpPr/>
          <p:nvPr/>
        </p:nvGrpSpPr>
        <p:grpSpPr>
          <a:xfrm>
            <a:off x="4275213" y="2102916"/>
            <a:ext cx="3476550" cy="3676804"/>
            <a:chOff x="-887132" y="-152877"/>
            <a:chExt cx="4548701" cy="5595621"/>
          </a:xfrm>
        </p:grpSpPr>
        <p:sp>
          <p:nvSpPr>
            <p:cNvPr id="12" name="Freeform 10"/>
            <p:cNvSpPr/>
            <p:nvPr/>
          </p:nvSpPr>
          <p:spPr bwMode="auto">
            <a:xfrm>
              <a:off x="133350" y="1565672"/>
              <a:ext cx="330200" cy="696913"/>
            </a:xfrm>
            <a:custGeom>
              <a:avLst/>
              <a:gdLst>
                <a:gd name="T0" fmla="*/ 78 w 78"/>
                <a:gd name="T1" fmla="*/ 105 h 164"/>
                <a:gd name="T2" fmla="*/ 0 w 78"/>
                <a:gd name="T3" fmla="*/ 0 h 164"/>
                <a:gd name="T4" fmla="*/ 10 w 78"/>
                <a:gd name="T5" fmla="*/ 143 h 164"/>
                <a:gd name="T6" fmla="*/ 56 w 78"/>
                <a:gd name="T7" fmla="*/ 164 h 164"/>
                <a:gd name="T8" fmla="*/ 78 w 78"/>
                <a:gd name="T9" fmla="*/ 117 h 164"/>
                <a:gd name="T10" fmla="*/ 78 w 78"/>
                <a:gd name="T11" fmla="*/ 105 h 164"/>
                <a:gd name="T12" fmla="*/ 78 w 78"/>
                <a:gd name="T13" fmla="*/ 105 h 164"/>
              </a:gdLst>
              <a:ahLst/>
              <a:cxnLst>
                <a:cxn ang="0">
                  <a:pos x="T0" y="T1"/>
                </a:cxn>
                <a:cxn ang="0">
                  <a:pos x="T2" y="T3"/>
                </a:cxn>
                <a:cxn ang="0">
                  <a:pos x="T4" y="T5"/>
                </a:cxn>
                <a:cxn ang="0">
                  <a:pos x="T6" y="T7"/>
                </a:cxn>
                <a:cxn ang="0">
                  <a:pos x="T8" y="T9"/>
                </a:cxn>
                <a:cxn ang="0">
                  <a:pos x="T10" y="T11"/>
                </a:cxn>
                <a:cxn ang="0">
                  <a:pos x="T12" y="T13"/>
                </a:cxn>
              </a:cxnLst>
              <a:rect l="0" t="0" r="r" b="b"/>
              <a:pathLst>
                <a:path w="78" h="164">
                  <a:moveTo>
                    <a:pt x="78" y="105"/>
                  </a:moveTo>
                  <a:cubicBezTo>
                    <a:pt x="78" y="55"/>
                    <a:pt x="34" y="29"/>
                    <a:pt x="0" y="0"/>
                  </a:cubicBezTo>
                  <a:cubicBezTo>
                    <a:pt x="33" y="44"/>
                    <a:pt x="37" y="98"/>
                    <a:pt x="10" y="143"/>
                  </a:cubicBezTo>
                  <a:cubicBezTo>
                    <a:pt x="56" y="164"/>
                    <a:pt x="56" y="164"/>
                    <a:pt x="56" y="164"/>
                  </a:cubicBezTo>
                  <a:cubicBezTo>
                    <a:pt x="68" y="150"/>
                    <a:pt x="75" y="135"/>
                    <a:pt x="78" y="117"/>
                  </a:cubicBezTo>
                  <a:cubicBezTo>
                    <a:pt x="78" y="113"/>
                    <a:pt x="78" y="109"/>
                    <a:pt x="78" y="105"/>
                  </a:cubicBezTo>
                  <a:cubicBezTo>
                    <a:pt x="78" y="105"/>
                    <a:pt x="78" y="105"/>
                    <a:pt x="78" y="105"/>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3" name="Freeform 11"/>
            <p:cNvSpPr/>
            <p:nvPr/>
          </p:nvSpPr>
          <p:spPr bwMode="auto">
            <a:xfrm>
              <a:off x="2467372" y="2123281"/>
              <a:ext cx="795338" cy="720725"/>
            </a:xfrm>
            <a:custGeom>
              <a:avLst/>
              <a:gdLst>
                <a:gd name="T0" fmla="*/ 178 w 187"/>
                <a:gd name="T1" fmla="*/ 85 h 170"/>
                <a:gd name="T2" fmla="*/ 174 w 187"/>
                <a:gd name="T3" fmla="*/ 0 h 170"/>
                <a:gd name="T4" fmla="*/ 101 w 187"/>
                <a:gd name="T5" fmla="*/ 21 h 170"/>
                <a:gd name="T6" fmla="*/ 0 w 187"/>
                <a:gd name="T7" fmla="*/ 167 h 170"/>
                <a:gd name="T8" fmla="*/ 66 w 187"/>
                <a:gd name="T9" fmla="*/ 170 h 170"/>
                <a:gd name="T10" fmla="*/ 178 w 187"/>
                <a:gd name="T11" fmla="*/ 85 h 170"/>
                <a:gd name="T12" fmla="*/ 178 w 187"/>
                <a:gd name="T13" fmla="*/ 85 h 170"/>
              </a:gdLst>
              <a:ahLst/>
              <a:cxnLst>
                <a:cxn ang="0">
                  <a:pos x="T0" y="T1"/>
                </a:cxn>
                <a:cxn ang="0">
                  <a:pos x="T2" y="T3"/>
                </a:cxn>
                <a:cxn ang="0">
                  <a:pos x="T4" y="T5"/>
                </a:cxn>
                <a:cxn ang="0">
                  <a:pos x="T6" y="T7"/>
                </a:cxn>
                <a:cxn ang="0">
                  <a:pos x="T8" y="T9"/>
                </a:cxn>
                <a:cxn ang="0">
                  <a:pos x="T10" y="T11"/>
                </a:cxn>
                <a:cxn ang="0">
                  <a:pos x="T12" y="T13"/>
                </a:cxn>
              </a:cxnLst>
              <a:rect l="0" t="0" r="r" b="b"/>
              <a:pathLst>
                <a:path w="187" h="170">
                  <a:moveTo>
                    <a:pt x="178" y="85"/>
                  </a:moveTo>
                  <a:cubicBezTo>
                    <a:pt x="187" y="57"/>
                    <a:pt x="186" y="27"/>
                    <a:pt x="174" y="0"/>
                  </a:cubicBezTo>
                  <a:cubicBezTo>
                    <a:pt x="101" y="21"/>
                    <a:pt x="101" y="21"/>
                    <a:pt x="101" y="21"/>
                  </a:cubicBezTo>
                  <a:cubicBezTo>
                    <a:pt x="131" y="91"/>
                    <a:pt x="75" y="170"/>
                    <a:pt x="0" y="167"/>
                  </a:cubicBezTo>
                  <a:cubicBezTo>
                    <a:pt x="21" y="170"/>
                    <a:pt x="45" y="170"/>
                    <a:pt x="66" y="170"/>
                  </a:cubicBezTo>
                  <a:cubicBezTo>
                    <a:pt x="117" y="168"/>
                    <a:pt x="161" y="133"/>
                    <a:pt x="178" y="85"/>
                  </a:cubicBezTo>
                  <a:cubicBezTo>
                    <a:pt x="178" y="84"/>
                    <a:pt x="178" y="86"/>
                    <a:pt x="178" y="85"/>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87132" y="-152877"/>
              <a:ext cx="4545865" cy="2801304"/>
              <a:chOff x="4995069" y="481409"/>
              <a:chExt cx="5516167" cy="3399235"/>
            </a:xfrm>
          </p:grpSpPr>
          <p:sp>
            <p:nvSpPr>
              <p:cNvPr id="23" name="Freeform 21"/>
              <p:cNvSpPr/>
              <p:nvPr/>
            </p:nvSpPr>
            <p:spPr bwMode="auto">
              <a:xfrm>
                <a:off x="5391548" y="2293144"/>
                <a:ext cx="1150938" cy="965200"/>
              </a:xfrm>
              <a:custGeom>
                <a:avLst/>
                <a:gdLst>
                  <a:gd name="T0" fmla="*/ 225 w 271"/>
                  <a:gd name="T1" fmla="*/ 52 h 226"/>
                  <a:gd name="T2" fmla="*/ 39 w 271"/>
                  <a:gd name="T3" fmla="*/ 82 h 226"/>
                  <a:gd name="T4" fmla="*/ 30 w 271"/>
                  <a:gd name="T5" fmla="*/ 202 h 226"/>
                  <a:gd name="T6" fmla="*/ 103 w 271"/>
                  <a:gd name="T7" fmla="*/ 226 h 226"/>
                  <a:gd name="T8" fmla="*/ 129 w 271"/>
                  <a:gd name="T9" fmla="*/ 106 h 226"/>
                  <a:gd name="T10" fmla="*/ 271 w 271"/>
                  <a:gd name="T11" fmla="*/ 107 h 226"/>
                  <a:gd name="T12" fmla="*/ 225 w 271"/>
                  <a:gd name="T13" fmla="*/ 64 h 226"/>
                  <a:gd name="T14" fmla="*/ 225 w 271"/>
                  <a:gd name="T15" fmla="*/ 52 h 2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1" h="226">
                    <a:moveTo>
                      <a:pt x="225" y="52"/>
                    </a:moveTo>
                    <a:cubicBezTo>
                      <a:pt x="170" y="0"/>
                      <a:pt x="90" y="27"/>
                      <a:pt x="39" y="82"/>
                    </a:cubicBezTo>
                    <a:cubicBezTo>
                      <a:pt x="0" y="125"/>
                      <a:pt x="15" y="164"/>
                      <a:pt x="30" y="202"/>
                    </a:cubicBezTo>
                    <a:cubicBezTo>
                      <a:pt x="103" y="226"/>
                      <a:pt x="103" y="226"/>
                      <a:pt x="103" y="226"/>
                    </a:cubicBezTo>
                    <a:cubicBezTo>
                      <a:pt x="86" y="185"/>
                      <a:pt x="96" y="137"/>
                      <a:pt x="129" y="106"/>
                    </a:cubicBezTo>
                    <a:cubicBezTo>
                      <a:pt x="169" y="70"/>
                      <a:pt x="232" y="70"/>
                      <a:pt x="271" y="107"/>
                    </a:cubicBezTo>
                    <a:cubicBezTo>
                      <a:pt x="225" y="64"/>
                      <a:pt x="225" y="64"/>
                      <a:pt x="225" y="64"/>
                    </a:cubicBezTo>
                    <a:cubicBezTo>
                      <a:pt x="220" y="59"/>
                      <a:pt x="225" y="52"/>
                      <a:pt x="225" y="52"/>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24" name="Freeform 22"/>
              <p:cNvSpPr/>
              <p:nvPr/>
            </p:nvSpPr>
            <p:spPr bwMode="auto">
              <a:xfrm>
                <a:off x="9538098" y="3155156"/>
                <a:ext cx="973138" cy="103188"/>
              </a:xfrm>
              <a:custGeom>
                <a:avLst/>
                <a:gdLst>
                  <a:gd name="T0" fmla="*/ 613 w 613"/>
                  <a:gd name="T1" fmla="*/ 0 h 65"/>
                  <a:gd name="T2" fmla="*/ 369 w 613"/>
                  <a:gd name="T3" fmla="*/ 65 h 65"/>
                  <a:gd name="T4" fmla="*/ 0 w 613"/>
                  <a:gd name="T5" fmla="*/ 65 h 65"/>
                  <a:gd name="T6" fmla="*/ 182 w 613"/>
                  <a:gd name="T7" fmla="*/ 0 h 65"/>
                  <a:gd name="T8" fmla="*/ 613 w 613"/>
                  <a:gd name="T9" fmla="*/ 0 h 65"/>
                </a:gdLst>
                <a:ahLst/>
                <a:cxnLst>
                  <a:cxn ang="0">
                    <a:pos x="T0" y="T1"/>
                  </a:cxn>
                  <a:cxn ang="0">
                    <a:pos x="T2" y="T3"/>
                  </a:cxn>
                  <a:cxn ang="0">
                    <a:pos x="T4" y="T5"/>
                  </a:cxn>
                  <a:cxn ang="0">
                    <a:pos x="T6" y="T7"/>
                  </a:cxn>
                  <a:cxn ang="0">
                    <a:pos x="T8" y="T9"/>
                  </a:cxn>
                </a:cxnLst>
                <a:rect l="0" t="0" r="r" b="b"/>
                <a:pathLst>
                  <a:path w="613" h="65">
                    <a:moveTo>
                      <a:pt x="613" y="0"/>
                    </a:moveTo>
                    <a:lnTo>
                      <a:pt x="369" y="65"/>
                    </a:lnTo>
                    <a:lnTo>
                      <a:pt x="0" y="65"/>
                    </a:lnTo>
                    <a:lnTo>
                      <a:pt x="182" y="0"/>
                    </a:lnTo>
                    <a:lnTo>
                      <a:pt x="613" y="0"/>
                    </a:ln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sp>
            <p:nvSpPr>
              <p:cNvPr id="25" name="Freeform 23"/>
              <p:cNvSpPr/>
              <p:nvPr/>
            </p:nvSpPr>
            <p:spPr bwMode="auto">
              <a:xfrm>
                <a:off x="8868173" y="3155156"/>
                <a:ext cx="628650" cy="725488"/>
              </a:xfrm>
              <a:custGeom>
                <a:avLst/>
                <a:gdLst>
                  <a:gd name="T0" fmla="*/ 112 w 148"/>
                  <a:gd name="T1" fmla="*/ 157 h 170"/>
                  <a:gd name="T2" fmla="*/ 70 w 148"/>
                  <a:gd name="T3" fmla="*/ 0 h 170"/>
                  <a:gd name="T4" fmla="*/ 24 w 148"/>
                  <a:gd name="T5" fmla="*/ 23 h 170"/>
                  <a:gd name="T6" fmla="*/ 4 w 148"/>
                  <a:gd name="T7" fmla="*/ 67 h 170"/>
                  <a:gd name="T8" fmla="*/ 13 w 148"/>
                  <a:gd name="T9" fmla="*/ 123 h 170"/>
                  <a:gd name="T10" fmla="*/ 95 w 148"/>
                  <a:gd name="T11" fmla="*/ 169 h 170"/>
                  <a:gd name="T12" fmla="*/ 148 w 148"/>
                  <a:gd name="T13" fmla="*/ 169 h 170"/>
                  <a:gd name="T14" fmla="*/ 108 w 148"/>
                  <a:gd name="T15" fmla="*/ 161 h 170"/>
                  <a:gd name="T16" fmla="*/ 112 w 148"/>
                  <a:gd name="T17" fmla="*/ 15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170">
                    <a:moveTo>
                      <a:pt x="112" y="157"/>
                    </a:moveTo>
                    <a:cubicBezTo>
                      <a:pt x="50" y="130"/>
                      <a:pt x="25" y="51"/>
                      <a:pt x="70" y="0"/>
                    </a:cubicBezTo>
                    <a:cubicBezTo>
                      <a:pt x="55" y="8"/>
                      <a:pt x="40" y="15"/>
                      <a:pt x="24" y="23"/>
                    </a:cubicBezTo>
                    <a:cubicBezTo>
                      <a:pt x="12" y="29"/>
                      <a:pt x="6" y="54"/>
                      <a:pt x="4" y="67"/>
                    </a:cubicBezTo>
                    <a:cubicBezTo>
                      <a:pt x="0" y="86"/>
                      <a:pt x="4" y="106"/>
                      <a:pt x="13" y="123"/>
                    </a:cubicBezTo>
                    <a:cubicBezTo>
                      <a:pt x="29" y="153"/>
                      <a:pt x="61" y="170"/>
                      <a:pt x="95" y="169"/>
                    </a:cubicBezTo>
                    <a:cubicBezTo>
                      <a:pt x="112" y="169"/>
                      <a:pt x="130" y="169"/>
                      <a:pt x="148" y="169"/>
                    </a:cubicBezTo>
                    <a:cubicBezTo>
                      <a:pt x="134" y="169"/>
                      <a:pt x="120" y="166"/>
                      <a:pt x="108" y="161"/>
                    </a:cubicBezTo>
                    <a:cubicBezTo>
                      <a:pt x="96" y="156"/>
                      <a:pt x="125" y="162"/>
                      <a:pt x="112" y="157"/>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26" name="Freeform 24"/>
              <p:cNvSpPr/>
              <p:nvPr/>
            </p:nvSpPr>
            <p:spPr bwMode="auto">
              <a:xfrm>
                <a:off x="6471048" y="3155156"/>
                <a:ext cx="2693988" cy="103188"/>
              </a:xfrm>
              <a:custGeom>
                <a:avLst/>
                <a:gdLst>
                  <a:gd name="T0" fmla="*/ 1697 w 1697"/>
                  <a:gd name="T1" fmla="*/ 0 h 65"/>
                  <a:gd name="T2" fmla="*/ 1574 w 1697"/>
                  <a:gd name="T3" fmla="*/ 65 h 65"/>
                  <a:gd name="T4" fmla="*/ 112 w 1697"/>
                  <a:gd name="T5" fmla="*/ 65 h 65"/>
                  <a:gd name="T6" fmla="*/ 0 w 1697"/>
                  <a:gd name="T7" fmla="*/ 0 h 65"/>
                  <a:gd name="T8" fmla="*/ 1697 w 1697"/>
                  <a:gd name="T9" fmla="*/ 0 h 65"/>
                </a:gdLst>
                <a:ahLst/>
                <a:cxnLst>
                  <a:cxn ang="0">
                    <a:pos x="T0" y="T1"/>
                  </a:cxn>
                  <a:cxn ang="0">
                    <a:pos x="T2" y="T3"/>
                  </a:cxn>
                  <a:cxn ang="0">
                    <a:pos x="T4" y="T5"/>
                  </a:cxn>
                  <a:cxn ang="0">
                    <a:pos x="T6" y="T7"/>
                  </a:cxn>
                  <a:cxn ang="0">
                    <a:pos x="T8" y="T9"/>
                  </a:cxn>
                </a:cxnLst>
                <a:rect l="0" t="0" r="r" b="b"/>
                <a:pathLst>
                  <a:path w="1697" h="65">
                    <a:moveTo>
                      <a:pt x="1697" y="0"/>
                    </a:moveTo>
                    <a:lnTo>
                      <a:pt x="1574" y="65"/>
                    </a:lnTo>
                    <a:lnTo>
                      <a:pt x="112" y="65"/>
                    </a:lnTo>
                    <a:lnTo>
                      <a:pt x="0" y="0"/>
                    </a:lnTo>
                    <a:lnTo>
                      <a:pt x="1697" y="0"/>
                    </a:ln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sp>
            <p:nvSpPr>
              <p:cNvPr id="18" name="Freeform 16"/>
              <p:cNvSpPr/>
              <p:nvPr/>
            </p:nvSpPr>
            <p:spPr bwMode="auto">
              <a:xfrm>
                <a:off x="4995069" y="481409"/>
                <a:ext cx="5513388" cy="3387725"/>
              </a:xfrm>
              <a:custGeom>
                <a:avLst/>
                <a:gdLst>
                  <a:gd name="T0" fmla="*/ 650 w 1300"/>
                  <a:gd name="T1" fmla="*/ 0 h 798"/>
                  <a:gd name="T2" fmla="*/ 1086 w 1300"/>
                  <a:gd name="T3" fmla="*/ 167 h 798"/>
                  <a:gd name="T4" fmla="*/ 1296 w 1300"/>
                  <a:gd name="T5" fmla="*/ 579 h 798"/>
                  <a:gd name="T6" fmla="*/ 1300 w 1300"/>
                  <a:gd name="T7" fmla="*/ 629 h 798"/>
                  <a:gd name="T8" fmla="*/ 1139 w 1300"/>
                  <a:gd name="T9" fmla="*/ 629 h 798"/>
                  <a:gd name="T10" fmla="*/ 1061 w 1300"/>
                  <a:gd name="T11" fmla="*/ 798 h 798"/>
                  <a:gd name="T12" fmla="*/ 983 w 1300"/>
                  <a:gd name="T13" fmla="*/ 629 h 798"/>
                  <a:gd name="T14" fmla="*/ 348 w 1300"/>
                  <a:gd name="T15" fmla="*/ 629 h 798"/>
                  <a:gd name="T16" fmla="*/ 236 w 1300"/>
                  <a:gd name="T17" fmla="*/ 458 h 798"/>
                  <a:gd name="T18" fmla="*/ 124 w 1300"/>
                  <a:gd name="T19" fmla="*/ 629 h 798"/>
                  <a:gd name="T20" fmla="*/ 0 w 1300"/>
                  <a:gd name="T21" fmla="*/ 629 h 798"/>
                  <a:gd name="T22" fmla="*/ 181 w 1300"/>
                  <a:gd name="T23" fmla="*/ 200 h 798"/>
                  <a:gd name="T24" fmla="*/ 600 w 1300"/>
                  <a:gd name="T25" fmla="*/ 2 h 798"/>
                  <a:gd name="T26" fmla="*/ 650 w 1300"/>
                  <a:gd name="T27" fmla="*/ 0 h 798"/>
                  <a:gd name="T28" fmla="*/ 650 w 1300"/>
                  <a:gd name="T29" fmla="*/ 0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0" h="798">
                    <a:moveTo>
                      <a:pt x="650" y="0"/>
                    </a:moveTo>
                    <a:cubicBezTo>
                      <a:pt x="810" y="0"/>
                      <a:pt x="967" y="60"/>
                      <a:pt x="1086" y="167"/>
                    </a:cubicBezTo>
                    <a:cubicBezTo>
                      <a:pt x="1203" y="274"/>
                      <a:pt x="1279" y="421"/>
                      <a:pt x="1296" y="579"/>
                    </a:cubicBezTo>
                    <a:cubicBezTo>
                      <a:pt x="1298" y="595"/>
                      <a:pt x="1299" y="612"/>
                      <a:pt x="1300" y="629"/>
                    </a:cubicBezTo>
                    <a:cubicBezTo>
                      <a:pt x="1139" y="629"/>
                      <a:pt x="1139" y="629"/>
                      <a:pt x="1139" y="629"/>
                    </a:cubicBezTo>
                    <a:cubicBezTo>
                      <a:pt x="1196" y="694"/>
                      <a:pt x="1147" y="798"/>
                      <a:pt x="1061" y="798"/>
                    </a:cubicBezTo>
                    <a:cubicBezTo>
                      <a:pt x="975" y="798"/>
                      <a:pt x="927" y="694"/>
                      <a:pt x="983" y="629"/>
                    </a:cubicBezTo>
                    <a:cubicBezTo>
                      <a:pt x="348" y="629"/>
                      <a:pt x="348" y="629"/>
                      <a:pt x="348" y="629"/>
                    </a:cubicBezTo>
                    <a:cubicBezTo>
                      <a:pt x="382" y="550"/>
                      <a:pt x="322" y="458"/>
                      <a:pt x="236" y="458"/>
                    </a:cubicBezTo>
                    <a:cubicBezTo>
                      <a:pt x="150" y="458"/>
                      <a:pt x="91" y="550"/>
                      <a:pt x="124" y="629"/>
                    </a:cubicBezTo>
                    <a:cubicBezTo>
                      <a:pt x="0" y="629"/>
                      <a:pt x="0" y="629"/>
                      <a:pt x="0" y="629"/>
                    </a:cubicBezTo>
                    <a:cubicBezTo>
                      <a:pt x="5" y="469"/>
                      <a:pt x="70" y="315"/>
                      <a:pt x="181" y="200"/>
                    </a:cubicBezTo>
                    <a:cubicBezTo>
                      <a:pt x="291" y="85"/>
                      <a:pt x="441" y="14"/>
                      <a:pt x="600" y="2"/>
                    </a:cubicBezTo>
                    <a:cubicBezTo>
                      <a:pt x="616" y="0"/>
                      <a:pt x="633" y="0"/>
                      <a:pt x="650" y="0"/>
                    </a:cubicBezTo>
                    <a:cubicBezTo>
                      <a:pt x="738" y="0"/>
                      <a:pt x="562" y="0"/>
                      <a:pt x="650"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9" name="Freeform 17"/>
              <p:cNvSpPr/>
              <p:nvPr/>
            </p:nvSpPr>
            <p:spPr bwMode="auto">
              <a:xfrm>
                <a:off x="5056188" y="538559"/>
                <a:ext cx="5391150" cy="3273425"/>
              </a:xfrm>
              <a:custGeom>
                <a:avLst/>
                <a:gdLst>
                  <a:gd name="T0" fmla="*/ 1047 w 1271"/>
                  <a:gd name="T1" fmla="*/ 771 h 771"/>
                  <a:gd name="T2" fmla="*/ 967 w 1271"/>
                  <a:gd name="T3" fmla="*/ 718 h 771"/>
                  <a:gd name="T4" fmla="*/ 980 w 1271"/>
                  <a:gd name="T5" fmla="*/ 624 h 771"/>
                  <a:gd name="T6" fmla="*/ 999 w 1271"/>
                  <a:gd name="T7" fmla="*/ 601 h 771"/>
                  <a:gd name="T8" fmla="*/ 969 w 1271"/>
                  <a:gd name="T9" fmla="*/ 601 h 771"/>
                  <a:gd name="T10" fmla="*/ 353 w 1271"/>
                  <a:gd name="T11" fmla="*/ 601 h 771"/>
                  <a:gd name="T12" fmla="*/ 335 w 1271"/>
                  <a:gd name="T13" fmla="*/ 492 h 771"/>
                  <a:gd name="T14" fmla="*/ 222 w 1271"/>
                  <a:gd name="T15" fmla="*/ 431 h 771"/>
                  <a:gd name="T16" fmla="*/ 110 w 1271"/>
                  <a:gd name="T17" fmla="*/ 492 h 771"/>
                  <a:gd name="T18" fmla="*/ 91 w 1271"/>
                  <a:gd name="T19" fmla="*/ 601 h 771"/>
                  <a:gd name="T20" fmla="*/ 0 w 1271"/>
                  <a:gd name="T21" fmla="*/ 601 h 771"/>
                  <a:gd name="T22" fmla="*/ 177 w 1271"/>
                  <a:gd name="T23" fmla="*/ 195 h 771"/>
                  <a:gd name="T24" fmla="*/ 587 w 1271"/>
                  <a:gd name="T25" fmla="*/ 2 h 771"/>
                  <a:gd name="T26" fmla="*/ 636 w 1271"/>
                  <a:gd name="T27" fmla="*/ 0 h 771"/>
                  <a:gd name="T28" fmla="*/ 1063 w 1271"/>
                  <a:gd name="T29" fmla="*/ 164 h 771"/>
                  <a:gd name="T30" fmla="*/ 1269 w 1271"/>
                  <a:gd name="T31" fmla="*/ 567 h 771"/>
                  <a:gd name="T32" fmla="*/ 1271 w 1271"/>
                  <a:gd name="T33" fmla="*/ 601 h 771"/>
                  <a:gd name="T34" fmla="*/ 1125 w 1271"/>
                  <a:gd name="T35" fmla="*/ 601 h 771"/>
                  <a:gd name="T36" fmla="*/ 1094 w 1271"/>
                  <a:gd name="T37" fmla="*/ 601 h 771"/>
                  <a:gd name="T38" fmla="*/ 1115 w 1271"/>
                  <a:gd name="T39" fmla="*/ 624 h 771"/>
                  <a:gd name="T40" fmla="*/ 1127 w 1271"/>
                  <a:gd name="T41" fmla="*/ 717 h 771"/>
                  <a:gd name="T42" fmla="*/ 1047 w 1271"/>
                  <a:gd name="T43" fmla="*/ 771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1" h="771">
                    <a:moveTo>
                      <a:pt x="1047" y="771"/>
                    </a:moveTo>
                    <a:cubicBezTo>
                      <a:pt x="1013" y="771"/>
                      <a:pt x="982" y="751"/>
                      <a:pt x="967" y="718"/>
                    </a:cubicBezTo>
                    <a:cubicBezTo>
                      <a:pt x="952" y="686"/>
                      <a:pt x="957" y="650"/>
                      <a:pt x="980" y="624"/>
                    </a:cubicBezTo>
                    <a:cubicBezTo>
                      <a:pt x="999" y="601"/>
                      <a:pt x="999" y="601"/>
                      <a:pt x="999" y="601"/>
                    </a:cubicBezTo>
                    <a:cubicBezTo>
                      <a:pt x="969" y="601"/>
                      <a:pt x="969" y="601"/>
                      <a:pt x="969" y="601"/>
                    </a:cubicBezTo>
                    <a:cubicBezTo>
                      <a:pt x="353" y="601"/>
                      <a:pt x="353" y="601"/>
                      <a:pt x="353" y="601"/>
                    </a:cubicBezTo>
                    <a:cubicBezTo>
                      <a:pt x="363" y="565"/>
                      <a:pt x="356" y="525"/>
                      <a:pt x="335" y="492"/>
                    </a:cubicBezTo>
                    <a:cubicBezTo>
                      <a:pt x="309" y="454"/>
                      <a:pt x="267" y="431"/>
                      <a:pt x="222" y="431"/>
                    </a:cubicBezTo>
                    <a:cubicBezTo>
                      <a:pt x="177" y="431"/>
                      <a:pt x="135" y="454"/>
                      <a:pt x="110" y="492"/>
                    </a:cubicBezTo>
                    <a:cubicBezTo>
                      <a:pt x="88" y="525"/>
                      <a:pt x="82" y="564"/>
                      <a:pt x="91" y="601"/>
                    </a:cubicBezTo>
                    <a:cubicBezTo>
                      <a:pt x="0" y="601"/>
                      <a:pt x="0" y="601"/>
                      <a:pt x="0" y="601"/>
                    </a:cubicBezTo>
                    <a:cubicBezTo>
                      <a:pt x="9" y="449"/>
                      <a:pt x="71" y="306"/>
                      <a:pt x="177" y="195"/>
                    </a:cubicBezTo>
                    <a:cubicBezTo>
                      <a:pt x="285" y="82"/>
                      <a:pt x="431" y="14"/>
                      <a:pt x="587" y="2"/>
                    </a:cubicBezTo>
                    <a:cubicBezTo>
                      <a:pt x="603" y="0"/>
                      <a:pt x="619" y="0"/>
                      <a:pt x="636" y="0"/>
                    </a:cubicBezTo>
                    <a:cubicBezTo>
                      <a:pt x="794" y="0"/>
                      <a:pt x="945" y="58"/>
                      <a:pt x="1063" y="164"/>
                    </a:cubicBezTo>
                    <a:cubicBezTo>
                      <a:pt x="1179" y="269"/>
                      <a:pt x="1252" y="412"/>
                      <a:pt x="1269" y="567"/>
                    </a:cubicBezTo>
                    <a:cubicBezTo>
                      <a:pt x="1270" y="578"/>
                      <a:pt x="1271" y="590"/>
                      <a:pt x="1271" y="601"/>
                    </a:cubicBezTo>
                    <a:cubicBezTo>
                      <a:pt x="1125" y="601"/>
                      <a:pt x="1125" y="601"/>
                      <a:pt x="1125" y="601"/>
                    </a:cubicBezTo>
                    <a:cubicBezTo>
                      <a:pt x="1094" y="601"/>
                      <a:pt x="1094" y="601"/>
                      <a:pt x="1094" y="601"/>
                    </a:cubicBezTo>
                    <a:cubicBezTo>
                      <a:pt x="1115" y="624"/>
                      <a:pt x="1115" y="624"/>
                      <a:pt x="1115" y="624"/>
                    </a:cubicBezTo>
                    <a:cubicBezTo>
                      <a:pt x="1137" y="650"/>
                      <a:pt x="1142" y="685"/>
                      <a:pt x="1127" y="717"/>
                    </a:cubicBezTo>
                    <a:cubicBezTo>
                      <a:pt x="1112" y="750"/>
                      <a:pt x="1082" y="771"/>
                      <a:pt x="1047" y="771"/>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grpSp>
        <p:sp>
          <p:nvSpPr>
            <p:cNvPr id="14" name="Freeform 12"/>
            <p:cNvSpPr/>
            <p:nvPr/>
          </p:nvSpPr>
          <p:spPr bwMode="auto">
            <a:xfrm>
              <a:off x="849312" y="3880644"/>
              <a:ext cx="628650" cy="1562100"/>
            </a:xfrm>
            <a:custGeom>
              <a:avLst/>
              <a:gdLst>
                <a:gd name="T0" fmla="*/ 0 w 396"/>
                <a:gd name="T1" fmla="*/ 984 h 984"/>
                <a:gd name="T2" fmla="*/ 56 w 396"/>
                <a:gd name="T3" fmla="*/ 687 h 984"/>
                <a:gd name="T4" fmla="*/ 396 w 396"/>
                <a:gd name="T5" fmla="*/ 0 h 984"/>
                <a:gd name="T6" fmla="*/ 393 w 396"/>
                <a:gd name="T7" fmla="*/ 187 h 984"/>
                <a:gd name="T8" fmla="*/ 0 w 396"/>
                <a:gd name="T9" fmla="*/ 984 h 984"/>
              </a:gdLst>
              <a:ahLst/>
              <a:cxnLst>
                <a:cxn ang="0">
                  <a:pos x="T0" y="T1"/>
                </a:cxn>
                <a:cxn ang="0">
                  <a:pos x="T2" y="T3"/>
                </a:cxn>
                <a:cxn ang="0">
                  <a:pos x="T4" y="T5"/>
                </a:cxn>
                <a:cxn ang="0">
                  <a:pos x="T6" y="T7"/>
                </a:cxn>
                <a:cxn ang="0">
                  <a:pos x="T8" y="T9"/>
                </a:cxn>
              </a:cxnLst>
              <a:rect l="0" t="0" r="r" b="b"/>
              <a:pathLst>
                <a:path w="396" h="984">
                  <a:moveTo>
                    <a:pt x="0" y="984"/>
                  </a:moveTo>
                  <a:lnTo>
                    <a:pt x="56" y="687"/>
                  </a:lnTo>
                  <a:lnTo>
                    <a:pt x="396" y="0"/>
                  </a:lnTo>
                  <a:lnTo>
                    <a:pt x="393" y="187"/>
                  </a:lnTo>
                  <a:lnTo>
                    <a:pt x="0" y="984"/>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7" name="Freeform 5"/>
            <p:cNvSpPr/>
            <p:nvPr/>
          </p:nvSpPr>
          <p:spPr bwMode="auto">
            <a:xfrm>
              <a:off x="-880269" y="1518444"/>
              <a:ext cx="4541838" cy="3924300"/>
            </a:xfrm>
            <a:custGeom>
              <a:avLst/>
              <a:gdLst>
                <a:gd name="T0" fmla="*/ 237 w 1301"/>
                <a:gd name="T1" fmla="*/ 0 h 1122"/>
                <a:gd name="T2" fmla="*/ 314 w 1301"/>
                <a:gd name="T3" fmla="*/ 171 h 1122"/>
                <a:gd name="T4" fmla="*/ 949 w 1301"/>
                <a:gd name="T5" fmla="*/ 171 h 1122"/>
                <a:gd name="T6" fmla="*/ 1062 w 1301"/>
                <a:gd name="T7" fmla="*/ 340 h 1122"/>
                <a:gd name="T8" fmla="*/ 1174 w 1301"/>
                <a:gd name="T9" fmla="*/ 171 h 1122"/>
                <a:gd name="T10" fmla="*/ 1301 w 1301"/>
                <a:gd name="T11" fmla="*/ 171 h 1122"/>
                <a:gd name="T12" fmla="*/ 1117 w 1301"/>
                <a:gd name="T13" fmla="*/ 626 h 1122"/>
                <a:gd name="T14" fmla="*/ 993 w 1301"/>
                <a:gd name="T15" fmla="*/ 731 h 1122"/>
                <a:gd name="T16" fmla="*/ 604 w 1301"/>
                <a:gd name="T17" fmla="*/ 1039 h 1122"/>
                <a:gd name="T18" fmla="*/ 499 w 1301"/>
                <a:gd name="T19" fmla="*/ 1122 h 1122"/>
                <a:gd name="T20" fmla="*/ 646 w 1301"/>
                <a:gd name="T21" fmla="*/ 824 h 1122"/>
                <a:gd name="T22" fmla="*/ 212 w 1301"/>
                <a:gd name="T23" fmla="*/ 654 h 1122"/>
                <a:gd name="T24" fmla="*/ 3 w 1301"/>
                <a:gd name="T25" fmla="*/ 239 h 1122"/>
                <a:gd name="T26" fmla="*/ 0 w 1301"/>
                <a:gd name="T27" fmla="*/ 173 h 1122"/>
                <a:gd name="T28" fmla="*/ 159 w 1301"/>
                <a:gd name="T29" fmla="*/ 171 h 1122"/>
                <a:gd name="T30" fmla="*/ 237 w 1301"/>
                <a:gd name="T31" fmla="*/ 0 h 1122"/>
                <a:gd name="T32" fmla="*/ 237 w 1301"/>
                <a:gd name="T33" fmla="*/ 0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1" h="1122">
                  <a:moveTo>
                    <a:pt x="237" y="0"/>
                  </a:moveTo>
                  <a:cubicBezTo>
                    <a:pt x="323" y="0"/>
                    <a:pt x="371" y="106"/>
                    <a:pt x="314" y="171"/>
                  </a:cubicBezTo>
                  <a:cubicBezTo>
                    <a:pt x="949" y="171"/>
                    <a:pt x="949" y="171"/>
                    <a:pt x="949" y="171"/>
                  </a:cubicBezTo>
                  <a:cubicBezTo>
                    <a:pt x="916" y="250"/>
                    <a:pt x="975" y="340"/>
                    <a:pt x="1062" y="340"/>
                  </a:cubicBezTo>
                  <a:cubicBezTo>
                    <a:pt x="1147" y="340"/>
                    <a:pt x="1208" y="250"/>
                    <a:pt x="1174" y="171"/>
                  </a:cubicBezTo>
                  <a:cubicBezTo>
                    <a:pt x="1301" y="171"/>
                    <a:pt x="1301" y="171"/>
                    <a:pt x="1301" y="171"/>
                  </a:cubicBezTo>
                  <a:cubicBezTo>
                    <a:pt x="1301" y="340"/>
                    <a:pt x="1235" y="505"/>
                    <a:pt x="1117" y="626"/>
                  </a:cubicBezTo>
                  <a:cubicBezTo>
                    <a:pt x="1079" y="665"/>
                    <a:pt x="1035" y="698"/>
                    <a:pt x="993" y="731"/>
                  </a:cubicBezTo>
                  <a:cubicBezTo>
                    <a:pt x="863" y="834"/>
                    <a:pt x="733" y="936"/>
                    <a:pt x="604" y="1039"/>
                  </a:cubicBezTo>
                  <a:cubicBezTo>
                    <a:pt x="569" y="1067"/>
                    <a:pt x="534" y="1094"/>
                    <a:pt x="499" y="1122"/>
                  </a:cubicBezTo>
                  <a:cubicBezTo>
                    <a:pt x="646" y="824"/>
                    <a:pt x="646" y="824"/>
                    <a:pt x="646" y="824"/>
                  </a:cubicBezTo>
                  <a:cubicBezTo>
                    <a:pt x="486" y="822"/>
                    <a:pt x="330" y="761"/>
                    <a:pt x="212" y="654"/>
                  </a:cubicBezTo>
                  <a:cubicBezTo>
                    <a:pt x="95" y="547"/>
                    <a:pt x="19" y="398"/>
                    <a:pt x="3" y="239"/>
                  </a:cubicBezTo>
                  <a:cubicBezTo>
                    <a:pt x="1" y="217"/>
                    <a:pt x="0" y="195"/>
                    <a:pt x="0" y="173"/>
                  </a:cubicBezTo>
                  <a:cubicBezTo>
                    <a:pt x="159" y="171"/>
                    <a:pt x="159" y="171"/>
                    <a:pt x="159" y="171"/>
                  </a:cubicBezTo>
                  <a:cubicBezTo>
                    <a:pt x="102" y="106"/>
                    <a:pt x="150" y="0"/>
                    <a:pt x="237" y="0"/>
                  </a:cubicBezTo>
                  <a:cubicBezTo>
                    <a:pt x="251" y="0"/>
                    <a:pt x="222" y="0"/>
                    <a:pt x="237"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831850" y="1565275"/>
              <a:ext cx="4445000" cy="3703638"/>
            </a:xfrm>
            <a:custGeom>
              <a:avLst/>
              <a:gdLst>
                <a:gd name="T0" fmla="*/ 524 w 1273"/>
                <a:gd name="T1" fmla="*/ 1059 h 1059"/>
                <a:gd name="T2" fmla="*/ 644 w 1273"/>
                <a:gd name="T3" fmla="*/ 815 h 1059"/>
                <a:gd name="T4" fmla="*/ 654 w 1273"/>
                <a:gd name="T5" fmla="*/ 796 h 1059"/>
                <a:gd name="T6" fmla="*/ 632 w 1273"/>
                <a:gd name="T7" fmla="*/ 795 h 1059"/>
                <a:gd name="T8" fmla="*/ 208 w 1273"/>
                <a:gd name="T9" fmla="*/ 629 h 1059"/>
                <a:gd name="T10" fmla="*/ 3 w 1273"/>
                <a:gd name="T11" fmla="*/ 224 h 1059"/>
                <a:gd name="T12" fmla="*/ 0 w 1273"/>
                <a:gd name="T13" fmla="*/ 172 h 1059"/>
                <a:gd name="T14" fmla="*/ 146 w 1273"/>
                <a:gd name="T15" fmla="*/ 170 h 1059"/>
                <a:gd name="T16" fmla="*/ 175 w 1273"/>
                <a:gd name="T17" fmla="*/ 169 h 1059"/>
                <a:gd name="T18" fmla="*/ 156 w 1273"/>
                <a:gd name="T19" fmla="*/ 147 h 1059"/>
                <a:gd name="T20" fmla="*/ 143 w 1273"/>
                <a:gd name="T21" fmla="*/ 53 h 1059"/>
                <a:gd name="T22" fmla="*/ 223 w 1273"/>
                <a:gd name="T23" fmla="*/ 0 h 1059"/>
                <a:gd name="T24" fmla="*/ 303 w 1273"/>
                <a:gd name="T25" fmla="*/ 52 h 1059"/>
                <a:gd name="T26" fmla="*/ 290 w 1273"/>
                <a:gd name="T27" fmla="*/ 147 h 1059"/>
                <a:gd name="T28" fmla="*/ 270 w 1273"/>
                <a:gd name="T29" fmla="*/ 170 h 1059"/>
                <a:gd name="T30" fmla="*/ 300 w 1273"/>
                <a:gd name="T31" fmla="*/ 170 h 1059"/>
                <a:gd name="T32" fmla="*/ 916 w 1273"/>
                <a:gd name="T33" fmla="*/ 170 h 1059"/>
                <a:gd name="T34" fmla="*/ 936 w 1273"/>
                <a:gd name="T35" fmla="*/ 279 h 1059"/>
                <a:gd name="T36" fmla="*/ 1048 w 1273"/>
                <a:gd name="T37" fmla="*/ 340 h 1059"/>
                <a:gd name="T38" fmla="*/ 1161 w 1273"/>
                <a:gd name="T39" fmla="*/ 278 h 1059"/>
                <a:gd name="T40" fmla="*/ 1179 w 1273"/>
                <a:gd name="T41" fmla="*/ 170 h 1059"/>
                <a:gd name="T42" fmla="*/ 1273 w 1273"/>
                <a:gd name="T43" fmla="*/ 170 h 1059"/>
                <a:gd name="T44" fmla="*/ 1093 w 1273"/>
                <a:gd name="T45" fmla="*/ 602 h 1059"/>
                <a:gd name="T46" fmla="*/ 990 w 1273"/>
                <a:gd name="T47" fmla="*/ 690 h 1059"/>
                <a:gd name="T48" fmla="*/ 971 w 1273"/>
                <a:gd name="T49" fmla="*/ 706 h 1059"/>
                <a:gd name="T50" fmla="*/ 581 w 1273"/>
                <a:gd name="T51" fmla="*/ 1014 h 1059"/>
                <a:gd name="T52" fmla="*/ 529 w 1273"/>
                <a:gd name="T53" fmla="*/ 1055 h 1059"/>
                <a:gd name="T54" fmla="*/ 524 w 1273"/>
                <a:gd name="T55" fmla="*/ 1059 h 10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73" h="1059">
                  <a:moveTo>
                    <a:pt x="524" y="1059"/>
                  </a:moveTo>
                  <a:cubicBezTo>
                    <a:pt x="644" y="815"/>
                    <a:pt x="644" y="815"/>
                    <a:pt x="644" y="815"/>
                  </a:cubicBezTo>
                  <a:cubicBezTo>
                    <a:pt x="654" y="796"/>
                    <a:pt x="654" y="796"/>
                    <a:pt x="654" y="796"/>
                  </a:cubicBezTo>
                  <a:cubicBezTo>
                    <a:pt x="632" y="795"/>
                    <a:pt x="632" y="795"/>
                    <a:pt x="632" y="795"/>
                  </a:cubicBezTo>
                  <a:cubicBezTo>
                    <a:pt x="475" y="794"/>
                    <a:pt x="324" y="735"/>
                    <a:pt x="208" y="629"/>
                  </a:cubicBezTo>
                  <a:cubicBezTo>
                    <a:pt x="93" y="525"/>
                    <a:pt x="18" y="377"/>
                    <a:pt x="3" y="224"/>
                  </a:cubicBezTo>
                  <a:cubicBezTo>
                    <a:pt x="1" y="207"/>
                    <a:pt x="0" y="189"/>
                    <a:pt x="0" y="172"/>
                  </a:cubicBezTo>
                  <a:cubicBezTo>
                    <a:pt x="146" y="170"/>
                    <a:pt x="146" y="170"/>
                    <a:pt x="146" y="170"/>
                  </a:cubicBezTo>
                  <a:cubicBezTo>
                    <a:pt x="175" y="169"/>
                    <a:pt x="175" y="169"/>
                    <a:pt x="175" y="169"/>
                  </a:cubicBezTo>
                  <a:cubicBezTo>
                    <a:pt x="156" y="147"/>
                    <a:pt x="156" y="147"/>
                    <a:pt x="156" y="147"/>
                  </a:cubicBezTo>
                  <a:cubicBezTo>
                    <a:pt x="133" y="121"/>
                    <a:pt x="128" y="85"/>
                    <a:pt x="143" y="53"/>
                  </a:cubicBezTo>
                  <a:cubicBezTo>
                    <a:pt x="158" y="20"/>
                    <a:pt x="188" y="0"/>
                    <a:pt x="223" y="0"/>
                  </a:cubicBezTo>
                  <a:cubicBezTo>
                    <a:pt x="257" y="0"/>
                    <a:pt x="288" y="20"/>
                    <a:pt x="303" y="52"/>
                  </a:cubicBezTo>
                  <a:cubicBezTo>
                    <a:pt x="317" y="85"/>
                    <a:pt x="313" y="121"/>
                    <a:pt x="290" y="147"/>
                  </a:cubicBezTo>
                  <a:cubicBezTo>
                    <a:pt x="270" y="170"/>
                    <a:pt x="270" y="170"/>
                    <a:pt x="270" y="170"/>
                  </a:cubicBezTo>
                  <a:cubicBezTo>
                    <a:pt x="300" y="170"/>
                    <a:pt x="300" y="170"/>
                    <a:pt x="300" y="170"/>
                  </a:cubicBezTo>
                  <a:cubicBezTo>
                    <a:pt x="916" y="170"/>
                    <a:pt x="916" y="170"/>
                    <a:pt x="916" y="170"/>
                  </a:cubicBezTo>
                  <a:cubicBezTo>
                    <a:pt x="907" y="207"/>
                    <a:pt x="914" y="246"/>
                    <a:pt x="936" y="279"/>
                  </a:cubicBezTo>
                  <a:cubicBezTo>
                    <a:pt x="961" y="317"/>
                    <a:pt x="1003" y="340"/>
                    <a:pt x="1048" y="340"/>
                  </a:cubicBezTo>
                  <a:cubicBezTo>
                    <a:pt x="1093" y="340"/>
                    <a:pt x="1135" y="316"/>
                    <a:pt x="1161" y="278"/>
                  </a:cubicBezTo>
                  <a:cubicBezTo>
                    <a:pt x="1182" y="245"/>
                    <a:pt x="1188" y="206"/>
                    <a:pt x="1179" y="170"/>
                  </a:cubicBezTo>
                  <a:cubicBezTo>
                    <a:pt x="1273" y="170"/>
                    <a:pt x="1273" y="170"/>
                    <a:pt x="1273" y="170"/>
                  </a:cubicBezTo>
                  <a:cubicBezTo>
                    <a:pt x="1270" y="331"/>
                    <a:pt x="1205" y="488"/>
                    <a:pt x="1093" y="602"/>
                  </a:cubicBezTo>
                  <a:cubicBezTo>
                    <a:pt x="1062" y="635"/>
                    <a:pt x="1026" y="663"/>
                    <a:pt x="990" y="690"/>
                  </a:cubicBezTo>
                  <a:cubicBezTo>
                    <a:pt x="971" y="706"/>
                    <a:pt x="971" y="706"/>
                    <a:pt x="971" y="706"/>
                  </a:cubicBezTo>
                  <a:cubicBezTo>
                    <a:pt x="581" y="1014"/>
                    <a:pt x="581" y="1014"/>
                    <a:pt x="581" y="1014"/>
                  </a:cubicBezTo>
                  <a:cubicBezTo>
                    <a:pt x="529" y="1055"/>
                    <a:pt x="529" y="1055"/>
                    <a:pt x="529" y="1055"/>
                  </a:cubicBezTo>
                  <a:cubicBezTo>
                    <a:pt x="524" y="1059"/>
                    <a:pt x="524" y="1059"/>
                    <a:pt x="524" y="105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sp>
        <p:nvSpPr>
          <p:cNvPr id="29" name="矩形 28"/>
          <p:cNvSpPr/>
          <p:nvPr/>
        </p:nvSpPr>
        <p:spPr>
          <a:xfrm>
            <a:off x="7835222" y="2671149"/>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直接提供后端数据，解决和数据有关的一切问题！</a:t>
            </a:r>
            <a:r>
              <a:rPr lang="zh-CN" altLang="en-US" sz="1400" b="1" dirty="0">
                <a:solidFill>
                  <a:schemeClr val="accent1"/>
                </a:solidFill>
                <a:latin typeface="方正兰亭刊黑_GBK" panose="02000000000000000000" pitchFamily="2" charset="-122"/>
                <a:ea typeface="方正兰亭刊黑_GBK" panose="02000000000000000000" pitchFamily="2" charset="-122"/>
              </a:rPr>
              <a:t>一切开发过程中和数据有关的问题都可以交给我们！</a:t>
            </a:r>
          </a:p>
        </p:txBody>
      </p:sp>
      <p:sp>
        <p:nvSpPr>
          <p:cNvPr id="30" name="矩形 29"/>
          <p:cNvSpPr/>
          <p:nvPr/>
        </p:nvSpPr>
        <p:spPr>
          <a:xfrm>
            <a:off x="7835222" y="2204637"/>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提高</a:t>
            </a:r>
            <a:r>
              <a:rPr lang="en-US" altLang="zh-CN" b="1" dirty="0">
                <a:solidFill>
                  <a:srgbClr val="404040"/>
                </a:solidFill>
                <a:latin typeface="Cambria" panose="02040503050406030204" pitchFamily="18" charset="0"/>
                <a:ea typeface="微软雅黑" panose="020B0503020204020204" pitchFamily="34" charset="-122"/>
              </a:rPr>
              <a:t>60%</a:t>
            </a:r>
            <a:r>
              <a:rPr lang="zh-CN" altLang="en-US" b="1" dirty="0">
                <a:solidFill>
                  <a:srgbClr val="404040"/>
                </a:solidFill>
                <a:latin typeface="Cambria" panose="02040503050406030204" pitchFamily="18" charset="0"/>
                <a:ea typeface="微软雅黑" panose="020B0503020204020204" pitchFamily="34" charset="-122"/>
              </a:rPr>
              <a:t>的开发效率</a:t>
            </a:r>
          </a:p>
        </p:txBody>
      </p:sp>
      <p:cxnSp>
        <p:nvCxnSpPr>
          <p:cNvPr id="31" name="直接连接符 30"/>
          <p:cNvCxnSpPr/>
          <p:nvPr/>
        </p:nvCxnSpPr>
        <p:spPr>
          <a:xfrm>
            <a:off x="7835222" y="2607141"/>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2" name="Freeform 10"/>
          <p:cNvSpPr>
            <a:spLocks noChangeAspect="1" noEditPoints="1"/>
          </p:cNvSpPr>
          <p:nvPr/>
        </p:nvSpPr>
        <p:spPr bwMode="auto">
          <a:xfrm>
            <a:off x="10610605" y="2127136"/>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33" name="矩形 32"/>
          <p:cNvSpPr/>
          <p:nvPr/>
        </p:nvSpPr>
        <p:spPr>
          <a:xfrm>
            <a:off x="1124710" y="4849572"/>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让更多的开发者用最低的投入进行外包开发！</a:t>
            </a:r>
            <a:endPar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让更多的初学者也能够独立做</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APP</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项目！</a:t>
            </a:r>
          </a:p>
        </p:txBody>
      </p:sp>
      <p:sp>
        <p:nvSpPr>
          <p:cNvPr id="34" name="矩形 33"/>
          <p:cNvSpPr/>
          <p:nvPr/>
        </p:nvSpPr>
        <p:spPr>
          <a:xfrm>
            <a:off x="1856230" y="4383060"/>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降低外包开发门槛</a:t>
            </a:r>
          </a:p>
        </p:txBody>
      </p:sp>
      <p:cxnSp>
        <p:nvCxnSpPr>
          <p:cNvPr id="35" name="直接连接符 34"/>
          <p:cNvCxnSpPr/>
          <p:nvPr/>
        </p:nvCxnSpPr>
        <p:spPr>
          <a:xfrm>
            <a:off x="1124710" y="478556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Freeform 14"/>
          <p:cNvSpPr>
            <a:spLocks noEditPoints="1"/>
          </p:cNvSpPr>
          <p:nvPr/>
        </p:nvSpPr>
        <p:spPr bwMode="auto">
          <a:xfrm>
            <a:off x="1126268" y="4294588"/>
            <a:ext cx="418495" cy="420074"/>
          </a:xfrm>
          <a:custGeom>
            <a:avLst/>
            <a:gdLst>
              <a:gd name="T0" fmla="*/ 321 w 780"/>
              <a:gd name="T1" fmla="*/ 745 h 780"/>
              <a:gd name="T2" fmla="*/ 321 w 780"/>
              <a:gd name="T3" fmla="*/ 744 h 780"/>
              <a:gd name="T4" fmla="*/ 322 w 780"/>
              <a:gd name="T5" fmla="*/ 742 h 780"/>
              <a:gd name="T6" fmla="*/ 323 w 780"/>
              <a:gd name="T7" fmla="*/ 741 h 780"/>
              <a:gd name="T8" fmla="*/ 325 w 780"/>
              <a:gd name="T9" fmla="*/ 740 h 780"/>
              <a:gd name="T10" fmla="*/ 326 w 780"/>
              <a:gd name="T11" fmla="*/ 742 h 780"/>
              <a:gd name="T12" fmla="*/ 328 w 780"/>
              <a:gd name="T13" fmla="*/ 743 h 780"/>
              <a:gd name="T14" fmla="*/ 328 w 780"/>
              <a:gd name="T15" fmla="*/ 744 h 780"/>
              <a:gd name="T16" fmla="*/ 322 w 780"/>
              <a:gd name="T17" fmla="*/ 744 h 780"/>
              <a:gd name="T18" fmla="*/ 327 w 780"/>
              <a:gd name="T19" fmla="*/ 743 h 780"/>
              <a:gd name="T20" fmla="*/ 325 w 780"/>
              <a:gd name="T21" fmla="*/ 742 h 780"/>
              <a:gd name="T22" fmla="*/ 324 w 780"/>
              <a:gd name="T23" fmla="*/ 741 h 780"/>
              <a:gd name="T24" fmla="*/ 323 w 780"/>
              <a:gd name="T25" fmla="*/ 743 h 780"/>
              <a:gd name="T26" fmla="*/ 322 w 780"/>
              <a:gd name="T27" fmla="*/ 744 h 780"/>
              <a:gd name="T28" fmla="*/ 321 w 780"/>
              <a:gd name="T29" fmla="*/ 750 h 780"/>
              <a:gd name="T30" fmla="*/ 321 w 780"/>
              <a:gd name="T31" fmla="*/ 748 h 780"/>
              <a:gd name="T32" fmla="*/ 324 w 780"/>
              <a:gd name="T33" fmla="*/ 749 h 780"/>
              <a:gd name="T34" fmla="*/ 325 w 780"/>
              <a:gd name="T35" fmla="*/ 749 h 780"/>
              <a:gd name="T36" fmla="*/ 324 w 780"/>
              <a:gd name="T37" fmla="*/ 749 h 780"/>
              <a:gd name="T38" fmla="*/ 327 w 780"/>
              <a:gd name="T39" fmla="*/ 750 h 780"/>
              <a:gd name="T40" fmla="*/ 327 w 780"/>
              <a:gd name="T41" fmla="*/ 748 h 780"/>
              <a:gd name="T42" fmla="*/ 382 w 780"/>
              <a:gd name="T43" fmla="*/ 229 h 780"/>
              <a:gd name="T44" fmla="*/ 382 w 780"/>
              <a:gd name="T45" fmla="*/ 376 h 780"/>
              <a:gd name="T46" fmla="*/ 572 w 780"/>
              <a:gd name="T47" fmla="*/ 303 h 780"/>
              <a:gd name="T48" fmla="*/ 382 w 780"/>
              <a:gd name="T49" fmla="*/ 229 h 780"/>
              <a:gd name="T50" fmla="*/ 0 w 780"/>
              <a:gd name="T51" fmla="*/ 390 h 780"/>
              <a:gd name="T52" fmla="*/ 780 w 780"/>
              <a:gd name="T53" fmla="*/ 390 h 780"/>
              <a:gd name="T54" fmla="*/ 595 w 780"/>
              <a:gd name="T55" fmla="*/ 526 h 780"/>
              <a:gd name="T56" fmla="*/ 390 w 780"/>
              <a:gd name="T57" fmla="*/ 609 h 780"/>
              <a:gd name="T58" fmla="*/ 184 w 780"/>
              <a:gd name="T59" fmla="*/ 526 h 780"/>
              <a:gd name="T60" fmla="*/ 194 w 780"/>
              <a:gd name="T61" fmla="*/ 504 h 780"/>
              <a:gd name="T62" fmla="*/ 398 w 780"/>
              <a:gd name="T63" fmla="*/ 583 h 780"/>
              <a:gd name="T64" fmla="*/ 602 w 780"/>
              <a:gd name="T65" fmla="*/ 510 h 780"/>
              <a:gd name="T66" fmla="*/ 595 w 780"/>
              <a:gd name="T67" fmla="*/ 457 h 780"/>
              <a:gd name="T68" fmla="*/ 390 w 780"/>
              <a:gd name="T69" fmla="*/ 540 h 780"/>
              <a:gd name="T70" fmla="*/ 184 w 780"/>
              <a:gd name="T71" fmla="*/ 457 h 780"/>
              <a:gd name="T72" fmla="*/ 194 w 780"/>
              <a:gd name="T73" fmla="*/ 435 h 780"/>
              <a:gd name="T74" fmla="*/ 398 w 780"/>
              <a:gd name="T75" fmla="*/ 514 h 780"/>
              <a:gd name="T76" fmla="*/ 602 w 780"/>
              <a:gd name="T77" fmla="*/ 441 h 780"/>
              <a:gd name="T78" fmla="*/ 595 w 780"/>
              <a:gd name="T79" fmla="*/ 388 h 780"/>
              <a:gd name="T80" fmla="*/ 390 w 780"/>
              <a:gd name="T81" fmla="*/ 471 h 780"/>
              <a:gd name="T82" fmla="*/ 184 w 780"/>
              <a:gd name="T83" fmla="*/ 388 h 780"/>
              <a:gd name="T84" fmla="*/ 194 w 780"/>
              <a:gd name="T85" fmla="*/ 366 h 780"/>
              <a:gd name="T86" fmla="*/ 398 w 780"/>
              <a:gd name="T87" fmla="*/ 445 h 780"/>
              <a:gd name="T88" fmla="*/ 602 w 780"/>
              <a:gd name="T89" fmla="*/ 373 h 780"/>
              <a:gd name="T90" fmla="*/ 595 w 780"/>
              <a:gd name="T91" fmla="*/ 320 h 780"/>
              <a:gd name="T92" fmla="*/ 390 w 780"/>
              <a:gd name="T93" fmla="*/ 402 h 780"/>
              <a:gd name="T94" fmla="*/ 184 w 780"/>
              <a:gd name="T95" fmla="*/ 320 h 780"/>
              <a:gd name="T96" fmla="*/ 184 w 780"/>
              <a:gd name="T97" fmla="*/ 286 h 780"/>
              <a:gd name="T98" fmla="*/ 407 w 780"/>
              <a:gd name="T99" fmla="*/ 207 h 780"/>
              <a:gd name="T100" fmla="*/ 608 w 780"/>
              <a:gd name="T101" fmla="*/ 303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0" h="780">
                <a:moveTo>
                  <a:pt x="327" y="745"/>
                </a:moveTo>
                <a:cubicBezTo>
                  <a:pt x="321" y="745"/>
                  <a:pt x="321" y="745"/>
                  <a:pt x="321" y="745"/>
                </a:cubicBezTo>
                <a:cubicBezTo>
                  <a:pt x="321" y="745"/>
                  <a:pt x="321" y="745"/>
                  <a:pt x="321" y="744"/>
                </a:cubicBezTo>
                <a:cubicBezTo>
                  <a:pt x="321" y="744"/>
                  <a:pt x="321" y="744"/>
                  <a:pt x="321" y="744"/>
                </a:cubicBezTo>
                <a:cubicBezTo>
                  <a:pt x="321" y="743"/>
                  <a:pt x="321" y="743"/>
                  <a:pt x="321" y="743"/>
                </a:cubicBezTo>
                <a:cubicBezTo>
                  <a:pt x="321" y="742"/>
                  <a:pt x="321" y="742"/>
                  <a:pt x="322" y="742"/>
                </a:cubicBezTo>
                <a:cubicBezTo>
                  <a:pt x="323" y="742"/>
                  <a:pt x="323" y="742"/>
                  <a:pt x="323" y="742"/>
                </a:cubicBezTo>
                <a:cubicBezTo>
                  <a:pt x="323" y="741"/>
                  <a:pt x="323" y="741"/>
                  <a:pt x="323" y="741"/>
                </a:cubicBezTo>
                <a:cubicBezTo>
                  <a:pt x="323" y="741"/>
                  <a:pt x="323" y="740"/>
                  <a:pt x="324" y="740"/>
                </a:cubicBezTo>
                <a:cubicBezTo>
                  <a:pt x="325" y="740"/>
                  <a:pt x="325" y="740"/>
                  <a:pt x="325" y="740"/>
                </a:cubicBezTo>
                <a:cubicBezTo>
                  <a:pt x="325" y="740"/>
                  <a:pt x="325" y="741"/>
                  <a:pt x="326" y="741"/>
                </a:cubicBezTo>
                <a:cubicBezTo>
                  <a:pt x="326" y="742"/>
                  <a:pt x="326" y="742"/>
                  <a:pt x="326" y="742"/>
                </a:cubicBezTo>
                <a:cubicBezTo>
                  <a:pt x="327" y="742"/>
                  <a:pt x="327" y="742"/>
                  <a:pt x="327" y="742"/>
                </a:cubicBezTo>
                <a:cubicBezTo>
                  <a:pt x="327" y="742"/>
                  <a:pt x="327" y="742"/>
                  <a:pt x="328" y="743"/>
                </a:cubicBezTo>
                <a:cubicBezTo>
                  <a:pt x="328" y="744"/>
                  <a:pt x="328" y="744"/>
                  <a:pt x="328" y="744"/>
                </a:cubicBezTo>
                <a:cubicBezTo>
                  <a:pt x="328" y="744"/>
                  <a:pt x="328" y="744"/>
                  <a:pt x="328" y="744"/>
                </a:cubicBezTo>
                <a:cubicBezTo>
                  <a:pt x="327" y="745"/>
                  <a:pt x="327" y="745"/>
                  <a:pt x="327" y="745"/>
                </a:cubicBezTo>
                <a:close/>
                <a:moveTo>
                  <a:pt x="322" y="744"/>
                </a:moveTo>
                <a:cubicBezTo>
                  <a:pt x="327" y="744"/>
                  <a:pt x="327" y="744"/>
                  <a:pt x="327" y="744"/>
                </a:cubicBezTo>
                <a:cubicBezTo>
                  <a:pt x="327" y="743"/>
                  <a:pt x="327" y="743"/>
                  <a:pt x="327" y="743"/>
                </a:cubicBezTo>
                <a:cubicBezTo>
                  <a:pt x="326" y="743"/>
                  <a:pt x="326" y="743"/>
                  <a:pt x="326" y="743"/>
                </a:cubicBezTo>
                <a:cubicBezTo>
                  <a:pt x="325" y="743"/>
                  <a:pt x="325" y="743"/>
                  <a:pt x="325" y="742"/>
                </a:cubicBezTo>
                <a:cubicBezTo>
                  <a:pt x="325" y="741"/>
                  <a:pt x="325" y="741"/>
                  <a:pt x="325" y="741"/>
                </a:cubicBezTo>
                <a:cubicBezTo>
                  <a:pt x="324" y="741"/>
                  <a:pt x="324" y="741"/>
                  <a:pt x="324" y="741"/>
                </a:cubicBezTo>
                <a:cubicBezTo>
                  <a:pt x="324" y="742"/>
                  <a:pt x="324" y="742"/>
                  <a:pt x="324" y="742"/>
                </a:cubicBezTo>
                <a:cubicBezTo>
                  <a:pt x="324" y="743"/>
                  <a:pt x="323" y="743"/>
                  <a:pt x="323" y="743"/>
                </a:cubicBezTo>
                <a:cubicBezTo>
                  <a:pt x="322" y="743"/>
                  <a:pt x="322" y="743"/>
                  <a:pt x="322" y="743"/>
                </a:cubicBezTo>
                <a:lnTo>
                  <a:pt x="322" y="744"/>
                </a:lnTo>
                <a:close/>
                <a:moveTo>
                  <a:pt x="321" y="749"/>
                </a:moveTo>
                <a:cubicBezTo>
                  <a:pt x="321" y="750"/>
                  <a:pt x="321" y="750"/>
                  <a:pt x="321" y="750"/>
                </a:cubicBezTo>
                <a:cubicBezTo>
                  <a:pt x="322" y="750"/>
                  <a:pt x="322" y="750"/>
                  <a:pt x="322" y="749"/>
                </a:cubicBezTo>
                <a:cubicBezTo>
                  <a:pt x="322" y="749"/>
                  <a:pt x="322" y="748"/>
                  <a:pt x="321" y="748"/>
                </a:cubicBezTo>
                <a:cubicBezTo>
                  <a:pt x="321" y="748"/>
                  <a:pt x="321" y="749"/>
                  <a:pt x="321" y="749"/>
                </a:cubicBezTo>
                <a:close/>
                <a:moveTo>
                  <a:pt x="324" y="749"/>
                </a:moveTo>
                <a:cubicBezTo>
                  <a:pt x="324" y="750"/>
                  <a:pt x="324" y="750"/>
                  <a:pt x="324" y="750"/>
                </a:cubicBezTo>
                <a:cubicBezTo>
                  <a:pt x="325" y="750"/>
                  <a:pt x="325" y="750"/>
                  <a:pt x="325" y="749"/>
                </a:cubicBezTo>
                <a:cubicBezTo>
                  <a:pt x="325" y="749"/>
                  <a:pt x="325" y="748"/>
                  <a:pt x="324" y="748"/>
                </a:cubicBezTo>
                <a:cubicBezTo>
                  <a:pt x="324" y="748"/>
                  <a:pt x="324" y="749"/>
                  <a:pt x="324" y="749"/>
                </a:cubicBezTo>
                <a:close/>
                <a:moveTo>
                  <a:pt x="327" y="749"/>
                </a:moveTo>
                <a:cubicBezTo>
                  <a:pt x="327" y="750"/>
                  <a:pt x="327" y="750"/>
                  <a:pt x="327" y="750"/>
                </a:cubicBezTo>
                <a:cubicBezTo>
                  <a:pt x="328" y="750"/>
                  <a:pt x="328" y="750"/>
                  <a:pt x="328" y="749"/>
                </a:cubicBezTo>
                <a:cubicBezTo>
                  <a:pt x="328" y="749"/>
                  <a:pt x="328" y="748"/>
                  <a:pt x="327" y="748"/>
                </a:cubicBezTo>
                <a:cubicBezTo>
                  <a:pt x="327" y="748"/>
                  <a:pt x="327" y="749"/>
                  <a:pt x="327" y="749"/>
                </a:cubicBezTo>
                <a:close/>
                <a:moveTo>
                  <a:pt x="382" y="229"/>
                </a:moveTo>
                <a:cubicBezTo>
                  <a:pt x="207" y="303"/>
                  <a:pt x="207" y="303"/>
                  <a:pt x="207" y="303"/>
                </a:cubicBezTo>
                <a:cubicBezTo>
                  <a:pt x="382" y="376"/>
                  <a:pt x="382" y="376"/>
                  <a:pt x="382" y="376"/>
                </a:cubicBezTo>
                <a:cubicBezTo>
                  <a:pt x="385" y="378"/>
                  <a:pt x="395" y="378"/>
                  <a:pt x="398" y="376"/>
                </a:cubicBezTo>
                <a:cubicBezTo>
                  <a:pt x="572" y="303"/>
                  <a:pt x="572" y="303"/>
                  <a:pt x="572" y="303"/>
                </a:cubicBezTo>
                <a:cubicBezTo>
                  <a:pt x="398" y="229"/>
                  <a:pt x="398" y="229"/>
                  <a:pt x="398" y="229"/>
                </a:cubicBezTo>
                <a:cubicBezTo>
                  <a:pt x="395" y="228"/>
                  <a:pt x="385" y="228"/>
                  <a:pt x="382" y="229"/>
                </a:cubicBezTo>
                <a:close/>
                <a:moveTo>
                  <a:pt x="390" y="0"/>
                </a:moveTo>
                <a:cubicBezTo>
                  <a:pt x="175" y="0"/>
                  <a:pt x="0" y="175"/>
                  <a:pt x="0" y="390"/>
                </a:cubicBezTo>
                <a:cubicBezTo>
                  <a:pt x="0" y="605"/>
                  <a:pt x="175" y="780"/>
                  <a:pt x="390" y="780"/>
                </a:cubicBezTo>
                <a:cubicBezTo>
                  <a:pt x="605" y="780"/>
                  <a:pt x="780" y="605"/>
                  <a:pt x="780" y="390"/>
                </a:cubicBezTo>
                <a:cubicBezTo>
                  <a:pt x="780" y="175"/>
                  <a:pt x="605" y="0"/>
                  <a:pt x="390" y="0"/>
                </a:cubicBezTo>
                <a:close/>
                <a:moveTo>
                  <a:pt x="595" y="526"/>
                </a:moveTo>
                <a:cubicBezTo>
                  <a:pt x="407" y="605"/>
                  <a:pt x="407" y="605"/>
                  <a:pt x="407" y="605"/>
                </a:cubicBezTo>
                <a:cubicBezTo>
                  <a:pt x="402" y="608"/>
                  <a:pt x="396" y="609"/>
                  <a:pt x="390" y="609"/>
                </a:cubicBezTo>
                <a:cubicBezTo>
                  <a:pt x="384" y="609"/>
                  <a:pt x="377" y="608"/>
                  <a:pt x="372" y="605"/>
                </a:cubicBezTo>
                <a:cubicBezTo>
                  <a:pt x="184" y="526"/>
                  <a:pt x="184" y="526"/>
                  <a:pt x="184" y="526"/>
                </a:cubicBezTo>
                <a:cubicBezTo>
                  <a:pt x="178" y="524"/>
                  <a:pt x="175" y="517"/>
                  <a:pt x="178" y="510"/>
                </a:cubicBezTo>
                <a:cubicBezTo>
                  <a:pt x="181" y="504"/>
                  <a:pt x="188" y="501"/>
                  <a:pt x="194" y="504"/>
                </a:cubicBezTo>
                <a:cubicBezTo>
                  <a:pt x="382" y="583"/>
                  <a:pt x="382" y="583"/>
                  <a:pt x="382" y="583"/>
                </a:cubicBezTo>
                <a:cubicBezTo>
                  <a:pt x="386" y="585"/>
                  <a:pt x="394" y="585"/>
                  <a:pt x="398" y="583"/>
                </a:cubicBezTo>
                <a:cubicBezTo>
                  <a:pt x="586" y="504"/>
                  <a:pt x="586" y="504"/>
                  <a:pt x="586" y="504"/>
                </a:cubicBezTo>
                <a:cubicBezTo>
                  <a:pt x="592" y="501"/>
                  <a:pt x="599" y="504"/>
                  <a:pt x="602" y="510"/>
                </a:cubicBezTo>
                <a:cubicBezTo>
                  <a:pt x="604" y="517"/>
                  <a:pt x="601" y="524"/>
                  <a:pt x="595" y="526"/>
                </a:cubicBezTo>
                <a:close/>
                <a:moveTo>
                  <a:pt x="595" y="457"/>
                </a:moveTo>
                <a:cubicBezTo>
                  <a:pt x="407" y="537"/>
                  <a:pt x="407" y="537"/>
                  <a:pt x="407" y="537"/>
                </a:cubicBezTo>
                <a:cubicBezTo>
                  <a:pt x="402" y="539"/>
                  <a:pt x="396" y="540"/>
                  <a:pt x="390" y="540"/>
                </a:cubicBezTo>
                <a:cubicBezTo>
                  <a:pt x="384" y="540"/>
                  <a:pt x="377" y="539"/>
                  <a:pt x="372" y="537"/>
                </a:cubicBezTo>
                <a:cubicBezTo>
                  <a:pt x="184" y="457"/>
                  <a:pt x="184" y="457"/>
                  <a:pt x="184" y="457"/>
                </a:cubicBezTo>
                <a:cubicBezTo>
                  <a:pt x="178" y="455"/>
                  <a:pt x="175" y="448"/>
                  <a:pt x="178" y="441"/>
                </a:cubicBezTo>
                <a:cubicBezTo>
                  <a:pt x="181" y="435"/>
                  <a:pt x="188" y="432"/>
                  <a:pt x="194" y="435"/>
                </a:cubicBezTo>
                <a:cubicBezTo>
                  <a:pt x="382" y="514"/>
                  <a:pt x="382" y="514"/>
                  <a:pt x="382" y="514"/>
                </a:cubicBezTo>
                <a:cubicBezTo>
                  <a:pt x="386" y="516"/>
                  <a:pt x="394" y="516"/>
                  <a:pt x="398" y="514"/>
                </a:cubicBezTo>
                <a:cubicBezTo>
                  <a:pt x="586" y="435"/>
                  <a:pt x="586" y="435"/>
                  <a:pt x="586" y="435"/>
                </a:cubicBezTo>
                <a:cubicBezTo>
                  <a:pt x="592" y="432"/>
                  <a:pt x="599" y="435"/>
                  <a:pt x="602" y="441"/>
                </a:cubicBezTo>
                <a:cubicBezTo>
                  <a:pt x="604" y="448"/>
                  <a:pt x="601" y="455"/>
                  <a:pt x="595" y="457"/>
                </a:cubicBezTo>
                <a:close/>
                <a:moveTo>
                  <a:pt x="595" y="388"/>
                </a:moveTo>
                <a:cubicBezTo>
                  <a:pt x="407" y="468"/>
                  <a:pt x="407" y="468"/>
                  <a:pt x="407" y="468"/>
                </a:cubicBezTo>
                <a:cubicBezTo>
                  <a:pt x="402" y="470"/>
                  <a:pt x="396" y="471"/>
                  <a:pt x="390" y="471"/>
                </a:cubicBezTo>
                <a:cubicBezTo>
                  <a:pt x="384" y="471"/>
                  <a:pt x="377" y="470"/>
                  <a:pt x="372" y="468"/>
                </a:cubicBezTo>
                <a:cubicBezTo>
                  <a:pt x="184" y="388"/>
                  <a:pt x="184" y="388"/>
                  <a:pt x="184" y="388"/>
                </a:cubicBezTo>
                <a:cubicBezTo>
                  <a:pt x="178" y="386"/>
                  <a:pt x="175" y="379"/>
                  <a:pt x="178" y="373"/>
                </a:cubicBezTo>
                <a:cubicBezTo>
                  <a:pt x="181" y="366"/>
                  <a:pt x="188" y="364"/>
                  <a:pt x="194" y="366"/>
                </a:cubicBezTo>
                <a:cubicBezTo>
                  <a:pt x="382" y="445"/>
                  <a:pt x="382" y="445"/>
                  <a:pt x="382" y="445"/>
                </a:cubicBezTo>
                <a:cubicBezTo>
                  <a:pt x="386" y="447"/>
                  <a:pt x="394" y="447"/>
                  <a:pt x="398" y="445"/>
                </a:cubicBezTo>
                <a:cubicBezTo>
                  <a:pt x="586" y="366"/>
                  <a:pt x="586" y="366"/>
                  <a:pt x="586" y="366"/>
                </a:cubicBezTo>
                <a:cubicBezTo>
                  <a:pt x="592" y="364"/>
                  <a:pt x="599" y="366"/>
                  <a:pt x="602" y="373"/>
                </a:cubicBezTo>
                <a:cubicBezTo>
                  <a:pt x="604" y="379"/>
                  <a:pt x="601" y="386"/>
                  <a:pt x="595" y="388"/>
                </a:cubicBezTo>
                <a:close/>
                <a:moveTo>
                  <a:pt x="595" y="320"/>
                </a:moveTo>
                <a:cubicBezTo>
                  <a:pt x="407" y="399"/>
                  <a:pt x="407" y="399"/>
                  <a:pt x="407" y="399"/>
                </a:cubicBezTo>
                <a:cubicBezTo>
                  <a:pt x="403" y="401"/>
                  <a:pt x="396" y="402"/>
                  <a:pt x="390" y="402"/>
                </a:cubicBezTo>
                <a:cubicBezTo>
                  <a:pt x="383" y="402"/>
                  <a:pt x="377" y="401"/>
                  <a:pt x="372" y="399"/>
                </a:cubicBezTo>
                <a:cubicBezTo>
                  <a:pt x="184" y="320"/>
                  <a:pt x="184" y="320"/>
                  <a:pt x="184" y="320"/>
                </a:cubicBezTo>
                <a:cubicBezTo>
                  <a:pt x="173" y="315"/>
                  <a:pt x="172" y="306"/>
                  <a:pt x="172" y="303"/>
                </a:cubicBezTo>
                <a:cubicBezTo>
                  <a:pt x="172" y="300"/>
                  <a:pt x="173" y="291"/>
                  <a:pt x="184" y="286"/>
                </a:cubicBezTo>
                <a:cubicBezTo>
                  <a:pt x="372" y="207"/>
                  <a:pt x="372" y="207"/>
                  <a:pt x="372" y="207"/>
                </a:cubicBezTo>
                <a:cubicBezTo>
                  <a:pt x="382" y="203"/>
                  <a:pt x="398" y="203"/>
                  <a:pt x="407" y="207"/>
                </a:cubicBezTo>
                <a:cubicBezTo>
                  <a:pt x="595" y="286"/>
                  <a:pt x="595" y="286"/>
                  <a:pt x="595" y="286"/>
                </a:cubicBezTo>
                <a:cubicBezTo>
                  <a:pt x="607" y="291"/>
                  <a:pt x="608" y="300"/>
                  <a:pt x="608" y="303"/>
                </a:cubicBezTo>
                <a:cubicBezTo>
                  <a:pt x="608" y="306"/>
                  <a:pt x="607" y="315"/>
                  <a:pt x="595" y="32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7" name="文本框 36"/>
          <p:cNvSpPr txBox="1"/>
          <p:nvPr/>
        </p:nvSpPr>
        <p:spPr>
          <a:xfrm>
            <a:off x="5864421" y="2704290"/>
            <a:ext cx="423193" cy="553998"/>
          </a:xfrm>
          <a:prstGeom prst="rect">
            <a:avLst/>
          </a:prstGeom>
          <a:noFill/>
        </p:spPr>
        <p:txBody>
          <a:bodyPr wrap="none" lIns="0" tIns="0" rIns="0" bIns="0" rtlCol="0">
            <a:spAutoFit/>
          </a:bodyPr>
          <a:lstStyle/>
          <a:p>
            <a:r>
              <a:rPr lang="en-US" altLang="zh-CN" sz="3600" dirty="0">
                <a:solidFill>
                  <a:schemeClr val="bg1"/>
                </a:solidFill>
                <a:latin typeface="Impact" panose="020B0806030902050204" pitchFamily="34" charset="0"/>
              </a:rPr>
              <a:t>01</a:t>
            </a:r>
            <a:endParaRPr lang="zh-CN" altLang="en-US" sz="3600" dirty="0">
              <a:solidFill>
                <a:schemeClr val="bg1"/>
              </a:solidFill>
              <a:latin typeface="Impact" panose="020B0806030902050204" pitchFamily="34" charset="0"/>
            </a:endParaRPr>
          </a:p>
        </p:txBody>
      </p:sp>
      <p:sp>
        <p:nvSpPr>
          <p:cNvPr id="38" name="文本框 37"/>
          <p:cNvSpPr txBox="1"/>
          <p:nvPr/>
        </p:nvSpPr>
        <p:spPr>
          <a:xfrm>
            <a:off x="5894520" y="3921907"/>
            <a:ext cx="492122" cy="553998"/>
          </a:xfrm>
          <a:prstGeom prst="rect">
            <a:avLst/>
          </a:prstGeom>
          <a:noFill/>
        </p:spPr>
        <p:txBody>
          <a:bodyPr wrap="none" lIns="0" tIns="0" rIns="0" bIns="0" rtlCol="0">
            <a:spAutoFit/>
          </a:bodyPr>
          <a:lstStyle/>
          <a:p>
            <a:r>
              <a:rPr lang="en-US" altLang="zh-CN" sz="3600" dirty="0">
                <a:solidFill>
                  <a:schemeClr val="bg1"/>
                </a:solidFill>
                <a:latin typeface="Impact" panose="020B0806030902050204" pitchFamily="34" charset="0"/>
              </a:rPr>
              <a:t>02</a:t>
            </a:r>
            <a:endParaRPr lang="zh-CN" altLang="en-US" sz="3600" dirty="0">
              <a:solidFill>
                <a:schemeClr val="bg1"/>
              </a:solidFill>
              <a:latin typeface="Impact" panose="020B0806030902050204" pitchFamily="34" charset="0"/>
            </a:endParaRPr>
          </a:p>
        </p:txBody>
      </p:sp>
      <p:sp>
        <p:nvSpPr>
          <p:cNvPr id="40" name="矩形 39"/>
          <p:cNvSpPr/>
          <p:nvPr/>
        </p:nvSpPr>
        <p:spPr>
          <a:xfrm>
            <a:off x="695325" y="1056449"/>
            <a:ext cx="1615827" cy="215444"/>
          </a:xfrm>
          <a:prstGeom prst="rect">
            <a:avLst/>
          </a:prstGeom>
        </p:spPr>
        <p:txBody>
          <a:bodyPr wrap="none" lIns="0" tIns="0" rIns="0" bIns="0">
            <a:spAutoFit/>
          </a:bodyPr>
          <a:lstStyle/>
          <a:p>
            <a:pPr algn="dist"/>
            <a:r>
              <a:rPr lang="zh-CN" altLang="en-US" sz="1400" dirty="0">
                <a:solidFill>
                  <a:schemeClr val="accent1"/>
                </a:solidFill>
              </a:rPr>
              <a:t>我们到底做了什么？</a:t>
            </a:r>
          </a:p>
        </p:txBody>
      </p:sp>
      <p:sp>
        <p:nvSpPr>
          <p:cNvPr id="41" name="矩形 40"/>
          <p:cNvSpPr/>
          <p:nvPr/>
        </p:nvSpPr>
        <p:spPr>
          <a:xfrm>
            <a:off x="695325" y="543252"/>
            <a:ext cx="1795363" cy="430887"/>
          </a:xfrm>
          <a:prstGeom prst="rect">
            <a:avLst/>
          </a:prstGeom>
        </p:spPr>
        <p:txBody>
          <a:bodyPr wrap="none" lIns="0" tIns="0" rIns="0" bIns="0">
            <a:spAutoFit/>
          </a:bodyPr>
          <a:lstStyle/>
          <a:p>
            <a:r>
              <a:rPr lang="zh-CN" altLang="en-US" sz="2800" b="1" dirty="0">
                <a:solidFill>
                  <a:srgbClr val="404040"/>
                </a:solidFill>
                <a:latin typeface="微软雅黑" panose="020B0503020204020204" pitchFamily="34" charset="-122"/>
                <a:ea typeface="微软雅黑" panose="020B0503020204020204" pitchFamily="34" charset="-122"/>
              </a:rPr>
              <a:t>做了什么？</a:t>
            </a:r>
          </a:p>
        </p:txBody>
      </p:sp>
      <p:cxnSp>
        <p:nvCxnSpPr>
          <p:cNvPr id="42" name="直接连接符 41"/>
          <p:cNvCxnSpPr/>
          <p:nvPr/>
        </p:nvCxnSpPr>
        <p:spPr>
          <a:xfrm>
            <a:off x="695325"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695325" y="1056448"/>
            <a:ext cx="865251" cy="215444"/>
          </a:xfrm>
          <a:prstGeom prst="rect">
            <a:avLst/>
          </a:prstGeom>
        </p:spPr>
        <p:txBody>
          <a:bodyPr wrap="square" lIns="0" tIns="0" rIns="0" bIns="0">
            <a:spAutoFit/>
          </a:bodyPr>
          <a:lstStyle/>
          <a:p>
            <a:pPr algn="dist"/>
            <a:r>
              <a:rPr lang="zh-CN" altLang="en-US" sz="1400" dirty="0">
                <a:solidFill>
                  <a:schemeClr val="accent1"/>
                </a:solidFill>
              </a:rPr>
              <a:t>盈利模式</a:t>
            </a:r>
            <a:r>
              <a:rPr lang="en-US" altLang="zh-CN" sz="1400" dirty="0">
                <a:solidFill>
                  <a:schemeClr val="accent1"/>
                </a:solidFill>
              </a:rPr>
              <a:t>1</a:t>
            </a:r>
            <a:endParaRPr lang="zh-CN" altLang="en-US" sz="1400" dirty="0">
              <a:solidFill>
                <a:schemeClr val="accent1"/>
              </a:solidFill>
            </a:endParaRPr>
          </a:p>
        </p:txBody>
      </p:sp>
      <p:sp>
        <p:nvSpPr>
          <p:cNvPr id="41" name="矩形 40"/>
          <p:cNvSpPr/>
          <p:nvPr/>
        </p:nvSpPr>
        <p:spPr>
          <a:xfrm>
            <a:off x="695325" y="543252"/>
            <a:ext cx="3029676" cy="430887"/>
          </a:xfrm>
          <a:prstGeom prst="rect">
            <a:avLst/>
          </a:prstGeom>
        </p:spPr>
        <p:txBody>
          <a:bodyPr wrap="none" lIns="0" tIns="0" rIns="0" bIns="0">
            <a:spAutoFit/>
          </a:bodyPr>
          <a:lstStyle/>
          <a:p>
            <a:r>
              <a:rPr lang="zh-CN" altLang="en-US" sz="2800" b="1" dirty="0">
                <a:solidFill>
                  <a:srgbClr val="404040"/>
                </a:solidFill>
                <a:latin typeface="微软雅黑" panose="020B0503020204020204" pitchFamily="34" charset="-122"/>
                <a:ea typeface="微软雅黑" panose="020B0503020204020204" pitchFamily="34" charset="-122"/>
              </a:rPr>
              <a:t>商业模式</a:t>
            </a:r>
            <a:r>
              <a:rPr lang="en-US" altLang="zh-CN" sz="2800" b="1" dirty="0">
                <a:solidFill>
                  <a:srgbClr val="404040"/>
                </a:solidFill>
                <a:latin typeface="微软雅黑" panose="020B0503020204020204" pitchFamily="34" charset="-122"/>
                <a:ea typeface="微软雅黑" panose="020B0503020204020204" pitchFamily="34" charset="-122"/>
              </a:rPr>
              <a:t>-</a:t>
            </a:r>
            <a:r>
              <a:rPr lang="zh-CN" altLang="en-US" sz="2800" b="1" dirty="0">
                <a:solidFill>
                  <a:srgbClr val="404040"/>
                </a:solidFill>
                <a:latin typeface="微软雅黑" panose="020B0503020204020204" pitchFamily="34" charset="-122"/>
                <a:ea typeface="微软雅黑" panose="020B0503020204020204" pitchFamily="34" charset="-122"/>
              </a:rPr>
              <a:t>商业授权</a:t>
            </a:r>
          </a:p>
        </p:txBody>
      </p:sp>
      <p:cxnSp>
        <p:nvCxnSpPr>
          <p:cNvPr id="42" name="直接连接符 41"/>
          <p:cNvCxnSpPr/>
          <p:nvPr/>
        </p:nvCxnSpPr>
        <p:spPr>
          <a:xfrm>
            <a:off x="695325"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3" name="Graphic 2" descr="Use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69699" y="4657189"/>
            <a:ext cx="914400" cy="914400"/>
          </a:xfrm>
          <a:prstGeom prst="rect">
            <a:avLst/>
          </a:prstGeom>
        </p:spPr>
      </p:pic>
      <p:pic>
        <p:nvPicPr>
          <p:cNvPr id="5" name="Graphic 4" descr="Team"/>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23924" y="4657189"/>
            <a:ext cx="914400" cy="914400"/>
          </a:xfrm>
          <a:prstGeom prst="rect">
            <a:avLst/>
          </a:prstGeom>
        </p:spPr>
      </p:pic>
      <p:sp>
        <p:nvSpPr>
          <p:cNvPr id="6" name="TextBox 5"/>
          <p:cNvSpPr txBox="1"/>
          <p:nvPr/>
        </p:nvSpPr>
        <p:spPr>
          <a:xfrm>
            <a:off x="1269699" y="5556349"/>
            <a:ext cx="877163" cy="646331"/>
          </a:xfrm>
          <a:prstGeom prst="rect">
            <a:avLst/>
          </a:prstGeom>
          <a:noFill/>
        </p:spPr>
        <p:txBody>
          <a:bodyPr wrap="none" rtlCol="0">
            <a:spAutoFit/>
          </a:bodyPr>
          <a:lstStyle/>
          <a:p>
            <a:pPr algn="ctr"/>
            <a:r>
              <a:rPr lang="zh-CN" altLang="en-US" dirty="0"/>
              <a:t>甲方</a:t>
            </a:r>
            <a:endParaRPr lang="en-US" altLang="zh-CN" dirty="0"/>
          </a:p>
          <a:p>
            <a:pPr algn="ctr"/>
            <a:r>
              <a:rPr lang="zh-CN" altLang="en-US" dirty="0"/>
              <a:t>创始人</a:t>
            </a:r>
          </a:p>
        </p:txBody>
      </p:sp>
      <p:sp>
        <p:nvSpPr>
          <p:cNvPr id="43" name="TextBox 42"/>
          <p:cNvSpPr txBox="1"/>
          <p:nvPr/>
        </p:nvSpPr>
        <p:spPr>
          <a:xfrm>
            <a:off x="5347647" y="5571589"/>
            <a:ext cx="877163" cy="646331"/>
          </a:xfrm>
          <a:prstGeom prst="rect">
            <a:avLst/>
          </a:prstGeom>
          <a:noFill/>
        </p:spPr>
        <p:txBody>
          <a:bodyPr wrap="none" rtlCol="0">
            <a:spAutoFit/>
          </a:bodyPr>
          <a:lstStyle/>
          <a:p>
            <a:pPr algn="ctr"/>
            <a:r>
              <a:rPr lang="zh-CN" altLang="en-US" dirty="0"/>
              <a:t>乙方</a:t>
            </a:r>
            <a:endParaRPr lang="en-US" altLang="zh-CN" dirty="0"/>
          </a:p>
          <a:p>
            <a:pPr algn="ctr"/>
            <a:r>
              <a:rPr lang="zh-CN" altLang="en-US" dirty="0"/>
              <a:t>程序员</a:t>
            </a:r>
          </a:p>
        </p:txBody>
      </p:sp>
      <p:sp>
        <p:nvSpPr>
          <p:cNvPr id="9" name="Arrow: Right 8"/>
          <p:cNvSpPr/>
          <p:nvPr/>
        </p:nvSpPr>
        <p:spPr>
          <a:xfrm>
            <a:off x="2233197" y="5114389"/>
            <a:ext cx="3053490" cy="4389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solidFill>
                <a:schemeClr val="tx1"/>
              </a:solidFill>
            </a:endParaRPr>
          </a:p>
          <a:p>
            <a:pPr algn="ctr"/>
            <a:endParaRPr lang="en-US" altLang="zh-CN" dirty="0">
              <a:solidFill>
                <a:schemeClr val="tx1"/>
              </a:solidFill>
            </a:endParaRPr>
          </a:p>
          <a:p>
            <a:pPr algn="ctr"/>
            <a:endParaRPr lang="en-US" altLang="zh-CN" dirty="0">
              <a:solidFill>
                <a:schemeClr val="tx1"/>
              </a:solidFill>
            </a:endParaRPr>
          </a:p>
          <a:p>
            <a:pPr algn="ctr"/>
            <a:r>
              <a:rPr lang="zh-CN" altLang="en-US" dirty="0">
                <a:solidFill>
                  <a:schemeClr val="tx1"/>
                </a:solidFill>
              </a:rPr>
              <a:t>需求</a:t>
            </a:r>
            <a:endParaRPr lang="en-US" altLang="zh-CN" dirty="0">
              <a:solidFill>
                <a:schemeClr val="tx1"/>
              </a:solidFill>
            </a:endParaRPr>
          </a:p>
          <a:p>
            <a:pPr algn="ctr"/>
            <a:r>
              <a:rPr lang="zh-CN" altLang="en-US" dirty="0">
                <a:solidFill>
                  <a:schemeClr val="tx1"/>
                </a:solidFill>
              </a:rPr>
              <a:t>金钱</a:t>
            </a:r>
          </a:p>
        </p:txBody>
      </p:sp>
      <p:sp>
        <p:nvSpPr>
          <p:cNvPr id="10" name="Arrow: Up 9"/>
          <p:cNvSpPr/>
          <p:nvPr/>
        </p:nvSpPr>
        <p:spPr>
          <a:xfrm>
            <a:off x="5583936" y="2691352"/>
            <a:ext cx="353568" cy="1965837"/>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6" name="TextBox 45"/>
          <p:cNvSpPr txBox="1"/>
          <p:nvPr/>
        </p:nvSpPr>
        <p:spPr>
          <a:xfrm>
            <a:off x="5896540" y="3096458"/>
            <a:ext cx="646331" cy="923330"/>
          </a:xfrm>
          <a:prstGeom prst="rect">
            <a:avLst/>
          </a:prstGeom>
          <a:noFill/>
        </p:spPr>
        <p:txBody>
          <a:bodyPr wrap="none" rtlCol="0">
            <a:spAutoFit/>
          </a:bodyPr>
          <a:lstStyle/>
          <a:p>
            <a:pPr algn="ctr"/>
            <a:r>
              <a:rPr lang="zh-CN" altLang="en-US" dirty="0"/>
              <a:t>技术</a:t>
            </a:r>
            <a:endParaRPr lang="en-US" altLang="zh-CN" dirty="0"/>
          </a:p>
          <a:p>
            <a:pPr algn="ctr"/>
            <a:r>
              <a:rPr lang="zh-CN" altLang="en-US" dirty="0"/>
              <a:t>人力</a:t>
            </a:r>
            <a:endParaRPr lang="en-US" altLang="zh-CN" dirty="0"/>
          </a:p>
          <a:p>
            <a:pPr algn="ctr"/>
            <a:r>
              <a:rPr lang="zh-CN" altLang="en-US" dirty="0"/>
              <a:t>时间</a:t>
            </a:r>
          </a:p>
        </p:txBody>
      </p:sp>
      <p:pic>
        <p:nvPicPr>
          <p:cNvPr id="15" name="Graphic 14" descr="Box"/>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286687" y="1710584"/>
            <a:ext cx="914400" cy="914400"/>
          </a:xfrm>
          <a:prstGeom prst="rect">
            <a:avLst/>
          </a:prstGeom>
        </p:spPr>
      </p:pic>
      <p:sp>
        <p:nvSpPr>
          <p:cNvPr id="47" name="TextBox 46"/>
          <p:cNvSpPr txBox="1"/>
          <p:nvPr/>
        </p:nvSpPr>
        <p:spPr>
          <a:xfrm>
            <a:off x="5074472" y="1274884"/>
            <a:ext cx="1338829" cy="369332"/>
          </a:xfrm>
          <a:prstGeom prst="rect">
            <a:avLst/>
          </a:prstGeom>
          <a:noFill/>
        </p:spPr>
        <p:txBody>
          <a:bodyPr wrap="none" rtlCol="0">
            <a:spAutoFit/>
          </a:bodyPr>
          <a:lstStyle/>
          <a:p>
            <a:pPr algn="ctr"/>
            <a:r>
              <a:rPr lang="zh-CN" altLang="en-US" dirty="0"/>
              <a:t>互联网产品</a:t>
            </a:r>
          </a:p>
        </p:txBody>
      </p:sp>
      <p:sp>
        <p:nvSpPr>
          <p:cNvPr id="16" name="Arrow: Down 15"/>
          <p:cNvSpPr/>
          <p:nvPr/>
        </p:nvSpPr>
        <p:spPr>
          <a:xfrm rot="3054679">
            <a:off x="3332743" y="1610851"/>
            <a:ext cx="368360" cy="377544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TextBox 47"/>
          <p:cNvSpPr txBox="1"/>
          <p:nvPr/>
        </p:nvSpPr>
        <p:spPr>
          <a:xfrm rot="19261411">
            <a:off x="2665261" y="3004940"/>
            <a:ext cx="1338829" cy="369332"/>
          </a:xfrm>
          <a:prstGeom prst="rect">
            <a:avLst/>
          </a:prstGeom>
          <a:noFill/>
        </p:spPr>
        <p:txBody>
          <a:bodyPr wrap="square" rtlCol="0">
            <a:spAutoFit/>
          </a:bodyPr>
          <a:lstStyle/>
          <a:p>
            <a:pPr algn="ctr"/>
            <a:r>
              <a:rPr lang="zh-CN" altLang="en-US" dirty="0"/>
              <a:t>交付</a:t>
            </a:r>
          </a:p>
        </p:txBody>
      </p:sp>
      <p:pic>
        <p:nvPicPr>
          <p:cNvPr id="20" name="Graphic 19" descr="Download from cloud"/>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439109" y="4099405"/>
            <a:ext cx="2127504" cy="2127504"/>
          </a:xfrm>
          <a:prstGeom prst="rect">
            <a:avLst/>
          </a:prstGeom>
        </p:spPr>
      </p:pic>
      <p:sp>
        <p:nvSpPr>
          <p:cNvPr id="49" name="TextBox 48"/>
          <p:cNvSpPr txBox="1"/>
          <p:nvPr/>
        </p:nvSpPr>
        <p:spPr>
          <a:xfrm>
            <a:off x="9811004" y="6037076"/>
            <a:ext cx="1383712" cy="369332"/>
          </a:xfrm>
          <a:prstGeom prst="rect">
            <a:avLst/>
          </a:prstGeom>
          <a:noFill/>
        </p:spPr>
        <p:txBody>
          <a:bodyPr wrap="none" rtlCol="0">
            <a:spAutoFit/>
          </a:bodyPr>
          <a:lstStyle/>
          <a:p>
            <a:pPr algn="ctr"/>
            <a:r>
              <a:rPr lang="en-US" altLang="zh-CN" b="1" dirty="0">
                <a:solidFill>
                  <a:schemeClr val="accent3"/>
                </a:solidFill>
              </a:rPr>
              <a:t>APP</a:t>
            </a:r>
            <a:r>
              <a:rPr lang="zh-CN" altLang="en-US" b="1" dirty="0">
                <a:solidFill>
                  <a:schemeClr val="accent3"/>
                </a:solidFill>
              </a:rPr>
              <a:t>后端云</a:t>
            </a:r>
          </a:p>
        </p:txBody>
      </p:sp>
      <p:sp>
        <p:nvSpPr>
          <p:cNvPr id="21" name="Arrow: Left 20"/>
          <p:cNvSpPr/>
          <p:nvPr/>
        </p:nvSpPr>
        <p:spPr>
          <a:xfrm>
            <a:off x="6463999" y="4703688"/>
            <a:ext cx="2914150" cy="867901"/>
          </a:xfrm>
          <a:prstGeom prst="leftArrow">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Box 21"/>
          <p:cNvSpPr txBox="1"/>
          <p:nvPr/>
        </p:nvSpPr>
        <p:spPr>
          <a:xfrm>
            <a:off x="7680296" y="5510182"/>
            <a:ext cx="1107996" cy="369332"/>
          </a:xfrm>
          <a:prstGeom prst="rect">
            <a:avLst/>
          </a:prstGeom>
          <a:noFill/>
        </p:spPr>
        <p:txBody>
          <a:bodyPr wrap="none" rtlCol="0">
            <a:spAutoFit/>
          </a:bodyPr>
          <a:lstStyle>
            <a:defPPr>
              <a:defRPr lang="zh-CN"/>
            </a:defPPr>
            <a:lvl1pPr algn="ctr">
              <a:defRPr b="1">
                <a:solidFill>
                  <a:schemeClr val="accent3"/>
                </a:solidFill>
              </a:defRPr>
            </a:lvl1pPr>
          </a:lstStyle>
          <a:p>
            <a:r>
              <a:rPr lang="zh-CN" altLang="en-US" dirty="0"/>
              <a:t>免费使用</a:t>
            </a:r>
          </a:p>
        </p:txBody>
      </p:sp>
      <p:sp>
        <p:nvSpPr>
          <p:cNvPr id="52" name="TextBox 51"/>
          <p:cNvSpPr txBox="1"/>
          <p:nvPr/>
        </p:nvSpPr>
        <p:spPr>
          <a:xfrm>
            <a:off x="7830733" y="2854160"/>
            <a:ext cx="1569660" cy="369332"/>
          </a:xfrm>
          <a:prstGeom prst="rect">
            <a:avLst/>
          </a:prstGeom>
          <a:noFill/>
        </p:spPr>
        <p:txBody>
          <a:bodyPr wrap="none" rtlCol="0">
            <a:spAutoFit/>
          </a:bodyPr>
          <a:lstStyle/>
          <a:p>
            <a:r>
              <a:rPr lang="zh-CN" altLang="en-US" b="1" dirty="0">
                <a:solidFill>
                  <a:srgbClr val="C00000"/>
                </a:solidFill>
              </a:rPr>
              <a:t>商业授权收费</a:t>
            </a:r>
          </a:p>
        </p:txBody>
      </p:sp>
      <p:sp>
        <p:nvSpPr>
          <p:cNvPr id="53" name="Arrow: Left-Right 52"/>
          <p:cNvSpPr/>
          <p:nvPr/>
        </p:nvSpPr>
        <p:spPr>
          <a:xfrm rot="2040334">
            <a:off x="6011644" y="3190789"/>
            <a:ext cx="3997105" cy="462176"/>
          </a:xfrm>
          <a:prstGeom prst="leftRightArrow">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TextBox 53"/>
          <p:cNvSpPr txBox="1"/>
          <p:nvPr/>
        </p:nvSpPr>
        <p:spPr>
          <a:xfrm>
            <a:off x="6724196" y="3435734"/>
            <a:ext cx="1407758" cy="369332"/>
          </a:xfrm>
          <a:prstGeom prst="rect">
            <a:avLst/>
          </a:prstGeom>
          <a:noFill/>
        </p:spPr>
        <p:txBody>
          <a:bodyPr wrap="none" rtlCol="0">
            <a:spAutoFit/>
          </a:bodyPr>
          <a:lstStyle/>
          <a:p>
            <a:r>
              <a:rPr lang="zh-CN" altLang="en-US" b="1" dirty="0">
                <a:solidFill>
                  <a:srgbClr val="C00000"/>
                </a:solidFill>
              </a:rPr>
              <a:t>技术</a:t>
            </a:r>
            <a:r>
              <a:rPr lang="en-US" altLang="zh-CN" b="1" dirty="0">
                <a:solidFill>
                  <a:srgbClr val="C00000"/>
                </a:solidFill>
              </a:rPr>
              <a:t>/</a:t>
            </a:r>
            <a:r>
              <a:rPr lang="zh-CN" altLang="en-US" b="1" dirty="0">
                <a:solidFill>
                  <a:srgbClr val="C00000"/>
                </a:solidFill>
              </a:rPr>
              <a:t>云服务</a:t>
            </a:r>
          </a:p>
        </p:txBody>
      </p:sp>
      <p:sp>
        <p:nvSpPr>
          <p:cNvPr id="55" name="TextBox 54"/>
          <p:cNvSpPr txBox="1"/>
          <p:nvPr/>
        </p:nvSpPr>
        <p:spPr>
          <a:xfrm>
            <a:off x="6838892" y="6100879"/>
            <a:ext cx="2492990" cy="646331"/>
          </a:xfrm>
          <a:prstGeom prst="rect">
            <a:avLst/>
          </a:prstGeom>
          <a:noFill/>
        </p:spPr>
        <p:txBody>
          <a:bodyPr wrap="none" rtlCol="0">
            <a:spAutoFit/>
          </a:bodyPr>
          <a:lstStyle/>
          <a:p>
            <a:r>
              <a:rPr lang="zh-CN" altLang="en-US" dirty="0">
                <a:solidFill>
                  <a:schemeClr val="accent1"/>
                </a:solidFill>
              </a:rPr>
              <a:t>减少产品开发过程中的</a:t>
            </a:r>
            <a:endParaRPr lang="en-US" altLang="zh-CN" dirty="0">
              <a:solidFill>
                <a:schemeClr val="accent1"/>
              </a:solidFill>
            </a:endParaRPr>
          </a:p>
          <a:p>
            <a:r>
              <a:rPr lang="zh-CN" altLang="en-US" dirty="0">
                <a:solidFill>
                  <a:schemeClr val="accent1"/>
                </a:solidFill>
              </a:rPr>
              <a:t>技术、人力、时间</a:t>
            </a:r>
          </a:p>
        </p:txBody>
      </p:sp>
      <p:sp>
        <p:nvSpPr>
          <p:cNvPr id="56" name="TextBox 55"/>
          <p:cNvSpPr txBox="1"/>
          <p:nvPr/>
        </p:nvSpPr>
        <p:spPr>
          <a:xfrm>
            <a:off x="8680702" y="1501293"/>
            <a:ext cx="2262158" cy="646331"/>
          </a:xfrm>
          <a:prstGeom prst="rect">
            <a:avLst/>
          </a:prstGeom>
          <a:noFill/>
        </p:spPr>
        <p:txBody>
          <a:bodyPr wrap="none" rtlCol="0">
            <a:spAutoFit/>
          </a:bodyPr>
          <a:lstStyle/>
          <a:p>
            <a:r>
              <a:rPr lang="zh-CN" altLang="en-US" dirty="0">
                <a:solidFill>
                  <a:schemeClr val="accent1"/>
                </a:solidFill>
              </a:rPr>
              <a:t>甲方给钱、乙方付款</a:t>
            </a:r>
            <a:endParaRPr lang="en-US" altLang="zh-CN" dirty="0">
              <a:solidFill>
                <a:schemeClr val="accent1"/>
              </a:solidFill>
            </a:endParaRPr>
          </a:p>
          <a:p>
            <a:r>
              <a:rPr lang="zh-CN" altLang="en-US" b="1" dirty="0">
                <a:solidFill>
                  <a:srgbClr val="FF0000"/>
                </a:solidFill>
              </a:rPr>
              <a:t>技术绑定、吸血成长</a:t>
            </a:r>
          </a:p>
        </p:txBody>
      </p:sp>
    </p:spTree>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21" grpId="0" animBg="1"/>
      <p:bldP spid="22" grpId="0"/>
      <p:bldP spid="52" grpId="0"/>
      <p:bldP spid="53" grpId="0" animBg="1"/>
      <p:bldP spid="54" grpId="0"/>
      <p:bldP spid="55" grpId="0"/>
      <p:bldP spid="5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695325" y="1056448"/>
            <a:ext cx="865251" cy="215444"/>
          </a:xfrm>
          <a:prstGeom prst="rect">
            <a:avLst/>
          </a:prstGeom>
        </p:spPr>
        <p:txBody>
          <a:bodyPr wrap="square" lIns="0" tIns="0" rIns="0" bIns="0">
            <a:spAutoFit/>
          </a:bodyPr>
          <a:lstStyle/>
          <a:p>
            <a:pPr algn="dist"/>
            <a:r>
              <a:rPr lang="zh-CN" altLang="en-US" sz="1400" dirty="0">
                <a:solidFill>
                  <a:schemeClr val="accent1"/>
                </a:solidFill>
              </a:rPr>
              <a:t>盈利模式</a:t>
            </a:r>
            <a:r>
              <a:rPr lang="en-US" altLang="zh-CN" sz="1400" dirty="0">
                <a:solidFill>
                  <a:schemeClr val="accent1"/>
                </a:solidFill>
              </a:rPr>
              <a:t>2</a:t>
            </a:r>
            <a:endParaRPr lang="zh-CN" altLang="en-US" sz="1400" dirty="0">
              <a:solidFill>
                <a:schemeClr val="accent1"/>
              </a:solidFill>
            </a:endParaRPr>
          </a:p>
        </p:txBody>
      </p:sp>
      <p:sp>
        <p:nvSpPr>
          <p:cNvPr id="41" name="矩形 40"/>
          <p:cNvSpPr/>
          <p:nvPr/>
        </p:nvSpPr>
        <p:spPr>
          <a:xfrm>
            <a:off x="695325" y="543252"/>
            <a:ext cx="1436291" cy="430887"/>
          </a:xfrm>
          <a:prstGeom prst="rect">
            <a:avLst/>
          </a:prstGeom>
        </p:spPr>
        <p:txBody>
          <a:bodyPr wrap="none" lIns="0" tIns="0" rIns="0" bIns="0">
            <a:spAutoFit/>
          </a:bodyPr>
          <a:lstStyle/>
          <a:p>
            <a:r>
              <a:rPr lang="zh-CN" altLang="en-US" sz="2800" b="1" dirty="0">
                <a:solidFill>
                  <a:srgbClr val="404040"/>
                </a:solidFill>
                <a:latin typeface="微软雅黑" panose="020B0503020204020204" pitchFamily="34" charset="-122"/>
                <a:ea typeface="微软雅黑" panose="020B0503020204020204" pitchFamily="34" charset="-122"/>
              </a:rPr>
              <a:t>如何盈利</a:t>
            </a:r>
          </a:p>
        </p:txBody>
      </p:sp>
      <p:cxnSp>
        <p:nvCxnSpPr>
          <p:cNvPr id="42" name="直接连接符 41"/>
          <p:cNvCxnSpPr/>
          <p:nvPr/>
        </p:nvCxnSpPr>
        <p:spPr>
          <a:xfrm>
            <a:off x="695325"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5" name="Freeform 5"/>
          <p:cNvSpPr/>
          <p:nvPr/>
        </p:nvSpPr>
        <p:spPr bwMode="auto">
          <a:xfrm>
            <a:off x="2357194" y="2327178"/>
            <a:ext cx="1448034" cy="130556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26" name="TextBox 25"/>
          <p:cNvSpPr txBox="1"/>
          <p:nvPr/>
        </p:nvSpPr>
        <p:spPr>
          <a:xfrm>
            <a:off x="2677458" y="2672182"/>
            <a:ext cx="638454" cy="631190"/>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2000" b="1" dirty="0"/>
              <a:t>商业授权</a:t>
            </a:r>
          </a:p>
        </p:txBody>
      </p:sp>
      <p:sp>
        <p:nvSpPr>
          <p:cNvPr id="27" name="矩形 3"/>
          <p:cNvSpPr/>
          <p:nvPr/>
        </p:nvSpPr>
        <p:spPr>
          <a:xfrm>
            <a:off x="3636402" y="1773690"/>
            <a:ext cx="6025861" cy="1158747"/>
          </a:xfrm>
          <a:custGeom>
            <a:avLst/>
            <a:gdLst/>
            <a:ahLst/>
            <a:cxnLst/>
            <a:rect l="l" t="t" r="r" b="b"/>
            <a:pathLst>
              <a:path w="6025861" h="1158747">
                <a:moveTo>
                  <a:pt x="575194" y="0"/>
                </a:moveTo>
                <a:lnTo>
                  <a:pt x="1992514" y="0"/>
                </a:lnTo>
                <a:lnTo>
                  <a:pt x="4154179" y="0"/>
                </a:lnTo>
                <a:lnTo>
                  <a:pt x="5571499" y="0"/>
                </a:lnTo>
                <a:lnTo>
                  <a:pt x="5571499" y="474"/>
                </a:lnTo>
                <a:lnTo>
                  <a:pt x="5639364" y="474"/>
                </a:lnTo>
                <a:cubicBezTo>
                  <a:pt x="5661410" y="0"/>
                  <a:pt x="5683924" y="5211"/>
                  <a:pt x="5704562" y="17528"/>
                </a:cubicBezTo>
                <a:cubicBezTo>
                  <a:pt x="5723793" y="28424"/>
                  <a:pt x="5739272" y="44057"/>
                  <a:pt x="5749591" y="62533"/>
                </a:cubicBezTo>
                <a:lnTo>
                  <a:pt x="6008038" y="514473"/>
                </a:lnTo>
                <a:cubicBezTo>
                  <a:pt x="6019294" y="533422"/>
                  <a:pt x="6025861" y="555687"/>
                  <a:pt x="6025861" y="579374"/>
                </a:cubicBezTo>
                <a:cubicBezTo>
                  <a:pt x="6025861" y="603534"/>
                  <a:pt x="6019294" y="625799"/>
                  <a:pt x="6007568" y="644749"/>
                </a:cubicBezTo>
                <a:lnTo>
                  <a:pt x="5749591" y="1096688"/>
                </a:lnTo>
                <a:cubicBezTo>
                  <a:pt x="5738803" y="1114690"/>
                  <a:pt x="5723793" y="1130324"/>
                  <a:pt x="5704562" y="1141693"/>
                </a:cubicBezTo>
                <a:cubicBezTo>
                  <a:pt x="5684393" y="1153536"/>
                  <a:pt x="5662348" y="1158747"/>
                  <a:pt x="5640302" y="1158273"/>
                </a:cubicBezTo>
                <a:lnTo>
                  <a:pt x="5571499" y="1158273"/>
                </a:lnTo>
                <a:lnTo>
                  <a:pt x="5571499" y="1158747"/>
                </a:lnTo>
                <a:lnTo>
                  <a:pt x="4154179" y="1158747"/>
                </a:lnTo>
                <a:lnTo>
                  <a:pt x="1992514" y="1158747"/>
                </a:lnTo>
                <a:lnTo>
                  <a:pt x="575194" y="1158747"/>
                </a:lnTo>
                <a:lnTo>
                  <a:pt x="575194" y="1158273"/>
                </a:lnTo>
                <a:lnTo>
                  <a:pt x="382745" y="1158273"/>
                </a:lnTo>
                <a:cubicBezTo>
                  <a:pt x="362107" y="1158273"/>
                  <a:pt x="340530" y="1153062"/>
                  <a:pt x="321299" y="1141693"/>
                </a:cubicBezTo>
                <a:cubicBezTo>
                  <a:pt x="302069" y="1130324"/>
                  <a:pt x="286590" y="1114690"/>
                  <a:pt x="276270" y="1096215"/>
                </a:cubicBezTo>
                <a:lnTo>
                  <a:pt x="16886" y="642380"/>
                </a:lnTo>
                <a:cubicBezTo>
                  <a:pt x="6098" y="623904"/>
                  <a:pt x="0" y="602587"/>
                  <a:pt x="0" y="579374"/>
                </a:cubicBezTo>
                <a:cubicBezTo>
                  <a:pt x="0" y="556161"/>
                  <a:pt x="6098" y="534843"/>
                  <a:pt x="16886" y="515894"/>
                </a:cubicBezTo>
                <a:lnTo>
                  <a:pt x="275332" y="63954"/>
                </a:lnTo>
                <a:cubicBezTo>
                  <a:pt x="286120" y="45478"/>
                  <a:pt x="301599" y="28898"/>
                  <a:pt x="321299" y="17528"/>
                </a:cubicBezTo>
                <a:cubicBezTo>
                  <a:pt x="339592" y="6633"/>
                  <a:pt x="359762" y="948"/>
                  <a:pt x="379930" y="474"/>
                </a:cubicBezTo>
                <a:lnTo>
                  <a:pt x="575194" y="474"/>
                </a:lnTo>
                <a:close/>
              </a:path>
            </a:pathLst>
          </a:cu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Freeform 5"/>
          <p:cNvSpPr/>
          <p:nvPr/>
        </p:nvSpPr>
        <p:spPr bwMode="auto">
          <a:xfrm>
            <a:off x="3552582" y="3041553"/>
            <a:ext cx="1448034" cy="130556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29" name="Freeform 5"/>
          <p:cNvSpPr/>
          <p:nvPr/>
        </p:nvSpPr>
        <p:spPr bwMode="auto">
          <a:xfrm>
            <a:off x="2357194" y="3736878"/>
            <a:ext cx="1448034" cy="130556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3"/>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30" name="矩形 3"/>
          <p:cNvSpPr/>
          <p:nvPr/>
        </p:nvSpPr>
        <p:spPr>
          <a:xfrm>
            <a:off x="5053722" y="3107190"/>
            <a:ext cx="4608541" cy="1158747"/>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noFill/>
          <a:ln w="95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
          <p:cNvSpPr/>
          <p:nvPr/>
        </p:nvSpPr>
        <p:spPr>
          <a:xfrm>
            <a:off x="3636402" y="4440690"/>
            <a:ext cx="6025861" cy="1158747"/>
          </a:xfrm>
          <a:custGeom>
            <a:avLst/>
            <a:gdLst/>
            <a:ahLst/>
            <a:cxnLst/>
            <a:rect l="l" t="t" r="r" b="b"/>
            <a:pathLst>
              <a:path w="6025861" h="1158747">
                <a:moveTo>
                  <a:pt x="575194" y="0"/>
                </a:moveTo>
                <a:lnTo>
                  <a:pt x="1992514" y="0"/>
                </a:lnTo>
                <a:lnTo>
                  <a:pt x="4154179" y="0"/>
                </a:lnTo>
                <a:lnTo>
                  <a:pt x="5571499" y="0"/>
                </a:lnTo>
                <a:lnTo>
                  <a:pt x="5571499" y="474"/>
                </a:lnTo>
                <a:lnTo>
                  <a:pt x="5639364" y="474"/>
                </a:lnTo>
                <a:cubicBezTo>
                  <a:pt x="5661410" y="0"/>
                  <a:pt x="5683924" y="5211"/>
                  <a:pt x="5704562" y="17528"/>
                </a:cubicBezTo>
                <a:cubicBezTo>
                  <a:pt x="5723793" y="28424"/>
                  <a:pt x="5739272" y="44057"/>
                  <a:pt x="5749591" y="62533"/>
                </a:cubicBezTo>
                <a:lnTo>
                  <a:pt x="6008038" y="514473"/>
                </a:lnTo>
                <a:cubicBezTo>
                  <a:pt x="6019294" y="533422"/>
                  <a:pt x="6025861" y="555687"/>
                  <a:pt x="6025861" y="579374"/>
                </a:cubicBezTo>
                <a:cubicBezTo>
                  <a:pt x="6025861" y="603535"/>
                  <a:pt x="6019294" y="625800"/>
                  <a:pt x="6007568" y="644749"/>
                </a:cubicBezTo>
                <a:lnTo>
                  <a:pt x="5749591" y="1096688"/>
                </a:lnTo>
                <a:cubicBezTo>
                  <a:pt x="5738803" y="1114690"/>
                  <a:pt x="5723793" y="1130324"/>
                  <a:pt x="5704562" y="1141693"/>
                </a:cubicBezTo>
                <a:cubicBezTo>
                  <a:pt x="5684393" y="1153536"/>
                  <a:pt x="5662348" y="1158747"/>
                  <a:pt x="5640302" y="1158273"/>
                </a:cubicBezTo>
                <a:lnTo>
                  <a:pt x="5571499" y="1158273"/>
                </a:lnTo>
                <a:lnTo>
                  <a:pt x="5571499" y="1158747"/>
                </a:lnTo>
                <a:lnTo>
                  <a:pt x="4154179" y="1158747"/>
                </a:lnTo>
                <a:lnTo>
                  <a:pt x="1992514" y="1158747"/>
                </a:lnTo>
                <a:lnTo>
                  <a:pt x="575194" y="1158747"/>
                </a:lnTo>
                <a:lnTo>
                  <a:pt x="575194" y="1158273"/>
                </a:lnTo>
                <a:lnTo>
                  <a:pt x="382745" y="1158273"/>
                </a:lnTo>
                <a:cubicBezTo>
                  <a:pt x="362107" y="1158273"/>
                  <a:pt x="340530" y="1153062"/>
                  <a:pt x="321299" y="1141693"/>
                </a:cubicBezTo>
                <a:cubicBezTo>
                  <a:pt x="302069" y="1130324"/>
                  <a:pt x="286590" y="1114690"/>
                  <a:pt x="276270" y="1096215"/>
                </a:cubicBezTo>
                <a:lnTo>
                  <a:pt x="16886" y="642380"/>
                </a:lnTo>
                <a:cubicBezTo>
                  <a:pt x="6098" y="623905"/>
                  <a:pt x="0" y="602587"/>
                  <a:pt x="0" y="579374"/>
                </a:cubicBezTo>
                <a:cubicBezTo>
                  <a:pt x="0" y="556161"/>
                  <a:pt x="6098" y="534843"/>
                  <a:pt x="16886" y="515894"/>
                </a:cubicBezTo>
                <a:lnTo>
                  <a:pt x="275332" y="63954"/>
                </a:lnTo>
                <a:cubicBezTo>
                  <a:pt x="286120" y="45478"/>
                  <a:pt x="301599" y="28898"/>
                  <a:pt x="321299" y="17528"/>
                </a:cubicBezTo>
                <a:cubicBezTo>
                  <a:pt x="339592" y="6633"/>
                  <a:pt x="359762" y="948"/>
                  <a:pt x="379930" y="474"/>
                </a:cubicBezTo>
                <a:lnTo>
                  <a:pt x="575194" y="474"/>
                </a:lnTo>
                <a:close/>
              </a:path>
            </a:pathLst>
          </a:custGeom>
          <a:noFill/>
          <a:ln w="95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2" name="组合 9"/>
          <p:cNvGrpSpPr/>
          <p:nvPr/>
        </p:nvGrpSpPr>
        <p:grpSpPr>
          <a:xfrm>
            <a:off x="3372440" y="2817541"/>
            <a:ext cx="360284" cy="324836"/>
            <a:chOff x="2142410" y="2298139"/>
            <a:chExt cx="360284" cy="324836"/>
          </a:xfrm>
        </p:grpSpPr>
        <p:sp>
          <p:nvSpPr>
            <p:cNvPr id="33" name="Freeform 5"/>
            <p:cNvSpPr/>
            <p:nvPr/>
          </p:nvSpPr>
          <p:spPr bwMode="auto">
            <a:xfrm flipH="1" flipV="1">
              <a:off x="2142410" y="2298139"/>
              <a:ext cx="360284" cy="324836"/>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lumMod val="60000"/>
                <a:lumOff val="40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34" name="TextBox 33"/>
            <p:cNvSpPr txBox="1"/>
            <p:nvPr/>
          </p:nvSpPr>
          <p:spPr>
            <a:xfrm>
              <a:off x="2221796" y="2306669"/>
              <a:ext cx="201512" cy="307777"/>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en-US" altLang="zh-CN" sz="2000" b="1" dirty="0">
                  <a:solidFill>
                    <a:schemeClr val="accent1"/>
                  </a:solidFill>
                </a:rPr>
                <a:t>1</a:t>
              </a:r>
              <a:endParaRPr lang="zh-CN" altLang="en-US" sz="2000" b="1" dirty="0">
                <a:solidFill>
                  <a:schemeClr val="accent1"/>
                </a:solidFill>
              </a:endParaRPr>
            </a:p>
          </p:txBody>
        </p:sp>
      </p:grpSp>
      <p:sp>
        <p:nvSpPr>
          <p:cNvPr id="35" name="TextBox 34"/>
          <p:cNvSpPr txBox="1"/>
          <p:nvPr/>
        </p:nvSpPr>
        <p:spPr>
          <a:xfrm>
            <a:off x="3860941" y="3387316"/>
            <a:ext cx="638454" cy="631190"/>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2000" b="1" dirty="0"/>
              <a:t>有偿服务</a:t>
            </a:r>
          </a:p>
        </p:txBody>
      </p:sp>
      <p:grpSp>
        <p:nvGrpSpPr>
          <p:cNvPr id="36" name="组合 13"/>
          <p:cNvGrpSpPr/>
          <p:nvPr/>
        </p:nvGrpSpPr>
        <p:grpSpPr>
          <a:xfrm>
            <a:off x="4555923" y="3532675"/>
            <a:ext cx="360284" cy="324836"/>
            <a:chOff x="2142410" y="2298139"/>
            <a:chExt cx="360284" cy="324836"/>
          </a:xfrm>
        </p:grpSpPr>
        <p:sp>
          <p:nvSpPr>
            <p:cNvPr id="37" name="Freeform 5"/>
            <p:cNvSpPr/>
            <p:nvPr/>
          </p:nvSpPr>
          <p:spPr bwMode="auto">
            <a:xfrm flipH="1" flipV="1">
              <a:off x="2142410" y="2298139"/>
              <a:ext cx="360284" cy="324836"/>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lumMod val="60000"/>
                <a:lumOff val="40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38" name="TextBox 37"/>
            <p:cNvSpPr txBox="1"/>
            <p:nvPr/>
          </p:nvSpPr>
          <p:spPr>
            <a:xfrm>
              <a:off x="2221796" y="2306669"/>
              <a:ext cx="201512" cy="307777"/>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en-US" altLang="zh-CN" sz="2000" b="1" dirty="0">
                  <a:solidFill>
                    <a:schemeClr val="accent2"/>
                  </a:solidFill>
                </a:rPr>
                <a:t>2</a:t>
              </a:r>
              <a:endParaRPr lang="zh-CN" altLang="en-US" sz="2000" b="1" dirty="0">
                <a:solidFill>
                  <a:schemeClr val="accent2"/>
                </a:solidFill>
              </a:endParaRPr>
            </a:p>
          </p:txBody>
        </p:sp>
      </p:grpSp>
      <p:sp>
        <p:nvSpPr>
          <p:cNvPr id="39" name="TextBox 38"/>
          <p:cNvSpPr txBox="1"/>
          <p:nvPr/>
        </p:nvSpPr>
        <p:spPr>
          <a:xfrm>
            <a:off x="2677458" y="4081882"/>
            <a:ext cx="638454" cy="631190"/>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2000" b="1" dirty="0"/>
              <a:t>模式复制</a:t>
            </a:r>
          </a:p>
        </p:txBody>
      </p:sp>
      <p:grpSp>
        <p:nvGrpSpPr>
          <p:cNvPr id="44" name="组合 17"/>
          <p:cNvGrpSpPr/>
          <p:nvPr/>
        </p:nvGrpSpPr>
        <p:grpSpPr>
          <a:xfrm>
            <a:off x="3372440" y="4227241"/>
            <a:ext cx="360284" cy="324836"/>
            <a:chOff x="2142410" y="2298139"/>
            <a:chExt cx="360284" cy="324836"/>
          </a:xfrm>
        </p:grpSpPr>
        <p:sp>
          <p:nvSpPr>
            <p:cNvPr id="45" name="Freeform 5"/>
            <p:cNvSpPr/>
            <p:nvPr/>
          </p:nvSpPr>
          <p:spPr bwMode="auto">
            <a:xfrm flipH="1" flipV="1">
              <a:off x="2142410" y="2298139"/>
              <a:ext cx="360284" cy="324836"/>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3">
                <a:lumMod val="60000"/>
                <a:lumOff val="40000"/>
              </a:schemeClr>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50" name="TextBox 49"/>
            <p:cNvSpPr txBox="1"/>
            <p:nvPr/>
          </p:nvSpPr>
          <p:spPr>
            <a:xfrm>
              <a:off x="2221796" y="2306669"/>
              <a:ext cx="201512" cy="307777"/>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en-US" altLang="zh-CN" sz="2000" b="1" dirty="0">
                  <a:solidFill>
                    <a:schemeClr val="accent3"/>
                  </a:solidFill>
                </a:rPr>
                <a:t>3</a:t>
              </a:r>
              <a:endParaRPr lang="zh-CN" altLang="en-US" sz="2000" b="1" dirty="0">
                <a:solidFill>
                  <a:schemeClr val="accent3"/>
                </a:solidFill>
              </a:endParaRPr>
            </a:p>
          </p:txBody>
        </p:sp>
      </p:grpSp>
      <p:sp>
        <p:nvSpPr>
          <p:cNvPr id="51" name="TextBox 50"/>
          <p:cNvSpPr txBox="1"/>
          <p:nvPr/>
        </p:nvSpPr>
        <p:spPr>
          <a:xfrm>
            <a:off x="4297345" y="2173462"/>
            <a:ext cx="4855845" cy="549910"/>
          </a:xfrm>
          <a:prstGeom prst="rect">
            <a:avLst/>
          </a:prstGeom>
          <a:noFill/>
        </p:spPr>
        <p:txBody>
          <a:bodyPr wrap="square" lIns="0" tIns="0" rIns="0" bIns="0" rtlCol="0">
            <a:spAutoFit/>
          </a:bodyPr>
          <a:lstStyle/>
          <a:p>
            <a:pPr algn="just">
              <a:lnSpc>
                <a:spcPts val="14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面向软件开发者免费的服务，对商业应用进行授权付费。</a:t>
            </a:r>
          </a:p>
          <a:p>
            <a:pPr algn="just">
              <a:lnSpc>
                <a:spcPts val="14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目前暂定一个应用上线需要收取</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4000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元</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年或</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30000</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元永久的授权模式。</a:t>
            </a:r>
          </a:p>
          <a:p>
            <a:pPr algn="just">
              <a:lnSpc>
                <a:spcPts val="1400"/>
              </a:lnSpc>
            </a:pPr>
            <a:r>
              <a:rPr lang="zh-CN" altLang="en-US"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软件的成功是我们长期盈利的基础！</a:t>
            </a:r>
          </a:p>
        </p:txBody>
      </p:sp>
      <p:sp>
        <p:nvSpPr>
          <p:cNvPr id="57" name="TextBox 56"/>
          <p:cNvSpPr txBox="1"/>
          <p:nvPr/>
        </p:nvSpPr>
        <p:spPr>
          <a:xfrm>
            <a:off x="5646652" y="3425788"/>
            <a:ext cx="3289002" cy="372110"/>
          </a:xfrm>
          <a:prstGeom prst="rect">
            <a:avLst/>
          </a:prstGeom>
          <a:noFill/>
        </p:spPr>
        <p:txBody>
          <a:bodyPr wrap="square" lIns="0" tIns="0" rIns="0" bIns="0" rtlCol="0">
            <a:spAutoFit/>
          </a:bodyPr>
          <a:lstStyle/>
          <a:p>
            <a:pPr algn="just">
              <a:lnSpc>
                <a:spcPts val="1400"/>
              </a:lnSpc>
            </a:pP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除了正常的平台服务，我们将会购买或开发其它有偿服务供开发者选购。</a:t>
            </a:r>
          </a:p>
        </p:txBody>
      </p:sp>
      <p:sp>
        <p:nvSpPr>
          <p:cNvPr id="58" name="TextBox 57"/>
          <p:cNvSpPr txBox="1"/>
          <p:nvPr/>
        </p:nvSpPr>
        <p:spPr>
          <a:xfrm>
            <a:off x="4297435" y="4840526"/>
            <a:ext cx="4350186" cy="549910"/>
          </a:xfrm>
          <a:prstGeom prst="rect">
            <a:avLst/>
          </a:prstGeom>
          <a:noFill/>
        </p:spPr>
        <p:txBody>
          <a:bodyPr wrap="square" lIns="0" tIns="0" rIns="0" bIns="0" rtlCol="0">
            <a:spAutoFit/>
          </a:bodyPr>
          <a:lstStyle/>
          <a:p>
            <a:pPr algn="just">
              <a:lnSpc>
                <a:spcPts val="1400"/>
              </a:lnSpc>
            </a:pPr>
            <a:r>
              <a:rPr lang="zh-CN" sz="1200" dirty="0">
                <a:solidFill>
                  <a:schemeClr val="tx1">
                    <a:lumMod val="65000"/>
                    <a:lumOff val="35000"/>
                  </a:schemeClr>
                </a:solidFill>
                <a:latin typeface="微软雅黑" panose="020B0503020204020204" pitchFamily="34" charset="-122"/>
                <a:ea typeface="微软雅黑" panose="020B0503020204020204" pitchFamily="34" charset="-122"/>
              </a:rPr>
              <a:t>将</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APP</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后端云以平台授权的方式服务软件开发企业，让</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APP</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后端云强大的开发模式复制到其它企业。</a:t>
            </a:r>
          </a:p>
          <a:p>
            <a:pPr algn="just">
              <a:lnSpc>
                <a:spcPts val="1400"/>
              </a:lnSpc>
            </a:pPr>
            <a:r>
              <a:rPr lang="zh-CN" altLang="en-US" sz="1200" dirty="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rPr>
              <a:t>我们自己就将会是第一家企业！</a:t>
            </a:r>
          </a:p>
        </p:txBody>
      </p:sp>
    </p:spTree>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695325" y="1056448"/>
            <a:ext cx="2151114" cy="215444"/>
          </a:xfrm>
          <a:prstGeom prst="rect">
            <a:avLst/>
          </a:prstGeom>
        </p:spPr>
        <p:txBody>
          <a:bodyPr wrap="square" lIns="0" tIns="0" rIns="0" bIns="0">
            <a:spAutoFit/>
          </a:bodyPr>
          <a:lstStyle/>
          <a:p>
            <a:pPr algn="dist"/>
            <a:r>
              <a:rPr lang="zh-CN" altLang="en-US" sz="1400" dirty="0">
                <a:solidFill>
                  <a:schemeClr val="accent1"/>
                </a:solidFill>
              </a:rPr>
              <a:t>我们的目标是什么？</a:t>
            </a:r>
          </a:p>
        </p:txBody>
      </p:sp>
      <p:sp>
        <p:nvSpPr>
          <p:cNvPr id="41" name="矩形 40"/>
          <p:cNvSpPr/>
          <p:nvPr/>
        </p:nvSpPr>
        <p:spPr>
          <a:xfrm>
            <a:off x="695325" y="543252"/>
            <a:ext cx="718145" cy="430887"/>
          </a:xfrm>
          <a:prstGeom prst="rect">
            <a:avLst/>
          </a:prstGeom>
        </p:spPr>
        <p:txBody>
          <a:bodyPr wrap="none" lIns="0" tIns="0" rIns="0" bIns="0">
            <a:spAutoFit/>
          </a:bodyPr>
          <a:lstStyle/>
          <a:p>
            <a:r>
              <a:rPr lang="zh-CN" altLang="en-US" sz="2800" b="1" dirty="0">
                <a:solidFill>
                  <a:srgbClr val="404040"/>
                </a:solidFill>
                <a:latin typeface="微软雅黑" panose="020B0503020204020204" pitchFamily="34" charset="-122"/>
                <a:ea typeface="微软雅黑" panose="020B0503020204020204" pitchFamily="34" charset="-122"/>
              </a:rPr>
              <a:t>目标</a:t>
            </a:r>
          </a:p>
        </p:txBody>
      </p:sp>
      <p:cxnSp>
        <p:nvCxnSpPr>
          <p:cNvPr id="42" name="直接连接符 41"/>
          <p:cNvCxnSpPr/>
          <p:nvPr/>
        </p:nvCxnSpPr>
        <p:spPr>
          <a:xfrm>
            <a:off x="695325"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3" name="平行四边形 37"/>
          <p:cNvSpPr/>
          <p:nvPr/>
        </p:nvSpPr>
        <p:spPr>
          <a:xfrm rot="16200000">
            <a:off x="5284603" y="3369133"/>
            <a:ext cx="1484760" cy="2032027"/>
          </a:xfrm>
          <a:prstGeom prst="parallelogram">
            <a:avLst>
              <a:gd name="adj" fmla="val 53226"/>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平行四边形 36"/>
          <p:cNvSpPr/>
          <p:nvPr/>
        </p:nvSpPr>
        <p:spPr>
          <a:xfrm rot="16200000">
            <a:off x="5284601" y="1781377"/>
            <a:ext cx="1484760" cy="2032027"/>
          </a:xfrm>
          <a:prstGeom prst="parallelogram">
            <a:avLst>
              <a:gd name="adj" fmla="val 53226"/>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右箭头 34"/>
          <p:cNvSpPr/>
          <p:nvPr/>
        </p:nvSpPr>
        <p:spPr>
          <a:xfrm>
            <a:off x="5010964" y="1883756"/>
            <a:ext cx="2646190" cy="1035353"/>
          </a:xfrm>
          <a:prstGeom prst="rightArrow">
            <a:avLst>
              <a:gd name="adj1" fmla="val 66953"/>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右箭头 6"/>
          <p:cNvSpPr/>
          <p:nvPr/>
        </p:nvSpPr>
        <p:spPr>
          <a:xfrm rot="10800000">
            <a:off x="4396800" y="2675844"/>
            <a:ext cx="2646190" cy="1035353"/>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右箭头 7"/>
          <p:cNvSpPr/>
          <p:nvPr/>
        </p:nvSpPr>
        <p:spPr>
          <a:xfrm>
            <a:off x="5010964" y="3467932"/>
            <a:ext cx="2646190" cy="1035353"/>
          </a:xfrm>
          <a:prstGeom prst="rightArrow">
            <a:avLst>
              <a:gd name="adj1" fmla="val 66953"/>
              <a:gd name="adj2"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右箭头 8"/>
          <p:cNvSpPr/>
          <p:nvPr/>
        </p:nvSpPr>
        <p:spPr>
          <a:xfrm rot="10800000">
            <a:off x="4396800" y="4260020"/>
            <a:ext cx="2646190" cy="1035353"/>
          </a:xfrm>
          <a:prstGeom prst="rightArrow">
            <a:avLst>
              <a:gd name="adj1" fmla="val 66953"/>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TextBox 52"/>
          <p:cNvSpPr txBox="1"/>
          <p:nvPr/>
        </p:nvSpPr>
        <p:spPr>
          <a:xfrm>
            <a:off x="5319440" y="2247542"/>
            <a:ext cx="1723550" cy="326390"/>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bg1"/>
                </a:solidFill>
              </a:rPr>
              <a:t>创造产值</a:t>
            </a:r>
          </a:p>
        </p:txBody>
      </p:sp>
      <p:sp>
        <p:nvSpPr>
          <p:cNvPr id="54" name="TextBox 53"/>
          <p:cNvSpPr txBox="1"/>
          <p:nvPr/>
        </p:nvSpPr>
        <p:spPr>
          <a:xfrm>
            <a:off x="7747268" y="2055183"/>
            <a:ext cx="2088231" cy="914400"/>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altLang="en-US" sz="1000" dirty="0">
                <a:solidFill>
                  <a:schemeClr val="tx1">
                    <a:lumMod val="75000"/>
                    <a:lumOff val="25000"/>
                  </a:schemeClr>
                </a:solidFill>
              </a:rPr>
              <a:t>我们的特点是大幅度提高生产效益，那么创造产值才是我们的首要目的，</a:t>
            </a:r>
            <a:r>
              <a:rPr lang="en-US" altLang="zh-CN" sz="1000" dirty="0">
                <a:solidFill>
                  <a:schemeClr val="accent1"/>
                </a:solidFill>
                <a:effectLst>
                  <a:outerShdw blurRad="38100" dist="25400" dir="5400000" algn="ctr" rotWithShape="0">
                    <a:srgbClr val="6E747A">
                      <a:alpha val="43000"/>
                    </a:srgbClr>
                  </a:outerShdw>
                </a:effectLst>
              </a:rPr>
              <a:t>17</a:t>
            </a:r>
            <a:r>
              <a:rPr lang="zh-CN" altLang="en-US" sz="1000" dirty="0">
                <a:solidFill>
                  <a:schemeClr val="accent1"/>
                </a:solidFill>
                <a:effectLst>
                  <a:outerShdw blurRad="38100" dist="25400" dir="5400000" algn="ctr" rotWithShape="0">
                    <a:srgbClr val="6E747A">
                      <a:alpha val="43000"/>
                    </a:srgbClr>
                  </a:outerShdw>
                </a:effectLst>
              </a:rPr>
              <a:t>年目标是让</a:t>
            </a:r>
            <a:r>
              <a:rPr lang="en-US" altLang="zh-CN" sz="1000" dirty="0">
                <a:solidFill>
                  <a:schemeClr val="accent1"/>
                </a:solidFill>
                <a:effectLst>
                  <a:outerShdw blurRad="38100" dist="25400" dir="5400000" algn="ctr" rotWithShape="0">
                    <a:srgbClr val="6E747A">
                      <a:alpha val="43000"/>
                    </a:srgbClr>
                  </a:outerShdw>
                </a:effectLst>
              </a:rPr>
              <a:t>100</a:t>
            </a:r>
            <a:r>
              <a:rPr lang="zh-CN" altLang="en-US" sz="1000" dirty="0">
                <a:solidFill>
                  <a:schemeClr val="accent1"/>
                </a:solidFill>
                <a:effectLst>
                  <a:outerShdw blurRad="38100" dist="25400" dir="5400000" algn="ctr" rotWithShape="0">
                    <a:srgbClr val="6E747A">
                      <a:alpha val="43000"/>
                    </a:srgbClr>
                  </a:outerShdw>
                </a:effectLst>
              </a:rPr>
              <a:t>万开发合同在</a:t>
            </a:r>
            <a:r>
              <a:rPr lang="en-US" altLang="zh-CN" sz="1000" dirty="0">
                <a:solidFill>
                  <a:schemeClr val="accent1"/>
                </a:solidFill>
                <a:effectLst>
                  <a:outerShdw blurRad="38100" dist="25400" dir="5400000" algn="ctr" rotWithShape="0">
                    <a:srgbClr val="6E747A">
                      <a:alpha val="43000"/>
                    </a:srgbClr>
                  </a:outerShdw>
                </a:effectLst>
              </a:rPr>
              <a:t>APP</a:t>
            </a:r>
            <a:r>
              <a:rPr lang="zh-CN" altLang="en-US" sz="1000" dirty="0">
                <a:solidFill>
                  <a:schemeClr val="accent1"/>
                </a:solidFill>
                <a:effectLst>
                  <a:outerShdw blurRad="38100" dist="25400" dir="5400000" algn="ctr" rotWithShape="0">
                    <a:srgbClr val="6E747A">
                      <a:alpha val="43000"/>
                    </a:srgbClr>
                  </a:outerShdw>
                </a:effectLst>
              </a:rPr>
              <a:t>后端云完成。</a:t>
            </a:r>
          </a:p>
        </p:txBody>
      </p:sp>
      <p:sp>
        <p:nvSpPr>
          <p:cNvPr id="55" name="TextBox 54"/>
          <p:cNvSpPr txBox="1"/>
          <p:nvPr/>
        </p:nvSpPr>
        <p:spPr>
          <a:xfrm>
            <a:off x="5010964" y="3039632"/>
            <a:ext cx="1723550" cy="326390"/>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bg1"/>
                </a:solidFill>
              </a:rPr>
              <a:t>击败外包龙头</a:t>
            </a:r>
          </a:p>
        </p:txBody>
      </p:sp>
      <p:sp>
        <p:nvSpPr>
          <p:cNvPr id="56" name="TextBox 55"/>
          <p:cNvSpPr txBox="1"/>
          <p:nvPr/>
        </p:nvSpPr>
        <p:spPr>
          <a:xfrm>
            <a:off x="5319559" y="3831917"/>
            <a:ext cx="1926590" cy="326390"/>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bg1"/>
                </a:solidFill>
              </a:rPr>
              <a:t>软件开发生态圈</a:t>
            </a:r>
          </a:p>
        </p:txBody>
      </p:sp>
      <p:sp>
        <p:nvSpPr>
          <p:cNvPr id="59" name="TextBox 58"/>
          <p:cNvSpPr txBox="1"/>
          <p:nvPr/>
        </p:nvSpPr>
        <p:spPr>
          <a:xfrm>
            <a:off x="5010964" y="4623808"/>
            <a:ext cx="1723550" cy="326390"/>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pitchFamily="34" charset="-122"/>
                <a:ea typeface="微软雅黑" panose="020B0503020204020204" pitchFamily="34" charset="-122"/>
              </a:defRPr>
            </a:lvl1pPr>
          </a:lstStyle>
          <a:p>
            <a:r>
              <a:rPr lang="zh-CN" altLang="en-US" dirty="0">
                <a:solidFill>
                  <a:schemeClr val="bg1"/>
                </a:solidFill>
              </a:rPr>
              <a:t>帮助用户成功</a:t>
            </a:r>
          </a:p>
        </p:txBody>
      </p:sp>
      <p:sp>
        <p:nvSpPr>
          <p:cNvPr id="60" name="TextBox 59"/>
          <p:cNvSpPr txBox="1"/>
          <p:nvPr/>
        </p:nvSpPr>
        <p:spPr>
          <a:xfrm>
            <a:off x="2202652" y="2847272"/>
            <a:ext cx="2088231" cy="914400"/>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sz="1000" dirty="0">
                <a:solidFill>
                  <a:schemeClr val="tx1">
                    <a:lumMod val="75000"/>
                    <a:lumOff val="25000"/>
                  </a:schemeClr>
                </a:solidFill>
              </a:rPr>
              <a:t>基于</a:t>
            </a:r>
            <a:r>
              <a:rPr lang="en-US" altLang="zh-CN" sz="1000" dirty="0">
                <a:solidFill>
                  <a:schemeClr val="tx1">
                    <a:lumMod val="75000"/>
                    <a:lumOff val="25000"/>
                  </a:schemeClr>
                </a:solidFill>
              </a:rPr>
              <a:t>APP</a:t>
            </a:r>
            <a:r>
              <a:rPr lang="zh-CN" altLang="en-US" sz="1000" dirty="0">
                <a:solidFill>
                  <a:schemeClr val="tx1">
                    <a:lumMod val="75000"/>
                    <a:lumOff val="25000"/>
                  </a:schemeClr>
                </a:solidFill>
              </a:rPr>
              <a:t>后端云强大的开发支持，我们自己要来做软件外包，</a:t>
            </a:r>
            <a:r>
              <a:rPr lang="zh-CN" altLang="en-US" sz="1000" dirty="0">
                <a:solidFill>
                  <a:schemeClr val="accent1"/>
                </a:solidFill>
                <a:effectLst>
                  <a:outerShdw blurRad="38100" dist="25400" dir="5400000" algn="ctr" rotWithShape="0">
                    <a:srgbClr val="6E747A">
                      <a:alpha val="43000"/>
                    </a:srgbClr>
                  </a:outerShdw>
                </a:effectLst>
              </a:rPr>
              <a:t>我们有信心用最低的价格，最快速的生产速度和最优质的服务来成为外包龙头！</a:t>
            </a:r>
          </a:p>
        </p:txBody>
      </p:sp>
      <p:sp>
        <p:nvSpPr>
          <p:cNvPr id="61" name="TextBox 60"/>
          <p:cNvSpPr txBox="1"/>
          <p:nvPr/>
        </p:nvSpPr>
        <p:spPr>
          <a:xfrm>
            <a:off x="7747268" y="3699476"/>
            <a:ext cx="2088231" cy="1600200"/>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altLang="en-US" sz="1000" dirty="0">
                <a:solidFill>
                  <a:schemeClr val="tx1">
                    <a:lumMod val="75000"/>
                    <a:lumOff val="25000"/>
                  </a:schemeClr>
                </a:solidFill>
              </a:rPr>
              <a:t>未来，我们不仅仅是为开发者服务，我们</a:t>
            </a:r>
            <a:r>
              <a:rPr lang="en-US" altLang="zh-CN" sz="1000" dirty="0">
                <a:solidFill>
                  <a:schemeClr val="tx1">
                    <a:lumMod val="75000"/>
                    <a:lumOff val="25000"/>
                  </a:schemeClr>
                </a:solidFill>
              </a:rPr>
              <a:t>18</a:t>
            </a:r>
            <a:r>
              <a:rPr lang="zh-CN" altLang="en-US" sz="1000" dirty="0">
                <a:solidFill>
                  <a:schemeClr val="tx1">
                    <a:lumMod val="75000"/>
                    <a:lumOff val="25000"/>
                  </a:schemeClr>
                </a:solidFill>
              </a:rPr>
              <a:t>年的产品将是一个面向整个开发生态圈的产品。</a:t>
            </a:r>
            <a:r>
              <a:rPr lang="zh-CN" altLang="en-US" sz="1000" dirty="0">
                <a:solidFill>
                  <a:schemeClr val="accent1"/>
                </a:solidFill>
                <a:effectLst>
                  <a:outerShdw blurRad="38100" dist="25400" dir="5400000" algn="ctr" rotWithShape="0">
                    <a:srgbClr val="6E747A">
                      <a:alpha val="43000"/>
                    </a:srgbClr>
                  </a:outerShdw>
                </a:effectLst>
              </a:rPr>
              <a:t>创客</a:t>
            </a:r>
            <a:r>
              <a:rPr lang="zh-CN" sz="1000" dirty="0">
                <a:solidFill>
                  <a:schemeClr val="accent1"/>
                </a:solidFill>
                <a:effectLst>
                  <a:outerShdw blurRad="38100" dist="25400" dir="5400000" algn="ctr" rotWithShape="0">
                    <a:srgbClr val="6E747A">
                      <a:alpha val="43000"/>
                    </a:srgbClr>
                  </a:outerShdw>
                </a:effectLst>
              </a:rPr>
              <a:t>在这里出想法，产品经理做需求，产品设计师做设计，测试人员保证质量，运维工程师帮上线！</a:t>
            </a:r>
            <a:r>
              <a:rPr lang="zh-CN" sz="1000" dirty="0">
                <a:solidFill>
                  <a:schemeClr val="tx1">
                    <a:lumMod val="75000"/>
                    <a:lumOff val="25000"/>
                  </a:schemeClr>
                </a:solidFill>
              </a:rPr>
              <a:t>让项目开发的所有人都能人都能把知识用起来，创造价值！</a:t>
            </a:r>
          </a:p>
        </p:txBody>
      </p:sp>
      <p:sp>
        <p:nvSpPr>
          <p:cNvPr id="62" name="TextBox 61"/>
          <p:cNvSpPr txBox="1"/>
          <p:nvPr/>
        </p:nvSpPr>
        <p:spPr>
          <a:xfrm>
            <a:off x="2202652" y="4487120"/>
            <a:ext cx="2088231" cy="1143000"/>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50000"/>
              </a:lnSpc>
            </a:pPr>
            <a:r>
              <a:rPr lang="zh-CN" sz="1000" dirty="0">
                <a:solidFill>
                  <a:schemeClr val="tx1">
                    <a:lumMod val="75000"/>
                    <a:lumOff val="25000"/>
                  </a:schemeClr>
                </a:solidFill>
              </a:rPr>
              <a:t>除了帮开发端的人获益之外，我们也同样要为创客们服务！</a:t>
            </a:r>
          </a:p>
          <a:p>
            <a:pPr>
              <a:lnSpc>
                <a:spcPct val="150000"/>
              </a:lnSpc>
            </a:pPr>
            <a:r>
              <a:rPr lang="zh-CN" altLang="en-US" sz="1000" dirty="0">
                <a:solidFill>
                  <a:schemeClr val="accent1"/>
                </a:solidFill>
                <a:effectLst>
                  <a:outerShdw blurRad="38100" dist="25400" dir="5400000" algn="ctr" rotWithShape="0">
                    <a:srgbClr val="6E747A">
                      <a:alpha val="43000"/>
                    </a:srgbClr>
                  </a:outerShdw>
                </a:effectLst>
              </a:rPr>
              <a:t>早期孵化服务</a:t>
            </a:r>
          </a:p>
          <a:p>
            <a:pPr>
              <a:lnSpc>
                <a:spcPct val="150000"/>
              </a:lnSpc>
            </a:pPr>
            <a:r>
              <a:rPr lang="zh-CN" altLang="en-US" sz="1000" dirty="0">
                <a:solidFill>
                  <a:schemeClr val="accent1"/>
                </a:solidFill>
                <a:effectLst>
                  <a:outerShdw blurRad="38100" dist="25400" dir="5400000" algn="ctr" rotWithShape="0">
                    <a:srgbClr val="6E747A">
                      <a:alpha val="43000"/>
                    </a:srgbClr>
                  </a:outerShdw>
                </a:effectLst>
              </a:rPr>
              <a:t>众筹</a:t>
            </a:r>
          </a:p>
          <a:p>
            <a:pPr>
              <a:lnSpc>
                <a:spcPct val="150000"/>
              </a:lnSpc>
            </a:pPr>
            <a:r>
              <a:rPr lang="zh-CN" altLang="en-US" sz="1000" dirty="0">
                <a:solidFill>
                  <a:schemeClr val="accent1"/>
                </a:solidFill>
                <a:effectLst>
                  <a:outerShdw blurRad="38100" dist="25400" dir="5400000" algn="ctr" rotWithShape="0">
                    <a:srgbClr val="6E747A">
                      <a:alpha val="43000"/>
                    </a:srgbClr>
                  </a:outerShdw>
                </a:effectLst>
              </a:rPr>
              <a:t>引入天使投资</a:t>
            </a:r>
          </a:p>
        </p:txBody>
      </p:sp>
    </p:spTree>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1124710" y="3718533"/>
            <a:ext cx="3205799" cy="1066800"/>
          </a:xfrm>
          <a:prstGeom prst="rect">
            <a:avLst/>
          </a:prstGeom>
        </p:spPr>
        <p:txBody>
          <a:bodyPr wrap="square" lIns="0" tIns="0" rIns="0" bIns="0">
            <a:spAutoFit/>
          </a:bodyPr>
          <a:lstStyle/>
          <a:p>
            <a:pPr algn="just"/>
            <a:r>
              <a:rPr 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未来</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10</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年</a:t>
            </a:r>
            <a:r>
              <a:rPr 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，中国的移动应用的资本市场将到达万亿的顶峰，届时将会出现数百家百亿级的移动互联网企业。我们更多是为这些未来的企业提供早起服务，同时覆盖中后期。</a:t>
            </a:r>
          </a:p>
        </p:txBody>
      </p:sp>
      <p:sp>
        <p:nvSpPr>
          <p:cNvPr id="60" name="矩形 59"/>
          <p:cNvSpPr/>
          <p:nvPr/>
        </p:nvSpPr>
        <p:spPr>
          <a:xfrm>
            <a:off x="1856230" y="3252021"/>
            <a:ext cx="2474278" cy="293370"/>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面向万亿的市场</a:t>
            </a:r>
          </a:p>
        </p:txBody>
      </p:sp>
      <p:cxnSp>
        <p:nvCxnSpPr>
          <p:cNvPr id="61" name="直接连接符 60"/>
          <p:cNvCxnSpPr/>
          <p:nvPr/>
        </p:nvCxnSpPr>
        <p:spPr>
          <a:xfrm>
            <a:off x="1124710" y="3654525"/>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62" name="组合 61"/>
          <p:cNvGrpSpPr/>
          <p:nvPr/>
        </p:nvGrpSpPr>
        <p:grpSpPr>
          <a:xfrm>
            <a:off x="1124710" y="3179425"/>
            <a:ext cx="419992" cy="422190"/>
            <a:chOff x="8153944" y="1640106"/>
            <a:chExt cx="1516063" cy="1524000"/>
          </a:xfrm>
          <a:solidFill>
            <a:schemeClr val="accent4"/>
          </a:solidFill>
        </p:grpSpPr>
        <p:sp>
          <p:nvSpPr>
            <p:cNvPr id="63" name="Freeform 5"/>
            <p:cNvSpPr>
              <a:spLocks noChangeAspect="1" noEditPoints="1"/>
            </p:cNvSpPr>
            <p:nvPr/>
          </p:nvSpPr>
          <p:spPr bwMode="auto">
            <a:xfrm>
              <a:off x="8153944" y="1640106"/>
              <a:ext cx="1516063" cy="1524000"/>
            </a:xfrm>
            <a:custGeom>
              <a:avLst/>
              <a:gdLst>
                <a:gd name="T0" fmla="*/ 703 w 703"/>
                <a:gd name="T1" fmla="*/ 364 h 703"/>
                <a:gd name="T2" fmla="*/ 701 w 703"/>
                <a:gd name="T3" fmla="*/ 381 h 703"/>
                <a:gd name="T4" fmla="*/ 682 w 703"/>
                <a:gd name="T5" fmla="*/ 470 h 703"/>
                <a:gd name="T6" fmla="*/ 637 w 703"/>
                <a:gd name="T7" fmla="*/ 555 h 703"/>
                <a:gd name="T8" fmla="*/ 585 w 703"/>
                <a:gd name="T9" fmla="*/ 614 h 703"/>
                <a:gd name="T10" fmla="*/ 490 w 703"/>
                <a:gd name="T11" fmla="*/ 674 h 703"/>
                <a:gd name="T12" fmla="*/ 371 w 703"/>
                <a:gd name="T13" fmla="*/ 703 h 703"/>
                <a:gd name="T14" fmla="*/ 330 w 703"/>
                <a:gd name="T15" fmla="*/ 702 h 703"/>
                <a:gd name="T16" fmla="*/ 202 w 703"/>
                <a:gd name="T17" fmla="*/ 669 h 703"/>
                <a:gd name="T18" fmla="*/ 103 w 703"/>
                <a:gd name="T19" fmla="*/ 600 h 703"/>
                <a:gd name="T20" fmla="*/ 41 w 703"/>
                <a:gd name="T21" fmla="*/ 517 h 703"/>
                <a:gd name="T22" fmla="*/ 5 w 703"/>
                <a:gd name="T23" fmla="*/ 405 h 703"/>
                <a:gd name="T24" fmla="*/ 0 w 703"/>
                <a:gd name="T25" fmla="*/ 368 h 703"/>
                <a:gd name="T26" fmla="*/ 1 w 703"/>
                <a:gd name="T27" fmla="*/ 333 h 703"/>
                <a:gd name="T28" fmla="*/ 19 w 703"/>
                <a:gd name="T29" fmla="*/ 239 h 703"/>
                <a:gd name="T30" fmla="*/ 100 w 703"/>
                <a:gd name="T31" fmla="*/ 107 h 703"/>
                <a:gd name="T32" fmla="*/ 188 w 703"/>
                <a:gd name="T33" fmla="*/ 41 h 703"/>
                <a:gd name="T34" fmla="*/ 341 w 703"/>
                <a:gd name="T35" fmla="*/ 1 h 703"/>
                <a:gd name="T36" fmla="*/ 357 w 703"/>
                <a:gd name="T37" fmla="*/ 0 h 703"/>
                <a:gd name="T38" fmla="*/ 401 w 703"/>
                <a:gd name="T39" fmla="*/ 5 h 703"/>
                <a:gd name="T40" fmla="*/ 531 w 703"/>
                <a:gd name="T41" fmla="*/ 50 h 703"/>
                <a:gd name="T42" fmla="*/ 648 w 703"/>
                <a:gd name="T43" fmla="*/ 164 h 703"/>
                <a:gd name="T44" fmla="*/ 694 w 703"/>
                <a:gd name="T45" fmla="*/ 278 h 703"/>
                <a:gd name="T46" fmla="*/ 702 w 703"/>
                <a:gd name="T47" fmla="*/ 337 h 703"/>
                <a:gd name="T48" fmla="*/ 313 w 703"/>
                <a:gd name="T49" fmla="*/ 260 h 703"/>
                <a:gd name="T50" fmla="*/ 302 w 703"/>
                <a:gd name="T51" fmla="*/ 224 h 703"/>
                <a:gd name="T52" fmla="*/ 230 w 703"/>
                <a:gd name="T53" fmla="*/ 173 h 703"/>
                <a:gd name="T54" fmla="*/ 174 w 703"/>
                <a:gd name="T55" fmla="*/ 212 h 703"/>
                <a:gd name="T56" fmla="*/ 161 w 703"/>
                <a:gd name="T57" fmla="*/ 269 h 703"/>
                <a:gd name="T58" fmla="*/ 224 w 703"/>
                <a:gd name="T59" fmla="*/ 399 h 703"/>
                <a:gd name="T60" fmla="*/ 288 w 703"/>
                <a:gd name="T61" fmla="*/ 468 h 703"/>
                <a:gd name="T62" fmla="*/ 358 w 703"/>
                <a:gd name="T63" fmla="*/ 520 h 703"/>
                <a:gd name="T64" fmla="*/ 453 w 703"/>
                <a:gd name="T65" fmla="*/ 554 h 703"/>
                <a:gd name="T66" fmla="*/ 513 w 703"/>
                <a:gd name="T67" fmla="*/ 531 h 703"/>
                <a:gd name="T68" fmla="*/ 534 w 703"/>
                <a:gd name="T69" fmla="*/ 452 h 703"/>
                <a:gd name="T70" fmla="*/ 470 w 703"/>
                <a:gd name="T71" fmla="*/ 403 h 703"/>
                <a:gd name="T72" fmla="*/ 407 w 703"/>
                <a:gd name="T73" fmla="*/ 429 h 703"/>
                <a:gd name="T74" fmla="*/ 384 w 703"/>
                <a:gd name="T75" fmla="*/ 421 h 703"/>
                <a:gd name="T76" fmla="*/ 303 w 703"/>
                <a:gd name="T77" fmla="*/ 343 h 703"/>
                <a:gd name="T78" fmla="*/ 286 w 703"/>
                <a:gd name="T79" fmla="*/ 308 h 703"/>
                <a:gd name="T80" fmla="*/ 313 w 703"/>
                <a:gd name="T81" fmla="*/ 26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3" h="703">
                  <a:moveTo>
                    <a:pt x="703" y="340"/>
                  </a:moveTo>
                  <a:cubicBezTo>
                    <a:pt x="703" y="348"/>
                    <a:pt x="703" y="356"/>
                    <a:pt x="703" y="364"/>
                  </a:cubicBezTo>
                  <a:cubicBezTo>
                    <a:pt x="702" y="365"/>
                    <a:pt x="702" y="365"/>
                    <a:pt x="702" y="366"/>
                  </a:cubicBezTo>
                  <a:cubicBezTo>
                    <a:pt x="701" y="371"/>
                    <a:pt x="701" y="376"/>
                    <a:pt x="701" y="381"/>
                  </a:cubicBezTo>
                  <a:cubicBezTo>
                    <a:pt x="700" y="392"/>
                    <a:pt x="699" y="404"/>
                    <a:pt x="697" y="415"/>
                  </a:cubicBezTo>
                  <a:cubicBezTo>
                    <a:pt x="693" y="434"/>
                    <a:pt x="689" y="452"/>
                    <a:pt x="682" y="470"/>
                  </a:cubicBezTo>
                  <a:cubicBezTo>
                    <a:pt x="676" y="484"/>
                    <a:pt x="671" y="498"/>
                    <a:pt x="664" y="511"/>
                  </a:cubicBezTo>
                  <a:cubicBezTo>
                    <a:pt x="656" y="526"/>
                    <a:pt x="647" y="541"/>
                    <a:pt x="637" y="555"/>
                  </a:cubicBezTo>
                  <a:cubicBezTo>
                    <a:pt x="629" y="567"/>
                    <a:pt x="619" y="578"/>
                    <a:pt x="610" y="589"/>
                  </a:cubicBezTo>
                  <a:cubicBezTo>
                    <a:pt x="602" y="598"/>
                    <a:pt x="594" y="606"/>
                    <a:pt x="585" y="614"/>
                  </a:cubicBezTo>
                  <a:cubicBezTo>
                    <a:pt x="574" y="623"/>
                    <a:pt x="563" y="632"/>
                    <a:pt x="551" y="640"/>
                  </a:cubicBezTo>
                  <a:cubicBezTo>
                    <a:pt x="532" y="654"/>
                    <a:pt x="511" y="665"/>
                    <a:pt x="490" y="674"/>
                  </a:cubicBezTo>
                  <a:cubicBezTo>
                    <a:pt x="452" y="690"/>
                    <a:pt x="414" y="700"/>
                    <a:pt x="374" y="702"/>
                  </a:cubicBezTo>
                  <a:cubicBezTo>
                    <a:pt x="373" y="702"/>
                    <a:pt x="372" y="703"/>
                    <a:pt x="371" y="703"/>
                  </a:cubicBezTo>
                  <a:cubicBezTo>
                    <a:pt x="358" y="703"/>
                    <a:pt x="345" y="703"/>
                    <a:pt x="332" y="703"/>
                  </a:cubicBezTo>
                  <a:cubicBezTo>
                    <a:pt x="331" y="703"/>
                    <a:pt x="331" y="702"/>
                    <a:pt x="330" y="702"/>
                  </a:cubicBezTo>
                  <a:cubicBezTo>
                    <a:pt x="315" y="700"/>
                    <a:pt x="299" y="699"/>
                    <a:pt x="284" y="696"/>
                  </a:cubicBezTo>
                  <a:cubicBezTo>
                    <a:pt x="256" y="691"/>
                    <a:pt x="228" y="682"/>
                    <a:pt x="202" y="669"/>
                  </a:cubicBezTo>
                  <a:cubicBezTo>
                    <a:pt x="184" y="661"/>
                    <a:pt x="167" y="651"/>
                    <a:pt x="151" y="640"/>
                  </a:cubicBezTo>
                  <a:cubicBezTo>
                    <a:pt x="134" y="628"/>
                    <a:pt x="118" y="614"/>
                    <a:pt x="103" y="600"/>
                  </a:cubicBezTo>
                  <a:cubicBezTo>
                    <a:pt x="94" y="591"/>
                    <a:pt x="87" y="582"/>
                    <a:pt x="79" y="573"/>
                  </a:cubicBezTo>
                  <a:cubicBezTo>
                    <a:pt x="64" y="555"/>
                    <a:pt x="52" y="536"/>
                    <a:pt x="41" y="517"/>
                  </a:cubicBezTo>
                  <a:cubicBezTo>
                    <a:pt x="28" y="491"/>
                    <a:pt x="17" y="463"/>
                    <a:pt x="10" y="434"/>
                  </a:cubicBezTo>
                  <a:cubicBezTo>
                    <a:pt x="8" y="425"/>
                    <a:pt x="6" y="415"/>
                    <a:pt x="5" y="405"/>
                  </a:cubicBezTo>
                  <a:cubicBezTo>
                    <a:pt x="3" y="393"/>
                    <a:pt x="2" y="382"/>
                    <a:pt x="1" y="370"/>
                  </a:cubicBezTo>
                  <a:cubicBezTo>
                    <a:pt x="1" y="369"/>
                    <a:pt x="0" y="369"/>
                    <a:pt x="0" y="368"/>
                  </a:cubicBezTo>
                  <a:cubicBezTo>
                    <a:pt x="0" y="357"/>
                    <a:pt x="0" y="347"/>
                    <a:pt x="0" y="336"/>
                  </a:cubicBezTo>
                  <a:cubicBezTo>
                    <a:pt x="1" y="335"/>
                    <a:pt x="1" y="334"/>
                    <a:pt x="1" y="333"/>
                  </a:cubicBezTo>
                  <a:cubicBezTo>
                    <a:pt x="2" y="323"/>
                    <a:pt x="3" y="312"/>
                    <a:pt x="4" y="301"/>
                  </a:cubicBezTo>
                  <a:cubicBezTo>
                    <a:pt x="7" y="280"/>
                    <a:pt x="12" y="259"/>
                    <a:pt x="19" y="239"/>
                  </a:cubicBezTo>
                  <a:cubicBezTo>
                    <a:pt x="27" y="216"/>
                    <a:pt x="37" y="194"/>
                    <a:pt x="49" y="173"/>
                  </a:cubicBezTo>
                  <a:cubicBezTo>
                    <a:pt x="63" y="149"/>
                    <a:pt x="80" y="127"/>
                    <a:pt x="100" y="107"/>
                  </a:cubicBezTo>
                  <a:cubicBezTo>
                    <a:pt x="110" y="97"/>
                    <a:pt x="121" y="87"/>
                    <a:pt x="132" y="78"/>
                  </a:cubicBezTo>
                  <a:cubicBezTo>
                    <a:pt x="149" y="64"/>
                    <a:pt x="168" y="52"/>
                    <a:pt x="188" y="41"/>
                  </a:cubicBezTo>
                  <a:cubicBezTo>
                    <a:pt x="215" y="27"/>
                    <a:pt x="243" y="16"/>
                    <a:pt x="273" y="10"/>
                  </a:cubicBezTo>
                  <a:cubicBezTo>
                    <a:pt x="296" y="5"/>
                    <a:pt x="318" y="1"/>
                    <a:pt x="341" y="1"/>
                  </a:cubicBezTo>
                  <a:cubicBezTo>
                    <a:pt x="343" y="1"/>
                    <a:pt x="344" y="1"/>
                    <a:pt x="345" y="0"/>
                  </a:cubicBezTo>
                  <a:cubicBezTo>
                    <a:pt x="349" y="0"/>
                    <a:pt x="353" y="0"/>
                    <a:pt x="357" y="0"/>
                  </a:cubicBezTo>
                  <a:cubicBezTo>
                    <a:pt x="359" y="1"/>
                    <a:pt x="360" y="1"/>
                    <a:pt x="361" y="1"/>
                  </a:cubicBezTo>
                  <a:cubicBezTo>
                    <a:pt x="374" y="2"/>
                    <a:pt x="387" y="3"/>
                    <a:pt x="401" y="5"/>
                  </a:cubicBezTo>
                  <a:cubicBezTo>
                    <a:pt x="422" y="7"/>
                    <a:pt x="442" y="12"/>
                    <a:pt x="462" y="19"/>
                  </a:cubicBezTo>
                  <a:cubicBezTo>
                    <a:pt x="486" y="27"/>
                    <a:pt x="509" y="37"/>
                    <a:pt x="531" y="50"/>
                  </a:cubicBezTo>
                  <a:cubicBezTo>
                    <a:pt x="559" y="67"/>
                    <a:pt x="585" y="88"/>
                    <a:pt x="608" y="112"/>
                  </a:cubicBezTo>
                  <a:cubicBezTo>
                    <a:pt x="623" y="128"/>
                    <a:pt x="636" y="145"/>
                    <a:pt x="648" y="164"/>
                  </a:cubicBezTo>
                  <a:cubicBezTo>
                    <a:pt x="659" y="181"/>
                    <a:pt x="668" y="200"/>
                    <a:pt x="676" y="219"/>
                  </a:cubicBezTo>
                  <a:cubicBezTo>
                    <a:pt x="684" y="238"/>
                    <a:pt x="690" y="258"/>
                    <a:pt x="694" y="278"/>
                  </a:cubicBezTo>
                  <a:cubicBezTo>
                    <a:pt x="697" y="289"/>
                    <a:pt x="699" y="300"/>
                    <a:pt x="700" y="311"/>
                  </a:cubicBezTo>
                  <a:cubicBezTo>
                    <a:pt x="701" y="320"/>
                    <a:pt x="701" y="329"/>
                    <a:pt x="702" y="337"/>
                  </a:cubicBezTo>
                  <a:cubicBezTo>
                    <a:pt x="702" y="338"/>
                    <a:pt x="702" y="339"/>
                    <a:pt x="703" y="340"/>
                  </a:cubicBezTo>
                  <a:close/>
                  <a:moveTo>
                    <a:pt x="313" y="260"/>
                  </a:moveTo>
                  <a:cubicBezTo>
                    <a:pt x="313" y="257"/>
                    <a:pt x="313" y="254"/>
                    <a:pt x="313" y="251"/>
                  </a:cubicBezTo>
                  <a:cubicBezTo>
                    <a:pt x="311" y="241"/>
                    <a:pt x="307" y="233"/>
                    <a:pt x="302" y="224"/>
                  </a:cubicBezTo>
                  <a:cubicBezTo>
                    <a:pt x="293" y="209"/>
                    <a:pt x="282" y="195"/>
                    <a:pt x="268" y="184"/>
                  </a:cubicBezTo>
                  <a:cubicBezTo>
                    <a:pt x="257" y="175"/>
                    <a:pt x="244" y="171"/>
                    <a:pt x="230" y="173"/>
                  </a:cubicBezTo>
                  <a:cubicBezTo>
                    <a:pt x="216" y="175"/>
                    <a:pt x="205" y="181"/>
                    <a:pt x="195" y="191"/>
                  </a:cubicBezTo>
                  <a:cubicBezTo>
                    <a:pt x="188" y="198"/>
                    <a:pt x="181" y="205"/>
                    <a:pt x="174" y="212"/>
                  </a:cubicBezTo>
                  <a:cubicBezTo>
                    <a:pt x="170" y="217"/>
                    <a:pt x="167" y="222"/>
                    <a:pt x="165" y="228"/>
                  </a:cubicBezTo>
                  <a:cubicBezTo>
                    <a:pt x="159" y="241"/>
                    <a:pt x="160" y="255"/>
                    <a:pt x="161" y="269"/>
                  </a:cubicBezTo>
                  <a:cubicBezTo>
                    <a:pt x="164" y="291"/>
                    <a:pt x="172" y="312"/>
                    <a:pt x="182" y="332"/>
                  </a:cubicBezTo>
                  <a:cubicBezTo>
                    <a:pt x="193" y="356"/>
                    <a:pt x="207" y="379"/>
                    <a:pt x="224" y="399"/>
                  </a:cubicBezTo>
                  <a:cubicBezTo>
                    <a:pt x="237" y="415"/>
                    <a:pt x="250" y="430"/>
                    <a:pt x="264" y="445"/>
                  </a:cubicBezTo>
                  <a:cubicBezTo>
                    <a:pt x="271" y="454"/>
                    <a:pt x="280" y="461"/>
                    <a:pt x="288" y="468"/>
                  </a:cubicBezTo>
                  <a:cubicBezTo>
                    <a:pt x="298" y="477"/>
                    <a:pt x="309" y="486"/>
                    <a:pt x="319" y="494"/>
                  </a:cubicBezTo>
                  <a:cubicBezTo>
                    <a:pt x="332" y="503"/>
                    <a:pt x="345" y="512"/>
                    <a:pt x="358" y="520"/>
                  </a:cubicBezTo>
                  <a:cubicBezTo>
                    <a:pt x="375" y="530"/>
                    <a:pt x="393" y="539"/>
                    <a:pt x="412" y="545"/>
                  </a:cubicBezTo>
                  <a:cubicBezTo>
                    <a:pt x="425" y="550"/>
                    <a:pt x="439" y="553"/>
                    <a:pt x="453" y="554"/>
                  </a:cubicBezTo>
                  <a:cubicBezTo>
                    <a:pt x="466" y="555"/>
                    <a:pt x="479" y="554"/>
                    <a:pt x="491" y="549"/>
                  </a:cubicBezTo>
                  <a:cubicBezTo>
                    <a:pt x="500" y="545"/>
                    <a:pt x="506" y="538"/>
                    <a:pt x="513" y="531"/>
                  </a:cubicBezTo>
                  <a:cubicBezTo>
                    <a:pt x="521" y="523"/>
                    <a:pt x="529" y="515"/>
                    <a:pt x="535" y="505"/>
                  </a:cubicBezTo>
                  <a:cubicBezTo>
                    <a:pt x="545" y="487"/>
                    <a:pt x="545" y="469"/>
                    <a:pt x="534" y="452"/>
                  </a:cubicBezTo>
                  <a:cubicBezTo>
                    <a:pt x="528" y="442"/>
                    <a:pt x="520" y="434"/>
                    <a:pt x="512" y="428"/>
                  </a:cubicBezTo>
                  <a:cubicBezTo>
                    <a:pt x="499" y="417"/>
                    <a:pt x="486" y="408"/>
                    <a:pt x="470" y="403"/>
                  </a:cubicBezTo>
                  <a:cubicBezTo>
                    <a:pt x="455" y="399"/>
                    <a:pt x="441" y="401"/>
                    <a:pt x="429" y="409"/>
                  </a:cubicBezTo>
                  <a:cubicBezTo>
                    <a:pt x="421" y="415"/>
                    <a:pt x="414" y="422"/>
                    <a:pt x="407" y="429"/>
                  </a:cubicBezTo>
                  <a:cubicBezTo>
                    <a:pt x="405" y="430"/>
                    <a:pt x="403" y="431"/>
                    <a:pt x="401" y="430"/>
                  </a:cubicBezTo>
                  <a:cubicBezTo>
                    <a:pt x="395" y="427"/>
                    <a:pt x="389" y="425"/>
                    <a:pt x="384" y="421"/>
                  </a:cubicBezTo>
                  <a:cubicBezTo>
                    <a:pt x="369" y="409"/>
                    <a:pt x="355" y="397"/>
                    <a:pt x="341" y="384"/>
                  </a:cubicBezTo>
                  <a:cubicBezTo>
                    <a:pt x="328" y="372"/>
                    <a:pt x="315" y="357"/>
                    <a:pt x="303" y="343"/>
                  </a:cubicBezTo>
                  <a:cubicBezTo>
                    <a:pt x="296" y="335"/>
                    <a:pt x="289" y="326"/>
                    <a:pt x="285" y="315"/>
                  </a:cubicBezTo>
                  <a:cubicBezTo>
                    <a:pt x="284" y="312"/>
                    <a:pt x="284" y="310"/>
                    <a:pt x="286" y="308"/>
                  </a:cubicBezTo>
                  <a:cubicBezTo>
                    <a:pt x="291" y="304"/>
                    <a:pt x="295" y="299"/>
                    <a:pt x="300" y="294"/>
                  </a:cubicBezTo>
                  <a:cubicBezTo>
                    <a:pt x="308" y="284"/>
                    <a:pt x="314" y="274"/>
                    <a:pt x="313" y="260"/>
                  </a:cubicBezTo>
                  <a:close/>
                </a:path>
              </a:pathLst>
            </a:custGeom>
            <a:grpFill/>
            <a:ln>
              <a:noFill/>
            </a:ln>
          </p:spPr>
          <p:txBody>
            <a:bodyPr vert="horz" wrap="square" lIns="91440" tIns="45720" rIns="91440" bIns="45720" numCol="1" anchor="t" anchorCtr="0" compatLnSpc="1"/>
            <a:lstStyle/>
            <a:p>
              <a:endParaRPr lang="zh-CN" altLang="en-US"/>
            </a:p>
          </p:txBody>
        </p:sp>
        <p:sp>
          <p:nvSpPr>
            <p:cNvPr id="64" name="Freeform 6"/>
            <p:cNvSpPr/>
            <p:nvPr/>
          </p:nvSpPr>
          <p:spPr bwMode="auto">
            <a:xfrm>
              <a:off x="8563523" y="2076668"/>
              <a:ext cx="701675" cy="698500"/>
            </a:xfrm>
            <a:custGeom>
              <a:avLst/>
              <a:gdLst>
                <a:gd name="T0" fmla="*/ 215 w 325"/>
                <a:gd name="T1" fmla="*/ 261 h 323"/>
                <a:gd name="T2" fmla="*/ 238 w 325"/>
                <a:gd name="T3" fmla="*/ 251 h 323"/>
                <a:gd name="T4" fmla="*/ 252 w 325"/>
                <a:gd name="T5" fmla="*/ 237 h 323"/>
                <a:gd name="T6" fmla="*/ 273 w 325"/>
                <a:gd name="T7" fmla="*/ 233 h 323"/>
                <a:gd name="T8" fmla="*/ 315 w 325"/>
                <a:gd name="T9" fmla="*/ 264 h 323"/>
                <a:gd name="T10" fmla="*/ 314 w 325"/>
                <a:gd name="T11" fmla="*/ 294 h 323"/>
                <a:gd name="T12" fmla="*/ 289 w 325"/>
                <a:gd name="T13" fmla="*/ 318 h 323"/>
                <a:gd name="T14" fmla="*/ 273 w 325"/>
                <a:gd name="T15" fmla="*/ 322 h 323"/>
                <a:gd name="T16" fmla="*/ 231 w 325"/>
                <a:gd name="T17" fmla="*/ 314 h 323"/>
                <a:gd name="T18" fmla="*/ 164 w 325"/>
                <a:gd name="T19" fmla="*/ 279 h 323"/>
                <a:gd name="T20" fmla="*/ 125 w 325"/>
                <a:gd name="T21" fmla="*/ 249 h 323"/>
                <a:gd name="T22" fmla="*/ 84 w 325"/>
                <a:gd name="T23" fmla="*/ 209 h 323"/>
                <a:gd name="T24" fmla="*/ 27 w 325"/>
                <a:gd name="T25" fmla="*/ 131 h 323"/>
                <a:gd name="T26" fmla="*/ 4 w 325"/>
                <a:gd name="T27" fmla="*/ 71 h 323"/>
                <a:gd name="T28" fmla="*/ 3 w 325"/>
                <a:gd name="T29" fmla="*/ 40 h 323"/>
                <a:gd name="T30" fmla="*/ 6 w 325"/>
                <a:gd name="T31" fmla="*/ 34 h 323"/>
                <a:gd name="T32" fmla="*/ 32 w 325"/>
                <a:gd name="T33" fmla="*/ 9 h 323"/>
                <a:gd name="T34" fmla="*/ 61 w 325"/>
                <a:gd name="T35" fmla="*/ 10 h 323"/>
                <a:gd name="T36" fmla="*/ 90 w 325"/>
                <a:gd name="T37" fmla="*/ 50 h 323"/>
                <a:gd name="T38" fmla="*/ 85 w 325"/>
                <a:gd name="T39" fmla="*/ 73 h 323"/>
                <a:gd name="T40" fmla="*/ 69 w 325"/>
                <a:gd name="T41" fmla="*/ 91 h 323"/>
                <a:gd name="T42" fmla="*/ 63 w 325"/>
                <a:gd name="T43" fmla="*/ 110 h 323"/>
                <a:gd name="T44" fmla="*/ 86 w 325"/>
                <a:gd name="T45" fmla="*/ 159 h 323"/>
                <a:gd name="T46" fmla="*/ 137 w 325"/>
                <a:gd name="T47" fmla="*/ 214 h 323"/>
                <a:gd name="T48" fmla="*/ 183 w 325"/>
                <a:gd name="T49" fmla="*/ 250 h 323"/>
                <a:gd name="T50" fmla="*/ 215 w 325"/>
                <a:gd name="T51" fmla="*/ 26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5" h="323">
                  <a:moveTo>
                    <a:pt x="215" y="261"/>
                  </a:moveTo>
                  <a:cubicBezTo>
                    <a:pt x="224" y="261"/>
                    <a:pt x="231" y="258"/>
                    <a:pt x="238" y="251"/>
                  </a:cubicBezTo>
                  <a:cubicBezTo>
                    <a:pt x="242" y="247"/>
                    <a:pt x="247" y="242"/>
                    <a:pt x="252" y="237"/>
                  </a:cubicBezTo>
                  <a:cubicBezTo>
                    <a:pt x="258" y="232"/>
                    <a:pt x="265" y="230"/>
                    <a:pt x="273" y="233"/>
                  </a:cubicBezTo>
                  <a:cubicBezTo>
                    <a:pt x="289" y="240"/>
                    <a:pt x="304" y="250"/>
                    <a:pt x="315" y="264"/>
                  </a:cubicBezTo>
                  <a:cubicBezTo>
                    <a:pt x="325" y="276"/>
                    <a:pt x="323" y="282"/>
                    <a:pt x="314" y="294"/>
                  </a:cubicBezTo>
                  <a:cubicBezTo>
                    <a:pt x="306" y="302"/>
                    <a:pt x="298" y="310"/>
                    <a:pt x="289" y="318"/>
                  </a:cubicBezTo>
                  <a:cubicBezTo>
                    <a:pt x="285" y="322"/>
                    <a:pt x="279" y="322"/>
                    <a:pt x="273" y="322"/>
                  </a:cubicBezTo>
                  <a:cubicBezTo>
                    <a:pt x="259" y="323"/>
                    <a:pt x="245" y="319"/>
                    <a:pt x="231" y="314"/>
                  </a:cubicBezTo>
                  <a:cubicBezTo>
                    <a:pt x="207" y="305"/>
                    <a:pt x="185" y="293"/>
                    <a:pt x="164" y="279"/>
                  </a:cubicBezTo>
                  <a:cubicBezTo>
                    <a:pt x="150" y="269"/>
                    <a:pt x="137" y="260"/>
                    <a:pt x="125" y="249"/>
                  </a:cubicBezTo>
                  <a:cubicBezTo>
                    <a:pt x="111" y="236"/>
                    <a:pt x="97" y="223"/>
                    <a:pt x="84" y="209"/>
                  </a:cubicBezTo>
                  <a:cubicBezTo>
                    <a:pt x="62" y="186"/>
                    <a:pt x="43" y="160"/>
                    <a:pt x="27" y="131"/>
                  </a:cubicBezTo>
                  <a:cubicBezTo>
                    <a:pt x="17" y="112"/>
                    <a:pt x="8" y="92"/>
                    <a:pt x="4" y="71"/>
                  </a:cubicBezTo>
                  <a:cubicBezTo>
                    <a:pt x="1" y="61"/>
                    <a:pt x="0" y="50"/>
                    <a:pt x="3" y="40"/>
                  </a:cubicBezTo>
                  <a:cubicBezTo>
                    <a:pt x="4" y="38"/>
                    <a:pt x="5" y="35"/>
                    <a:pt x="6" y="34"/>
                  </a:cubicBezTo>
                  <a:cubicBezTo>
                    <a:pt x="15" y="25"/>
                    <a:pt x="23" y="16"/>
                    <a:pt x="32" y="9"/>
                  </a:cubicBezTo>
                  <a:cubicBezTo>
                    <a:pt x="43" y="0"/>
                    <a:pt x="50" y="0"/>
                    <a:pt x="61" y="10"/>
                  </a:cubicBezTo>
                  <a:cubicBezTo>
                    <a:pt x="74" y="21"/>
                    <a:pt x="84" y="34"/>
                    <a:pt x="90" y="50"/>
                  </a:cubicBezTo>
                  <a:cubicBezTo>
                    <a:pt x="94" y="59"/>
                    <a:pt x="92" y="67"/>
                    <a:pt x="85" y="73"/>
                  </a:cubicBezTo>
                  <a:cubicBezTo>
                    <a:pt x="80" y="79"/>
                    <a:pt x="74" y="85"/>
                    <a:pt x="69" y="91"/>
                  </a:cubicBezTo>
                  <a:cubicBezTo>
                    <a:pt x="64" y="96"/>
                    <a:pt x="63" y="103"/>
                    <a:pt x="63" y="110"/>
                  </a:cubicBezTo>
                  <a:cubicBezTo>
                    <a:pt x="64" y="130"/>
                    <a:pt x="75" y="144"/>
                    <a:pt x="86" y="159"/>
                  </a:cubicBezTo>
                  <a:cubicBezTo>
                    <a:pt x="101" y="179"/>
                    <a:pt x="119" y="197"/>
                    <a:pt x="137" y="214"/>
                  </a:cubicBezTo>
                  <a:cubicBezTo>
                    <a:pt x="151" y="227"/>
                    <a:pt x="166" y="240"/>
                    <a:pt x="183" y="250"/>
                  </a:cubicBezTo>
                  <a:cubicBezTo>
                    <a:pt x="193" y="256"/>
                    <a:pt x="203" y="261"/>
                    <a:pt x="215" y="261"/>
                  </a:cubicBezTo>
                  <a:close/>
                </a:path>
              </a:pathLst>
            </a:custGeom>
            <a:grpFill/>
            <a:ln>
              <a:noFill/>
            </a:ln>
          </p:spPr>
          <p:txBody>
            <a:bodyPr vert="horz" wrap="square" lIns="91440" tIns="45720" rIns="91440" bIns="45720" numCol="1" anchor="t" anchorCtr="0" compatLnSpc="1"/>
            <a:lstStyle/>
            <a:p>
              <a:endParaRPr lang="zh-CN" altLang="en-US"/>
            </a:p>
          </p:txBody>
        </p:sp>
      </p:grpSp>
      <p:sp>
        <p:nvSpPr>
          <p:cNvPr id="65" name="矩形 64"/>
          <p:cNvSpPr/>
          <p:nvPr/>
        </p:nvSpPr>
        <p:spPr>
          <a:xfrm>
            <a:off x="7835222" y="2690903"/>
            <a:ext cx="3205799" cy="1280160"/>
          </a:xfrm>
          <a:prstGeom prst="rect">
            <a:avLst/>
          </a:prstGeom>
        </p:spPr>
        <p:txBody>
          <a:bodyPr wrap="square" lIns="0" tIns="0" rIns="0" bIns="0">
            <a:spAutoFit/>
          </a:bodyPr>
          <a:lstStyle/>
          <a:p>
            <a:pPr algn="just"/>
            <a:r>
              <a:rPr 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当以</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Android</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iOS</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和</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Cordova</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为首的移动前端开发技术已经发展到瓶颈，那么将会对数据后端的技术开始研发，最后前后端整合为开发者提供技术支持。</a:t>
            </a:r>
            <a:r>
              <a:rPr lang="zh-CN" altLang="en-US" sz="1400" b="1" dirty="0">
                <a:solidFill>
                  <a:schemeClr val="accent3"/>
                </a:solidFill>
                <a:latin typeface="方正兰亭刊黑_GBK" panose="02000000000000000000" pitchFamily="2" charset="-122"/>
                <a:ea typeface="方正兰亭刊黑_GBK" panose="02000000000000000000" pitchFamily="2" charset="-122"/>
              </a:rPr>
              <a:t>界面前端和数据后端的软件开发技术将整合为一体。</a:t>
            </a:r>
          </a:p>
        </p:txBody>
      </p:sp>
      <p:sp>
        <p:nvSpPr>
          <p:cNvPr id="66" name="矩形 65"/>
          <p:cNvSpPr/>
          <p:nvPr/>
        </p:nvSpPr>
        <p:spPr>
          <a:xfrm>
            <a:off x="7835265" y="2224405"/>
            <a:ext cx="2580640" cy="293370"/>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移动应用开发的技术趋势</a:t>
            </a:r>
          </a:p>
        </p:txBody>
      </p:sp>
      <p:cxnSp>
        <p:nvCxnSpPr>
          <p:cNvPr id="67" name="直接连接符 66"/>
          <p:cNvCxnSpPr/>
          <p:nvPr/>
        </p:nvCxnSpPr>
        <p:spPr>
          <a:xfrm>
            <a:off x="7835222" y="2626895"/>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8" name="Freeform 10"/>
          <p:cNvSpPr>
            <a:spLocks noChangeAspect="1" noEditPoints="1"/>
          </p:cNvSpPr>
          <p:nvPr/>
        </p:nvSpPr>
        <p:spPr bwMode="auto">
          <a:xfrm>
            <a:off x="10610605" y="2146890"/>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69" name="矩形 68"/>
          <p:cNvSpPr/>
          <p:nvPr/>
        </p:nvSpPr>
        <p:spPr>
          <a:xfrm>
            <a:off x="7835222" y="4745391"/>
            <a:ext cx="3205799" cy="1493520"/>
          </a:xfrm>
          <a:prstGeom prst="rect">
            <a:avLst/>
          </a:prstGeom>
        </p:spPr>
        <p:txBody>
          <a:bodyPr wrap="square" lIns="0" tIns="0" rIns="0" bIns="0">
            <a:spAutoFit/>
          </a:bodyPr>
          <a:lstStyle/>
          <a:p>
            <a:pPr algn="just"/>
            <a:r>
              <a:rPr 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现在的云计算，依然是以服务提供为主，如服务器和宽带的使用，直播服务的提供等。未来，云计算必然是在服务之上直接提供整合性的服务，云计算真正转换为云服务，直接切入到开发者的开发过程中。</a:t>
            </a:r>
          </a:p>
          <a:p>
            <a:pPr algn="just"/>
            <a:r>
              <a:rPr lang="zh-CN" altLang="en-US" sz="1400" b="1" dirty="0">
                <a:solidFill>
                  <a:schemeClr val="accent1"/>
                </a:solidFill>
                <a:latin typeface="方正兰亭刊黑_GBK" panose="02000000000000000000" pitchFamily="2" charset="-122"/>
                <a:ea typeface="方正兰亭刊黑_GBK" panose="02000000000000000000" pitchFamily="2" charset="-122"/>
              </a:rPr>
              <a:t>以亚马逊</a:t>
            </a:r>
            <a:r>
              <a:rPr lang="en-US" altLang="zh-CN" sz="1400" b="1" dirty="0">
                <a:solidFill>
                  <a:schemeClr val="accent1"/>
                </a:solidFill>
                <a:latin typeface="方正兰亭刊黑_GBK" panose="02000000000000000000" pitchFamily="2" charset="-122"/>
                <a:ea typeface="方正兰亭刊黑_GBK" panose="02000000000000000000" pitchFamily="2" charset="-122"/>
              </a:rPr>
              <a:t>AWS Mobile</a:t>
            </a:r>
            <a:r>
              <a:rPr lang="zh-CN" altLang="en-US" sz="1400" b="1" dirty="0">
                <a:solidFill>
                  <a:schemeClr val="accent1"/>
                </a:solidFill>
                <a:latin typeface="方正兰亭刊黑_GBK" panose="02000000000000000000" pitchFamily="2" charset="-122"/>
                <a:ea typeface="方正兰亭刊黑_GBK" panose="02000000000000000000" pitchFamily="2" charset="-122"/>
              </a:rPr>
              <a:t>，腾讯</a:t>
            </a:r>
            <a:r>
              <a:rPr lang="en-US" altLang="zh-CN" sz="1400" b="1" dirty="0">
                <a:solidFill>
                  <a:schemeClr val="accent1"/>
                </a:solidFill>
                <a:latin typeface="方正兰亭刊黑_GBK" panose="02000000000000000000" pitchFamily="2" charset="-122"/>
                <a:ea typeface="方正兰亭刊黑_GBK" panose="02000000000000000000" pitchFamily="2" charset="-122"/>
              </a:rPr>
              <a:t>TAB</a:t>
            </a:r>
            <a:r>
              <a:rPr lang="zh-CN" altLang="en-US" sz="1400" b="1" dirty="0">
                <a:solidFill>
                  <a:schemeClr val="accent1"/>
                </a:solidFill>
                <a:latin typeface="方正兰亭刊黑_GBK" panose="02000000000000000000" pitchFamily="2" charset="-122"/>
                <a:ea typeface="方正兰亭刊黑_GBK" panose="02000000000000000000" pitchFamily="2" charset="-122"/>
              </a:rPr>
              <a:t>为代表。</a:t>
            </a:r>
          </a:p>
        </p:txBody>
      </p:sp>
      <p:sp>
        <p:nvSpPr>
          <p:cNvPr id="70" name="矩形 69"/>
          <p:cNvSpPr/>
          <p:nvPr/>
        </p:nvSpPr>
        <p:spPr>
          <a:xfrm>
            <a:off x="7835265" y="4278630"/>
            <a:ext cx="2580640" cy="293370"/>
          </a:xfrm>
          <a:prstGeom prst="rect">
            <a:avLst/>
          </a:prstGeom>
        </p:spPr>
        <p:txBody>
          <a:bodyPr wrap="square" lIns="0" tIns="0" rIns="0" bIns="0">
            <a:spAutoFit/>
          </a:bodyPr>
          <a:lstStyle/>
          <a:p>
            <a:pPr algn="r"/>
            <a:r>
              <a:rPr lang="zh-CN" b="1" dirty="0">
                <a:solidFill>
                  <a:srgbClr val="404040"/>
                </a:solidFill>
                <a:latin typeface="Cambria" panose="02040503050406030204" pitchFamily="18" charset="0"/>
                <a:ea typeface="微软雅黑" panose="020B0503020204020204" pitchFamily="34" charset="-122"/>
              </a:rPr>
              <a:t>云计算的技术发展趋势</a:t>
            </a:r>
            <a:endParaRPr lang="zh-CN" b="1" dirty="0">
              <a:solidFill>
                <a:schemeClr val="accent1"/>
              </a:solidFill>
              <a:latin typeface="Cambria" panose="02040503050406030204" pitchFamily="18" charset="0"/>
              <a:ea typeface="微软雅黑" panose="020B0503020204020204" pitchFamily="34" charset="-122"/>
            </a:endParaRPr>
          </a:p>
        </p:txBody>
      </p:sp>
      <p:cxnSp>
        <p:nvCxnSpPr>
          <p:cNvPr id="71" name="直接连接符 70"/>
          <p:cNvCxnSpPr/>
          <p:nvPr/>
        </p:nvCxnSpPr>
        <p:spPr>
          <a:xfrm>
            <a:off x="7835222" y="4681383"/>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2" name="Freeform 18"/>
          <p:cNvSpPr>
            <a:spLocks noEditPoints="1"/>
          </p:cNvSpPr>
          <p:nvPr/>
        </p:nvSpPr>
        <p:spPr bwMode="auto">
          <a:xfrm>
            <a:off x="10625600" y="4184333"/>
            <a:ext cx="424564" cy="426148"/>
          </a:xfrm>
          <a:custGeom>
            <a:avLst/>
            <a:gdLst>
              <a:gd name="T0" fmla="*/ 394 w 789"/>
              <a:gd name="T1" fmla="*/ 0 h 789"/>
              <a:gd name="T2" fmla="*/ 0 w 789"/>
              <a:gd name="T3" fmla="*/ 395 h 789"/>
              <a:gd name="T4" fmla="*/ 394 w 789"/>
              <a:gd name="T5" fmla="*/ 789 h 789"/>
              <a:gd name="T6" fmla="*/ 789 w 789"/>
              <a:gd name="T7" fmla="*/ 395 h 789"/>
              <a:gd name="T8" fmla="*/ 394 w 789"/>
              <a:gd name="T9" fmla="*/ 0 h 789"/>
              <a:gd name="T10" fmla="*/ 151 w 789"/>
              <a:gd name="T11" fmla="*/ 583 h 789"/>
              <a:gd name="T12" fmla="*/ 161 w 789"/>
              <a:gd name="T13" fmla="*/ 519 h 789"/>
              <a:gd name="T14" fmla="*/ 238 w 789"/>
              <a:gd name="T15" fmla="*/ 479 h 789"/>
              <a:gd name="T16" fmla="*/ 295 w 789"/>
              <a:gd name="T17" fmla="*/ 439 h 789"/>
              <a:gd name="T18" fmla="*/ 293 w 789"/>
              <a:gd name="T19" fmla="*/ 409 h 789"/>
              <a:gd name="T20" fmla="*/ 252 w 789"/>
              <a:gd name="T21" fmla="*/ 368 h 789"/>
              <a:gd name="T22" fmla="*/ 233 w 789"/>
              <a:gd name="T23" fmla="*/ 345 h 789"/>
              <a:gd name="T24" fmla="*/ 240 w 789"/>
              <a:gd name="T25" fmla="*/ 304 h 789"/>
              <a:gd name="T26" fmla="*/ 247 w 789"/>
              <a:gd name="T27" fmla="*/ 295 h 789"/>
              <a:gd name="T28" fmla="*/ 247 w 789"/>
              <a:gd name="T29" fmla="*/ 237 h 789"/>
              <a:gd name="T30" fmla="*/ 278 w 789"/>
              <a:gd name="T31" fmla="*/ 193 h 789"/>
              <a:gd name="T32" fmla="*/ 299 w 789"/>
              <a:gd name="T33" fmla="*/ 190 h 789"/>
              <a:gd name="T34" fmla="*/ 318 w 789"/>
              <a:gd name="T35" fmla="*/ 185 h 789"/>
              <a:gd name="T36" fmla="*/ 346 w 789"/>
              <a:gd name="T37" fmla="*/ 179 h 789"/>
              <a:gd name="T38" fmla="*/ 376 w 789"/>
              <a:gd name="T39" fmla="*/ 203 h 789"/>
              <a:gd name="T40" fmla="*/ 400 w 789"/>
              <a:gd name="T41" fmla="*/ 202 h 789"/>
              <a:gd name="T42" fmla="*/ 420 w 789"/>
              <a:gd name="T43" fmla="*/ 248 h 789"/>
              <a:gd name="T44" fmla="*/ 421 w 789"/>
              <a:gd name="T45" fmla="*/ 297 h 789"/>
              <a:gd name="T46" fmla="*/ 425 w 789"/>
              <a:gd name="T47" fmla="*/ 305 h 789"/>
              <a:gd name="T48" fmla="*/ 436 w 789"/>
              <a:gd name="T49" fmla="*/ 346 h 789"/>
              <a:gd name="T50" fmla="*/ 412 w 789"/>
              <a:gd name="T51" fmla="*/ 368 h 789"/>
              <a:gd name="T52" fmla="*/ 373 w 789"/>
              <a:gd name="T53" fmla="*/ 414 h 789"/>
              <a:gd name="T54" fmla="*/ 373 w 789"/>
              <a:gd name="T55" fmla="*/ 442 h 789"/>
              <a:gd name="T56" fmla="*/ 421 w 789"/>
              <a:gd name="T57" fmla="*/ 479 h 789"/>
              <a:gd name="T58" fmla="*/ 504 w 789"/>
              <a:gd name="T59" fmla="*/ 519 h 789"/>
              <a:gd name="T60" fmla="*/ 517 w 789"/>
              <a:gd name="T61" fmla="*/ 583 h 789"/>
              <a:gd name="T62" fmla="*/ 151 w 789"/>
              <a:gd name="T63" fmla="*/ 583 h 789"/>
              <a:gd name="T64" fmla="*/ 533 w 789"/>
              <a:gd name="T65" fmla="*/ 582 h 789"/>
              <a:gd name="T66" fmla="*/ 521 w 789"/>
              <a:gd name="T67" fmla="*/ 513 h 789"/>
              <a:gd name="T68" fmla="*/ 478 w 789"/>
              <a:gd name="T69" fmla="*/ 476 h 789"/>
              <a:gd name="T70" fmla="*/ 480 w 789"/>
              <a:gd name="T71" fmla="*/ 452 h 789"/>
              <a:gd name="T72" fmla="*/ 453 w 789"/>
              <a:gd name="T73" fmla="*/ 421 h 789"/>
              <a:gd name="T74" fmla="*/ 438 w 789"/>
              <a:gd name="T75" fmla="*/ 403 h 789"/>
              <a:gd name="T76" fmla="*/ 446 w 789"/>
              <a:gd name="T77" fmla="*/ 372 h 789"/>
              <a:gd name="T78" fmla="*/ 453 w 789"/>
              <a:gd name="T79" fmla="*/ 365 h 789"/>
              <a:gd name="T80" fmla="*/ 454 w 789"/>
              <a:gd name="T81" fmla="*/ 320 h 789"/>
              <a:gd name="T82" fmla="*/ 474 w 789"/>
              <a:gd name="T83" fmla="*/ 287 h 789"/>
              <a:gd name="T84" fmla="*/ 487 w 789"/>
              <a:gd name="T85" fmla="*/ 284 h 789"/>
              <a:gd name="T86" fmla="*/ 501 w 789"/>
              <a:gd name="T87" fmla="*/ 280 h 789"/>
              <a:gd name="T88" fmla="*/ 523 w 789"/>
              <a:gd name="T89" fmla="*/ 276 h 789"/>
              <a:gd name="T90" fmla="*/ 545 w 789"/>
              <a:gd name="T91" fmla="*/ 292 h 789"/>
              <a:gd name="T92" fmla="*/ 557 w 789"/>
              <a:gd name="T93" fmla="*/ 292 h 789"/>
              <a:gd name="T94" fmla="*/ 572 w 789"/>
              <a:gd name="T95" fmla="*/ 327 h 789"/>
              <a:gd name="T96" fmla="*/ 572 w 789"/>
              <a:gd name="T97" fmla="*/ 366 h 789"/>
              <a:gd name="T98" fmla="*/ 576 w 789"/>
              <a:gd name="T99" fmla="*/ 373 h 789"/>
              <a:gd name="T100" fmla="*/ 587 w 789"/>
              <a:gd name="T101" fmla="*/ 404 h 789"/>
              <a:gd name="T102" fmla="*/ 573 w 789"/>
              <a:gd name="T103" fmla="*/ 421 h 789"/>
              <a:gd name="T104" fmla="*/ 541 w 789"/>
              <a:gd name="T105" fmla="*/ 454 h 789"/>
              <a:gd name="T106" fmla="*/ 540 w 789"/>
              <a:gd name="T107" fmla="*/ 473 h 789"/>
              <a:gd name="T108" fmla="*/ 583 w 789"/>
              <a:gd name="T109" fmla="*/ 506 h 789"/>
              <a:gd name="T110" fmla="*/ 647 w 789"/>
              <a:gd name="T111" fmla="*/ 537 h 789"/>
              <a:gd name="T112" fmla="*/ 657 w 789"/>
              <a:gd name="T113" fmla="*/ 582 h 789"/>
              <a:gd name="T114" fmla="*/ 533 w 789"/>
              <a:gd name="T115" fmla="*/ 58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9" h="789">
                <a:moveTo>
                  <a:pt x="394" y="0"/>
                </a:moveTo>
                <a:cubicBezTo>
                  <a:pt x="176" y="0"/>
                  <a:pt x="0" y="177"/>
                  <a:pt x="0" y="395"/>
                </a:cubicBezTo>
                <a:cubicBezTo>
                  <a:pt x="0" y="613"/>
                  <a:pt x="176" y="789"/>
                  <a:pt x="394" y="789"/>
                </a:cubicBezTo>
                <a:cubicBezTo>
                  <a:pt x="612" y="789"/>
                  <a:pt x="789" y="613"/>
                  <a:pt x="789" y="395"/>
                </a:cubicBezTo>
                <a:cubicBezTo>
                  <a:pt x="789" y="177"/>
                  <a:pt x="612" y="0"/>
                  <a:pt x="394" y="0"/>
                </a:cubicBezTo>
                <a:close/>
                <a:moveTo>
                  <a:pt x="151" y="583"/>
                </a:moveTo>
                <a:cubicBezTo>
                  <a:pt x="151" y="583"/>
                  <a:pt x="150" y="530"/>
                  <a:pt x="161" y="519"/>
                </a:cubicBezTo>
                <a:cubicBezTo>
                  <a:pt x="173" y="508"/>
                  <a:pt x="177" y="488"/>
                  <a:pt x="238" y="479"/>
                </a:cubicBezTo>
                <a:cubicBezTo>
                  <a:pt x="299" y="470"/>
                  <a:pt x="293" y="438"/>
                  <a:pt x="295" y="439"/>
                </a:cubicBezTo>
                <a:cubicBezTo>
                  <a:pt x="294" y="426"/>
                  <a:pt x="293" y="409"/>
                  <a:pt x="293" y="409"/>
                </a:cubicBezTo>
                <a:cubicBezTo>
                  <a:pt x="293" y="409"/>
                  <a:pt x="261" y="395"/>
                  <a:pt x="252" y="368"/>
                </a:cubicBezTo>
                <a:cubicBezTo>
                  <a:pt x="233" y="361"/>
                  <a:pt x="235" y="355"/>
                  <a:pt x="233" y="345"/>
                </a:cubicBezTo>
                <a:cubicBezTo>
                  <a:pt x="233" y="345"/>
                  <a:pt x="227" y="303"/>
                  <a:pt x="240" y="304"/>
                </a:cubicBezTo>
                <a:cubicBezTo>
                  <a:pt x="240" y="304"/>
                  <a:pt x="249" y="304"/>
                  <a:pt x="247" y="295"/>
                </a:cubicBezTo>
                <a:cubicBezTo>
                  <a:pt x="246" y="279"/>
                  <a:pt x="246" y="248"/>
                  <a:pt x="247" y="237"/>
                </a:cubicBezTo>
                <a:cubicBezTo>
                  <a:pt x="248" y="226"/>
                  <a:pt x="256" y="198"/>
                  <a:pt x="278" y="193"/>
                </a:cubicBezTo>
                <a:cubicBezTo>
                  <a:pt x="300" y="189"/>
                  <a:pt x="291" y="191"/>
                  <a:pt x="299" y="190"/>
                </a:cubicBezTo>
                <a:cubicBezTo>
                  <a:pt x="306" y="189"/>
                  <a:pt x="304" y="185"/>
                  <a:pt x="318" y="185"/>
                </a:cubicBezTo>
                <a:cubicBezTo>
                  <a:pt x="346" y="179"/>
                  <a:pt x="346" y="179"/>
                  <a:pt x="346" y="179"/>
                </a:cubicBezTo>
                <a:cubicBezTo>
                  <a:pt x="360" y="179"/>
                  <a:pt x="368" y="201"/>
                  <a:pt x="376" y="203"/>
                </a:cubicBezTo>
                <a:cubicBezTo>
                  <a:pt x="383" y="204"/>
                  <a:pt x="385" y="199"/>
                  <a:pt x="400" y="202"/>
                </a:cubicBezTo>
                <a:cubicBezTo>
                  <a:pt x="422" y="206"/>
                  <a:pt x="419" y="237"/>
                  <a:pt x="420" y="248"/>
                </a:cubicBezTo>
                <a:cubicBezTo>
                  <a:pt x="421" y="258"/>
                  <a:pt x="423" y="287"/>
                  <a:pt x="421" y="297"/>
                </a:cubicBezTo>
                <a:cubicBezTo>
                  <a:pt x="419" y="306"/>
                  <a:pt x="425" y="305"/>
                  <a:pt x="425" y="305"/>
                </a:cubicBezTo>
                <a:cubicBezTo>
                  <a:pt x="441" y="305"/>
                  <a:pt x="436" y="346"/>
                  <a:pt x="436" y="346"/>
                </a:cubicBezTo>
                <a:cubicBezTo>
                  <a:pt x="434" y="357"/>
                  <a:pt x="427" y="358"/>
                  <a:pt x="412" y="368"/>
                </a:cubicBezTo>
                <a:cubicBezTo>
                  <a:pt x="403" y="395"/>
                  <a:pt x="373" y="414"/>
                  <a:pt x="373" y="414"/>
                </a:cubicBezTo>
                <a:cubicBezTo>
                  <a:pt x="373" y="414"/>
                  <a:pt x="373" y="437"/>
                  <a:pt x="373" y="442"/>
                </a:cubicBezTo>
                <a:cubicBezTo>
                  <a:pt x="373" y="444"/>
                  <a:pt x="370" y="471"/>
                  <a:pt x="421" y="479"/>
                </a:cubicBezTo>
                <a:cubicBezTo>
                  <a:pt x="482" y="488"/>
                  <a:pt x="493" y="508"/>
                  <a:pt x="504" y="519"/>
                </a:cubicBezTo>
                <a:cubicBezTo>
                  <a:pt x="515" y="530"/>
                  <a:pt x="517" y="583"/>
                  <a:pt x="517" y="583"/>
                </a:cubicBezTo>
                <a:cubicBezTo>
                  <a:pt x="151" y="583"/>
                  <a:pt x="151" y="583"/>
                  <a:pt x="151" y="583"/>
                </a:cubicBezTo>
                <a:close/>
                <a:moveTo>
                  <a:pt x="533" y="582"/>
                </a:moveTo>
                <a:cubicBezTo>
                  <a:pt x="533" y="582"/>
                  <a:pt x="534" y="549"/>
                  <a:pt x="521" y="513"/>
                </a:cubicBezTo>
                <a:cubicBezTo>
                  <a:pt x="510" y="492"/>
                  <a:pt x="496" y="487"/>
                  <a:pt x="478" y="476"/>
                </a:cubicBezTo>
                <a:cubicBezTo>
                  <a:pt x="478" y="466"/>
                  <a:pt x="480" y="452"/>
                  <a:pt x="480" y="452"/>
                </a:cubicBezTo>
                <a:cubicBezTo>
                  <a:pt x="480" y="452"/>
                  <a:pt x="460" y="442"/>
                  <a:pt x="453" y="421"/>
                </a:cubicBezTo>
                <a:cubicBezTo>
                  <a:pt x="438" y="415"/>
                  <a:pt x="440" y="411"/>
                  <a:pt x="438" y="403"/>
                </a:cubicBezTo>
                <a:cubicBezTo>
                  <a:pt x="438" y="403"/>
                  <a:pt x="436" y="371"/>
                  <a:pt x="446" y="372"/>
                </a:cubicBezTo>
                <a:cubicBezTo>
                  <a:pt x="446" y="372"/>
                  <a:pt x="455" y="372"/>
                  <a:pt x="453" y="365"/>
                </a:cubicBezTo>
                <a:cubicBezTo>
                  <a:pt x="453" y="352"/>
                  <a:pt x="453" y="329"/>
                  <a:pt x="454" y="320"/>
                </a:cubicBezTo>
                <a:cubicBezTo>
                  <a:pt x="455" y="312"/>
                  <a:pt x="457" y="290"/>
                  <a:pt x="474" y="287"/>
                </a:cubicBezTo>
                <a:cubicBezTo>
                  <a:pt x="491" y="284"/>
                  <a:pt x="481" y="285"/>
                  <a:pt x="487" y="284"/>
                </a:cubicBezTo>
                <a:cubicBezTo>
                  <a:pt x="492" y="284"/>
                  <a:pt x="491" y="280"/>
                  <a:pt x="501" y="280"/>
                </a:cubicBezTo>
                <a:cubicBezTo>
                  <a:pt x="523" y="276"/>
                  <a:pt x="523" y="276"/>
                  <a:pt x="523" y="276"/>
                </a:cubicBezTo>
                <a:cubicBezTo>
                  <a:pt x="533" y="276"/>
                  <a:pt x="540" y="292"/>
                  <a:pt x="545" y="292"/>
                </a:cubicBezTo>
                <a:cubicBezTo>
                  <a:pt x="551" y="293"/>
                  <a:pt x="546" y="290"/>
                  <a:pt x="557" y="292"/>
                </a:cubicBezTo>
                <a:cubicBezTo>
                  <a:pt x="574" y="295"/>
                  <a:pt x="571" y="319"/>
                  <a:pt x="572" y="327"/>
                </a:cubicBezTo>
                <a:cubicBezTo>
                  <a:pt x="573" y="335"/>
                  <a:pt x="573" y="355"/>
                  <a:pt x="572" y="366"/>
                </a:cubicBezTo>
                <a:cubicBezTo>
                  <a:pt x="571" y="374"/>
                  <a:pt x="576" y="373"/>
                  <a:pt x="576" y="373"/>
                </a:cubicBezTo>
                <a:cubicBezTo>
                  <a:pt x="588" y="373"/>
                  <a:pt x="587" y="404"/>
                  <a:pt x="587" y="404"/>
                </a:cubicBezTo>
                <a:cubicBezTo>
                  <a:pt x="585" y="412"/>
                  <a:pt x="585" y="413"/>
                  <a:pt x="573" y="421"/>
                </a:cubicBezTo>
                <a:cubicBezTo>
                  <a:pt x="566" y="441"/>
                  <a:pt x="541" y="454"/>
                  <a:pt x="541" y="454"/>
                </a:cubicBezTo>
                <a:cubicBezTo>
                  <a:pt x="541" y="454"/>
                  <a:pt x="540" y="470"/>
                  <a:pt x="540" y="473"/>
                </a:cubicBezTo>
                <a:cubicBezTo>
                  <a:pt x="541" y="475"/>
                  <a:pt x="546" y="501"/>
                  <a:pt x="583" y="506"/>
                </a:cubicBezTo>
                <a:cubicBezTo>
                  <a:pt x="630" y="513"/>
                  <a:pt x="638" y="528"/>
                  <a:pt x="647" y="537"/>
                </a:cubicBezTo>
                <a:cubicBezTo>
                  <a:pt x="655" y="545"/>
                  <a:pt x="657" y="582"/>
                  <a:pt x="657" y="582"/>
                </a:cubicBezTo>
                <a:cubicBezTo>
                  <a:pt x="533" y="582"/>
                  <a:pt x="533" y="582"/>
                  <a:pt x="533" y="58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78" name="Freeform 56"/>
          <p:cNvSpPr/>
          <p:nvPr/>
        </p:nvSpPr>
        <p:spPr bwMode="auto">
          <a:xfrm>
            <a:off x="6359134" y="3169313"/>
            <a:ext cx="1295042" cy="843679"/>
          </a:xfrm>
          <a:custGeom>
            <a:avLst/>
            <a:gdLst>
              <a:gd name="T0" fmla="*/ 258 w 987"/>
              <a:gd name="T1" fmla="*/ 424 h 643"/>
              <a:gd name="T2" fmla="*/ 199 w 987"/>
              <a:gd name="T3" fmla="*/ 457 h 643"/>
              <a:gd name="T4" fmla="*/ 0 w 987"/>
              <a:gd name="T5" fmla="*/ 643 h 643"/>
              <a:gd name="T6" fmla="*/ 48 w 987"/>
              <a:gd name="T7" fmla="*/ 613 h 643"/>
              <a:gd name="T8" fmla="*/ 648 w 987"/>
              <a:gd name="T9" fmla="*/ 265 h 643"/>
              <a:gd name="T10" fmla="*/ 987 w 987"/>
              <a:gd name="T11" fmla="*/ 0 h 643"/>
              <a:gd name="T12" fmla="*/ 258 w 987"/>
              <a:gd name="T13" fmla="*/ 424 h 643"/>
            </a:gdLst>
            <a:ahLst/>
            <a:cxnLst>
              <a:cxn ang="0">
                <a:pos x="T0" y="T1"/>
              </a:cxn>
              <a:cxn ang="0">
                <a:pos x="T2" y="T3"/>
              </a:cxn>
              <a:cxn ang="0">
                <a:pos x="T4" y="T5"/>
              </a:cxn>
              <a:cxn ang="0">
                <a:pos x="T6" y="T7"/>
              </a:cxn>
              <a:cxn ang="0">
                <a:pos x="T8" y="T9"/>
              </a:cxn>
              <a:cxn ang="0">
                <a:pos x="T10" y="T11"/>
              </a:cxn>
              <a:cxn ang="0">
                <a:pos x="T12" y="T13"/>
              </a:cxn>
            </a:cxnLst>
            <a:rect l="0" t="0" r="r" b="b"/>
            <a:pathLst>
              <a:path w="987" h="643">
                <a:moveTo>
                  <a:pt x="258" y="424"/>
                </a:moveTo>
                <a:lnTo>
                  <a:pt x="199" y="457"/>
                </a:lnTo>
                <a:lnTo>
                  <a:pt x="0" y="643"/>
                </a:lnTo>
                <a:lnTo>
                  <a:pt x="48" y="613"/>
                </a:lnTo>
                <a:lnTo>
                  <a:pt x="648" y="265"/>
                </a:lnTo>
                <a:lnTo>
                  <a:pt x="987" y="0"/>
                </a:lnTo>
                <a:lnTo>
                  <a:pt x="258" y="424"/>
                </a:ln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sp>
        <p:nvSpPr>
          <p:cNvPr id="57" name="椭圆 56"/>
          <p:cNvSpPr/>
          <p:nvPr/>
        </p:nvSpPr>
        <p:spPr>
          <a:xfrm>
            <a:off x="4099087" y="5032362"/>
            <a:ext cx="3993826" cy="158661"/>
          </a:xfrm>
          <a:prstGeom prst="ellipse">
            <a:avLst/>
          </a:prstGeom>
          <a:gradFill flip="none" rotWithShape="1">
            <a:gsLst>
              <a:gs pos="100000">
                <a:schemeClr val="tx1">
                  <a:lumMod val="50000"/>
                  <a:lumOff val="50000"/>
                  <a:alpha val="0"/>
                </a:schemeClr>
              </a:gs>
              <a:gs pos="39000">
                <a:schemeClr val="tx1">
                  <a:lumMod val="65000"/>
                  <a:lumOff val="35000"/>
                  <a:alpha val="7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Freeform 52"/>
          <p:cNvSpPr/>
          <p:nvPr/>
        </p:nvSpPr>
        <p:spPr bwMode="auto">
          <a:xfrm>
            <a:off x="5419674" y="2517600"/>
            <a:ext cx="1405592" cy="278776"/>
          </a:xfrm>
          <a:custGeom>
            <a:avLst/>
            <a:gdLst>
              <a:gd name="T0" fmla="*/ 8 w 672"/>
              <a:gd name="T1" fmla="*/ 122 h 131"/>
              <a:gd name="T2" fmla="*/ 25 w 672"/>
              <a:gd name="T3" fmla="*/ 130 h 131"/>
              <a:gd name="T4" fmla="*/ 53 w 672"/>
              <a:gd name="T5" fmla="*/ 124 h 131"/>
              <a:gd name="T6" fmla="*/ 327 w 672"/>
              <a:gd name="T7" fmla="*/ 83 h 131"/>
              <a:gd name="T8" fmla="*/ 618 w 672"/>
              <a:gd name="T9" fmla="*/ 124 h 131"/>
              <a:gd name="T10" fmla="*/ 642 w 672"/>
              <a:gd name="T11" fmla="*/ 130 h 131"/>
              <a:gd name="T12" fmla="*/ 663 w 672"/>
              <a:gd name="T13" fmla="*/ 122 h 131"/>
              <a:gd name="T14" fmla="*/ 671 w 672"/>
              <a:gd name="T15" fmla="*/ 104 h 131"/>
              <a:gd name="T16" fmla="*/ 669 w 672"/>
              <a:gd name="T17" fmla="*/ 85 h 131"/>
              <a:gd name="T18" fmla="*/ 655 w 672"/>
              <a:gd name="T19" fmla="*/ 61 h 131"/>
              <a:gd name="T20" fmla="*/ 631 w 672"/>
              <a:gd name="T21" fmla="*/ 45 h 131"/>
              <a:gd name="T22" fmla="*/ 609 w 672"/>
              <a:gd name="T23" fmla="*/ 39 h 131"/>
              <a:gd name="T24" fmla="*/ 588 w 672"/>
              <a:gd name="T25" fmla="*/ 33 h 131"/>
              <a:gd name="T26" fmla="*/ 328 w 672"/>
              <a:gd name="T27" fmla="*/ 0 h 131"/>
              <a:gd name="T28" fmla="*/ 84 w 672"/>
              <a:gd name="T29" fmla="*/ 33 h 131"/>
              <a:gd name="T30" fmla="*/ 59 w 672"/>
              <a:gd name="T31" fmla="*/ 40 h 131"/>
              <a:gd name="T32" fmla="*/ 41 w 672"/>
              <a:gd name="T33" fmla="*/ 45 h 131"/>
              <a:gd name="T34" fmla="*/ 17 w 672"/>
              <a:gd name="T35" fmla="*/ 61 h 131"/>
              <a:gd name="T36" fmla="*/ 3 w 672"/>
              <a:gd name="T37" fmla="*/ 85 h 131"/>
              <a:gd name="T38" fmla="*/ 1 w 672"/>
              <a:gd name="T39" fmla="*/ 104 h 131"/>
              <a:gd name="T40" fmla="*/ 8 w 672"/>
              <a:gd name="T41" fmla="*/ 12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72" h="131">
                <a:moveTo>
                  <a:pt x="8" y="122"/>
                </a:moveTo>
                <a:cubicBezTo>
                  <a:pt x="13" y="127"/>
                  <a:pt x="18" y="129"/>
                  <a:pt x="25" y="130"/>
                </a:cubicBezTo>
                <a:cubicBezTo>
                  <a:pt x="35" y="131"/>
                  <a:pt x="44" y="127"/>
                  <a:pt x="53" y="124"/>
                </a:cubicBezTo>
                <a:cubicBezTo>
                  <a:pt x="142" y="98"/>
                  <a:pt x="235" y="84"/>
                  <a:pt x="327" y="83"/>
                </a:cubicBezTo>
                <a:cubicBezTo>
                  <a:pt x="425" y="82"/>
                  <a:pt x="523" y="96"/>
                  <a:pt x="618" y="124"/>
                </a:cubicBezTo>
                <a:cubicBezTo>
                  <a:pt x="626" y="127"/>
                  <a:pt x="634" y="130"/>
                  <a:pt x="642" y="130"/>
                </a:cubicBezTo>
                <a:cubicBezTo>
                  <a:pt x="651" y="131"/>
                  <a:pt x="658" y="128"/>
                  <a:pt x="663" y="122"/>
                </a:cubicBezTo>
                <a:cubicBezTo>
                  <a:pt x="668" y="117"/>
                  <a:pt x="671" y="111"/>
                  <a:pt x="671" y="104"/>
                </a:cubicBezTo>
                <a:cubicBezTo>
                  <a:pt x="672" y="97"/>
                  <a:pt x="671" y="91"/>
                  <a:pt x="669" y="85"/>
                </a:cubicBezTo>
                <a:cubicBezTo>
                  <a:pt x="666" y="76"/>
                  <a:pt x="661" y="68"/>
                  <a:pt x="655" y="61"/>
                </a:cubicBezTo>
                <a:cubicBezTo>
                  <a:pt x="648" y="54"/>
                  <a:pt x="640" y="48"/>
                  <a:pt x="631" y="45"/>
                </a:cubicBezTo>
                <a:cubicBezTo>
                  <a:pt x="624" y="43"/>
                  <a:pt x="616" y="41"/>
                  <a:pt x="609" y="39"/>
                </a:cubicBezTo>
                <a:cubicBezTo>
                  <a:pt x="602" y="37"/>
                  <a:pt x="595" y="35"/>
                  <a:pt x="588" y="33"/>
                </a:cubicBezTo>
                <a:cubicBezTo>
                  <a:pt x="503" y="10"/>
                  <a:pt x="415" y="0"/>
                  <a:pt x="328" y="0"/>
                </a:cubicBezTo>
                <a:cubicBezTo>
                  <a:pt x="246" y="1"/>
                  <a:pt x="164" y="12"/>
                  <a:pt x="84" y="33"/>
                </a:cubicBezTo>
                <a:cubicBezTo>
                  <a:pt x="75" y="35"/>
                  <a:pt x="67" y="37"/>
                  <a:pt x="59" y="40"/>
                </a:cubicBezTo>
                <a:cubicBezTo>
                  <a:pt x="53" y="42"/>
                  <a:pt x="47" y="43"/>
                  <a:pt x="41" y="45"/>
                </a:cubicBezTo>
                <a:cubicBezTo>
                  <a:pt x="32" y="48"/>
                  <a:pt x="23" y="54"/>
                  <a:pt x="17" y="61"/>
                </a:cubicBezTo>
                <a:cubicBezTo>
                  <a:pt x="11" y="68"/>
                  <a:pt x="6" y="76"/>
                  <a:pt x="3" y="85"/>
                </a:cubicBezTo>
                <a:cubicBezTo>
                  <a:pt x="1" y="91"/>
                  <a:pt x="0" y="97"/>
                  <a:pt x="1" y="104"/>
                </a:cubicBezTo>
                <a:cubicBezTo>
                  <a:pt x="1" y="111"/>
                  <a:pt x="4" y="117"/>
                  <a:pt x="8" y="122"/>
                </a:cubicBezTo>
                <a:close/>
              </a:path>
            </a:pathLst>
          </a:custGeom>
          <a:solidFill>
            <a:schemeClr val="accent4">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32"/>
          <p:cNvSpPr/>
          <p:nvPr/>
        </p:nvSpPr>
        <p:spPr bwMode="auto">
          <a:xfrm>
            <a:off x="4553283" y="3181295"/>
            <a:ext cx="763705" cy="484148"/>
          </a:xfrm>
          <a:custGeom>
            <a:avLst/>
            <a:gdLst>
              <a:gd name="T0" fmla="*/ 751 w 978"/>
              <a:gd name="T1" fmla="*/ 435 h 620"/>
              <a:gd name="T2" fmla="*/ 692 w 978"/>
              <a:gd name="T3" fmla="*/ 400 h 620"/>
              <a:gd name="T4" fmla="*/ 0 w 978"/>
              <a:gd name="T5" fmla="*/ 0 h 620"/>
              <a:gd name="T6" fmla="*/ 361 w 978"/>
              <a:gd name="T7" fmla="*/ 260 h 620"/>
              <a:gd name="T8" fmla="*/ 930 w 978"/>
              <a:gd name="T9" fmla="*/ 590 h 620"/>
              <a:gd name="T10" fmla="*/ 978 w 978"/>
              <a:gd name="T11" fmla="*/ 620 h 620"/>
              <a:gd name="T12" fmla="*/ 751 w 978"/>
              <a:gd name="T13" fmla="*/ 435 h 620"/>
            </a:gdLst>
            <a:ahLst/>
            <a:cxnLst>
              <a:cxn ang="0">
                <a:pos x="T0" y="T1"/>
              </a:cxn>
              <a:cxn ang="0">
                <a:pos x="T2" y="T3"/>
              </a:cxn>
              <a:cxn ang="0">
                <a:pos x="T4" y="T5"/>
              </a:cxn>
              <a:cxn ang="0">
                <a:pos x="T6" y="T7"/>
              </a:cxn>
              <a:cxn ang="0">
                <a:pos x="T8" y="T9"/>
              </a:cxn>
              <a:cxn ang="0">
                <a:pos x="T10" y="T11"/>
              </a:cxn>
              <a:cxn ang="0">
                <a:pos x="T12" y="T13"/>
              </a:cxn>
            </a:cxnLst>
            <a:rect l="0" t="0" r="r" b="b"/>
            <a:pathLst>
              <a:path w="978" h="620">
                <a:moveTo>
                  <a:pt x="751" y="435"/>
                </a:moveTo>
                <a:lnTo>
                  <a:pt x="692" y="400"/>
                </a:lnTo>
                <a:lnTo>
                  <a:pt x="0" y="0"/>
                </a:lnTo>
                <a:lnTo>
                  <a:pt x="361" y="260"/>
                </a:lnTo>
                <a:lnTo>
                  <a:pt x="930" y="590"/>
                </a:lnTo>
                <a:lnTo>
                  <a:pt x="978" y="620"/>
                </a:lnTo>
                <a:lnTo>
                  <a:pt x="751" y="435"/>
                </a:ln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sp>
        <p:nvSpPr>
          <p:cNvPr id="35" name="Freeform 33"/>
          <p:cNvSpPr/>
          <p:nvPr/>
        </p:nvSpPr>
        <p:spPr bwMode="auto">
          <a:xfrm>
            <a:off x="5123329" y="3699021"/>
            <a:ext cx="454475" cy="389661"/>
          </a:xfrm>
          <a:custGeom>
            <a:avLst/>
            <a:gdLst>
              <a:gd name="T0" fmla="*/ 218 w 218"/>
              <a:gd name="T1" fmla="*/ 81 h 186"/>
              <a:gd name="T2" fmla="*/ 214 w 218"/>
              <a:gd name="T3" fmla="*/ 54 h 186"/>
              <a:gd name="T4" fmla="*/ 155 w 218"/>
              <a:gd name="T5" fmla="*/ 0 h 186"/>
              <a:gd name="T6" fmla="*/ 132 w 218"/>
              <a:gd name="T7" fmla="*/ 111 h 186"/>
              <a:gd name="T8" fmla="*/ 0 w 218"/>
              <a:gd name="T9" fmla="*/ 151 h 186"/>
              <a:gd name="T10" fmla="*/ 94 w 218"/>
              <a:gd name="T11" fmla="*/ 180 h 186"/>
              <a:gd name="T12" fmla="*/ 166 w 218"/>
              <a:gd name="T13" fmla="*/ 170 h 186"/>
              <a:gd name="T14" fmla="*/ 218 w 218"/>
              <a:gd name="T15" fmla="*/ 81 h 186"/>
              <a:gd name="T16" fmla="*/ 218 w 218"/>
              <a:gd name="T17" fmla="*/ 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8" h="186">
                <a:moveTo>
                  <a:pt x="218" y="81"/>
                </a:moveTo>
                <a:cubicBezTo>
                  <a:pt x="218" y="72"/>
                  <a:pt x="217" y="63"/>
                  <a:pt x="214" y="54"/>
                </a:cubicBezTo>
                <a:cubicBezTo>
                  <a:pt x="155" y="0"/>
                  <a:pt x="155" y="0"/>
                  <a:pt x="155" y="0"/>
                </a:cubicBezTo>
                <a:cubicBezTo>
                  <a:pt x="166" y="38"/>
                  <a:pt x="157" y="80"/>
                  <a:pt x="132" y="111"/>
                </a:cubicBezTo>
                <a:cubicBezTo>
                  <a:pt x="101" y="150"/>
                  <a:pt x="48" y="166"/>
                  <a:pt x="0" y="151"/>
                </a:cubicBezTo>
                <a:cubicBezTo>
                  <a:pt x="31" y="161"/>
                  <a:pt x="63" y="173"/>
                  <a:pt x="94" y="180"/>
                </a:cubicBezTo>
                <a:cubicBezTo>
                  <a:pt x="118" y="186"/>
                  <a:pt x="144" y="182"/>
                  <a:pt x="166" y="170"/>
                </a:cubicBezTo>
                <a:cubicBezTo>
                  <a:pt x="198" y="152"/>
                  <a:pt x="218" y="118"/>
                  <a:pt x="218" y="81"/>
                </a:cubicBezTo>
                <a:cubicBezTo>
                  <a:pt x="218" y="81"/>
                  <a:pt x="218" y="81"/>
                  <a:pt x="218" y="81"/>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36" name="Freeform 34"/>
          <p:cNvSpPr/>
          <p:nvPr/>
        </p:nvSpPr>
        <p:spPr bwMode="auto">
          <a:xfrm>
            <a:off x="5446615" y="3699021"/>
            <a:ext cx="651257" cy="419335"/>
          </a:xfrm>
          <a:custGeom>
            <a:avLst/>
            <a:gdLst>
              <a:gd name="T0" fmla="*/ 818 w 834"/>
              <a:gd name="T1" fmla="*/ 475 h 537"/>
              <a:gd name="T2" fmla="*/ 59 w 834"/>
              <a:gd name="T3" fmla="*/ 35 h 537"/>
              <a:gd name="T4" fmla="*/ 0 w 834"/>
              <a:gd name="T5" fmla="*/ 0 h 537"/>
              <a:gd name="T6" fmla="*/ 158 w 834"/>
              <a:gd name="T7" fmla="*/ 145 h 537"/>
              <a:gd name="T8" fmla="*/ 208 w 834"/>
              <a:gd name="T9" fmla="*/ 174 h 537"/>
              <a:gd name="T10" fmla="*/ 834 w 834"/>
              <a:gd name="T11" fmla="*/ 537 h 537"/>
              <a:gd name="T12" fmla="*/ 818 w 834"/>
              <a:gd name="T13" fmla="*/ 475 h 537"/>
            </a:gdLst>
            <a:ahLst/>
            <a:cxnLst>
              <a:cxn ang="0">
                <a:pos x="T0" y="T1"/>
              </a:cxn>
              <a:cxn ang="0">
                <a:pos x="T2" y="T3"/>
              </a:cxn>
              <a:cxn ang="0">
                <a:pos x="T4" y="T5"/>
              </a:cxn>
              <a:cxn ang="0">
                <a:pos x="T6" y="T7"/>
              </a:cxn>
              <a:cxn ang="0">
                <a:pos x="T8" y="T9"/>
              </a:cxn>
              <a:cxn ang="0">
                <a:pos x="T10" y="T11"/>
              </a:cxn>
              <a:cxn ang="0">
                <a:pos x="T12" y="T13"/>
              </a:cxn>
            </a:cxnLst>
            <a:rect l="0" t="0" r="r" b="b"/>
            <a:pathLst>
              <a:path w="834" h="537">
                <a:moveTo>
                  <a:pt x="818" y="475"/>
                </a:moveTo>
                <a:lnTo>
                  <a:pt x="59" y="35"/>
                </a:lnTo>
                <a:lnTo>
                  <a:pt x="0" y="0"/>
                </a:lnTo>
                <a:lnTo>
                  <a:pt x="158" y="145"/>
                </a:lnTo>
                <a:lnTo>
                  <a:pt x="208" y="174"/>
                </a:lnTo>
                <a:lnTo>
                  <a:pt x="834" y="537"/>
                </a:lnTo>
                <a:lnTo>
                  <a:pt x="818" y="475"/>
                </a:ln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sp>
        <p:nvSpPr>
          <p:cNvPr id="37" name="Freeform 35"/>
          <p:cNvSpPr/>
          <p:nvPr/>
        </p:nvSpPr>
        <p:spPr bwMode="auto">
          <a:xfrm>
            <a:off x="6085378" y="3713858"/>
            <a:ext cx="620022" cy="404498"/>
          </a:xfrm>
          <a:custGeom>
            <a:avLst/>
            <a:gdLst>
              <a:gd name="T0" fmla="*/ 735 w 794"/>
              <a:gd name="T1" fmla="*/ 32 h 518"/>
              <a:gd name="T2" fmla="*/ 0 w 794"/>
              <a:gd name="T3" fmla="*/ 456 h 518"/>
              <a:gd name="T4" fmla="*/ 16 w 794"/>
              <a:gd name="T5" fmla="*/ 518 h 518"/>
              <a:gd name="T6" fmla="*/ 620 w 794"/>
              <a:gd name="T7" fmla="*/ 169 h 518"/>
              <a:gd name="T8" fmla="*/ 668 w 794"/>
              <a:gd name="T9" fmla="*/ 139 h 518"/>
              <a:gd name="T10" fmla="*/ 794 w 794"/>
              <a:gd name="T11" fmla="*/ 0 h 518"/>
              <a:gd name="T12" fmla="*/ 735 w 794"/>
              <a:gd name="T13" fmla="*/ 32 h 518"/>
            </a:gdLst>
            <a:ahLst/>
            <a:cxnLst>
              <a:cxn ang="0">
                <a:pos x="T0" y="T1"/>
              </a:cxn>
              <a:cxn ang="0">
                <a:pos x="T2" y="T3"/>
              </a:cxn>
              <a:cxn ang="0">
                <a:pos x="T4" y="T5"/>
              </a:cxn>
              <a:cxn ang="0">
                <a:pos x="T6" y="T7"/>
              </a:cxn>
              <a:cxn ang="0">
                <a:pos x="T8" y="T9"/>
              </a:cxn>
              <a:cxn ang="0">
                <a:pos x="T10" y="T11"/>
              </a:cxn>
              <a:cxn ang="0">
                <a:pos x="T12" y="T13"/>
              </a:cxn>
            </a:cxnLst>
            <a:rect l="0" t="0" r="r" b="b"/>
            <a:pathLst>
              <a:path w="794" h="518">
                <a:moveTo>
                  <a:pt x="735" y="32"/>
                </a:moveTo>
                <a:lnTo>
                  <a:pt x="0" y="456"/>
                </a:lnTo>
                <a:lnTo>
                  <a:pt x="16" y="518"/>
                </a:lnTo>
                <a:lnTo>
                  <a:pt x="620" y="169"/>
                </a:lnTo>
                <a:lnTo>
                  <a:pt x="668" y="139"/>
                </a:lnTo>
                <a:lnTo>
                  <a:pt x="794" y="0"/>
                </a:lnTo>
                <a:lnTo>
                  <a:pt x="735" y="32"/>
                </a:ln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sp>
        <p:nvSpPr>
          <p:cNvPr id="38" name="Freeform 36"/>
          <p:cNvSpPr/>
          <p:nvPr/>
        </p:nvSpPr>
        <p:spPr bwMode="auto">
          <a:xfrm>
            <a:off x="6599200" y="3709173"/>
            <a:ext cx="441980" cy="372482"/>
          </a:xfrm>
          <a:custGeom>
            <a:avLst/>
            <a:gdLst>
              <a:gd name="T0" fmla="*/ 202 w 212"/>
              <a:gd name="T1" fmla="*/ 146 h 178"/>
              <a:gd name="T2" fmla="*/ 81 w 212"/>
              <a:gd name="T3" fmla="*/ 112 h 178"/>
              <a:gd name="T4" fmla="*/ 51 w 212"/>
              <a:gd name="T5" fmla="*/ 0 h 178"/>
              <a:gd name="T6" fmla="*/ 4 w 212"/>
              <a:gd name="T7" fmla="*/ 52 h 178"/>
              <a:gd name="T8" fmla="*/ 1 w 212"/>
              <a:gd name="T9" fmla="*/ 72 h 178"/>
              <a:gd name="T10" fmla="*/ 1 w 212"/>
              <a:gd name="T11" fmla="*/ 73 h 178"/>
              <a:gd name="T12" fmla="*/ 1 w 212"/>
              <a:gd name="T13" fmla="*/ 74 h 178"/>
              <a:gd name="T14" fmla="*/ 72 w 212"/>
              <a:gd name="T15" fmla="*/ 172 h 178"/>
              <a:gd name="T16" fmla="*/ 137 w 212"/>
              <a:gd name="T17" fmla="*/ 170 h 178"/>
              <a:gd name="T18" fmla="*/ 212 w 212"/>
              <a:gd name="T19" fmla="*/ 142 h 178"/>
              <a:gd name="T20" fmla="*/ 202 w 212"/>
              <a:gd name="T21" fmla="*/ 146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2" h="178">
                <a:moveTo>
                  <a:pt x="202" y="146"/>
                </a:moveTo>
                <a:cubicBezTo>
                  <a:pt x="159" y="157"/>
                  <a:pt x="112" y="144"/>
                  <a:pt x="81" y="112"/>
                </a:cubicBezTo>
                <a:cubicBezTo>
                  <a:pt x="53" y="82"/>
                  <a:pt x="42" y="39"/>
                  <a:pt x="51" y="0"/>
                </a:cubicBezTo>
                <a:cubicBezTo>
                  <a:pt x="4" y="52"/>
                  <a:pt x="4" y="52"/>
                  <a:pt x="4" y="52"/>
                </a:cubicBezTo>
                <a:cubicBezTo>
                  <a:pt x="2" y="59"/>
                  <a:pt x="2" y="65"/>
                  <a:pt x="1" y="72"/>
                </a:cubicBezTo>
                <a:cubicBezTo>
                  <a:pt x="1" y="72"/>
                  <a:pt x="1" y="73"/>
                  <a:pt x="1" y="73"/>
                </a:cubicBezTo>
                <a:cubicBezTo>
                  <a:pt x="1" y="73"/>
                  <a:pt x="1" y="73"/>
                  <a:pt x="1" y="74"/>
                </a:cubicBezTo>
                <a:cubicBezTo>
                  <a:pt x="0" y="118"/>
                  <a:pt x="31" y="159"/>
                  <a:pt x="72" y="172"/>
                </a:cubicBezTo>
                <a:cubicBezTo>
                  <a:pt x="93" y="178"/>
                  <a:pt x="116" y="178"/>
                  <a:pt x="137" y="170"/>
                </a:cubicBezTo>
                <a:cubicBezTo>
                  <a:pt x="162" y="161"/>
                  <a:pt x="187" y="152"/>
                  <a:pt x="212" y="142"/>
                </a:cubicBezTo>
                <a:cubicBezTo>
                  <a:pt x="209" y="144"/>
                  <a:pt x="206" y="145"/>
                  <a:pt x="202" y="146"/>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24" name="Freeform 22"/>
          <p:cNvSpPr/>
          <p:nvPr/>
        </p:nvSpPr>
        <p:spPr bwMode="auto">
          <a:xfrm>
            <a:off x="5908507" y="4349944"/>
            <a:ext cx="213962" cy="90583"/>
          </a:xfrm>
          <a:custGeom>
            <a:avLst/>
            <a:gdLst>
              <a:gd name="T0" fmla="*/ 98 w 102"/>
              <a:gd name="T1" fmla="*/ 31 h 43"/>
              <a:gd name="T2" fmla="*/ 98 w 102"/>
              <a:gd name="T3" fmla="*/ 31 h 43"/>
              <a:gd name="T4" fmla="*/ 98 w 102"/>
              <a:gd name="T5" fmla="*/ 31 h 43"/>
              <a:gd name="T6" fmla="*/ 21 w 102"/>
              <a:gd name="T7" fmla="*/ 2 h 43"/>
              <a:gd name="T8" fmla="*/ 0 w 102"/>
              <a:gd name="T9" fmla="*/ 3 h 43"/>
              <a:gd name="T10" fmla="*/ 98 w 102"/>
              <a:gd name="T11" fmla="*/ 43 h 43"/>
              <a:gd name="T12" fmla="*/ 102 w 102"/>
              <a:gd name="T13" fmla="*/ 35 h 43"/>
              <a:gd name="T14" fmla="*/ 98 w 102"/>
              <a:gd name="T15" fmla="*/ 31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43">
                <a:moveTo>
                  <a:pt x="98" y="31"/>
                </a:moveTo>
                <a:cubicBezTo>
                  <a:pt x="98" y="31"/>
                  <a:pt x="98" y="31"/>
                  <a:pt x="98" y="31"/>
                </a:cubicBezTo>
                <a:cubicBezTo>
                  <a:pt x="97" y="30"/>
                  <a:pt x="97" y="30"/>
                  <a:pt x="98" y="31"/>
                </a:cubicBezTo>
                <a:cubicBezTo>
                  <a:pt x="78" y="11"/>
                  <a:pt x="49" y="0"/>
                  <a:pt x="21" y="2"/>
                </a:cubicBezTo>
                <a:cubicBezTo>
                  <a:pt x="0" y="3"/>
                  <a:pt x="0" y="3"/>
                  <a:pt x="0" y="3"/>
                </a:cubicBezTo>
                <a:cubicBezTo>
                  <a:pt x="37" y="1"/>
                  <a:pt x="73" y="16"/>
                  <a:pt x="98" y="43"/>
                </a:cubicBezTo>
                <a:cubicBezTo>
                  <a:pt x="102" y="35"/>
                  <a:pt x="102" y="35"/>
                  <a:pt x="102" y="35"/>
                </a:cubicBezTo>
                <a:cubicBezTo>
                  <a:pt x="100" y="33"/>
                  <a:pt x="99" y="32"/>
                  <a:pt x="98" y="31"/>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25" name="Freeform 23"/>
          <p:cNvSpPr/>
          <p:nvPr/>
        </p:nvSpPr>
        <p:spPr bwMode="auto">
          <a:xfrm>
            <a:off x="6885783" y="3521036"/>
            <a:ext cx="380291" cy="584882"/>
          </a:xfrm>
          <a:custGeom>
            <a:avLst/>
            <a:gdLst>
              <a:gd name="T0" fmla="*/ 170 w 182"/>
              <a:gd name="T1" fmla="*/ 83 h 279"/>
              <a:gd name="T2" fmla="*/ 110 w 182"/>
              <a:gd name="T3" fmla="*/ 0 h 279"/>
              <a:gd name="T4" fmla="*/ 28 w 182"/>
              <a:gd name="T5" fmla="*/ 69 h 279"/>
              <a:gd name="T6" fmla="*/ 80 w 182"/>
              <a:gd name="T7" fmla="*/ 181 h 279"/>
              <a:gd name="T8" fmla="*/ 0 w 182"/>
              <a:gd name="T9" fmla="*/ 279 h 279"/>
              <a:gd name="T10" fmla="*/ 134 w 182"/>
              <a:gd name="T11" fmla="*/ 218 h 279"/>
              <a:gd name="T12" fmla="*/ 170 w 182"/>
              <a:gd name="T13" fmla="*/ 83 h 279"/>
            </a:gdLst>
            <a:ahLst/>
            <a:cxnLst>
              <a:cxn ang="0">
                <a:pos x="T0" y="T1"/>
              </a:cxn>
              <a:cxn ang="0">
                <a:pos x="T2" y="T3"/>
              </a:cxn>
              <a:cxn ang="0">
                <a:pos x="T4" y="T5"/>
              </a:cxn>
              <a:cxn ang="0">
                <a:pos x="T6" y="T7"/>
              </a:cxn>
              <a:cxn ang="0">
                <a:pos x="T8" y="T9"/>
              </a:cxn>
              <a:cxn ang="0">
                <a:pos x="T10" y="T11"/>
              </a:cxn>
              <a:cxn ang="0">
                <a:pos x="T12" y="T13"/>
              </a:cxn>
            </a:cxnLst>
            <a:rect l="0" t="0" r="r" b="b"/>
            <a:pathLst>
              <a:path w="182" h="279">
                <a:moveTo>
                  <a:pt x="170" y="83"/>
                </a:moveTo>
                <a:cubicBezTo>
                  <a:pt x="161" y="49"/>
                  <a:pt x="139" y="20"/>
                  <a:pt x="110" y="0"/>
                </a:cubicBezTo>
                <a:cubicBezTo>
                  <a:pt x="28" y="69"/>
                  <a:pt x="28" y="69"/>
                  <a:pt x="28" y="69"/>
                </a:cubicBezTo>
                <a:cubicBezTo>
                  <a:pt x="65" y="93"/>
                  <a:pt x="86" y="137"/>
                  <a:pt x="80" y="181"/>
                </a:cubicBezTo>
                <a:cubicBezTo>
                  <a:pt x="75" y="226"/>
                  <a:pt x="43" y="265"/>
                  <a:pt x="0" y="279"/>
                </a:cubicBezTo>
                <a:cubicBezTo>
                  <a:pt x="46" y="264"/>
                  <a:pt x="99" y="254"/>
                  <a:pt x="134" y="218"/>
                </a:cubicBezTo>
                <a:cubicBezTo>
                  <a:pt x="168" y="183"/>
                  <a:pt x="182" y="131"/>
                  <a:pt x="170" y="83"/>
                </a:cubicBezTo>
                <a:close/>
              </a:path>
            </a:pathLst>
          </a:custGeom>
          <a:solidFill>
            <a:schemeClr val="accent1">
              <a:lumMod val="75000"/>
            </a:schemeClr>
          </a:solidFill>
          <a:ln>
            <a:noFill/>
          </a:ln>
        </p:spPr>
        <p:txBody>
          <a:bodyPr vert="horz" wrap="square" lIns="91440" tIns="45720" rIns="91440" bIns="45720" numCol="1" anchor="t" anchorCtr="0" compatLnSpc="1"/>
          <a:lstStyle/>
          <a:p>
            <a:r>
              <a:rPr lang="en-US" altLang="zh-CN" dirty="0">
                <a:solidFill>
                  <a:srgbClr val="404040"/>
                </a:solidFill>
              </a:rPr>
              <a:t> </a:t>
            </a:r>
            <a:endParaRPr lang="zh-CN" altLang="en-US" dirty="0">
              <a:solidFill>
                <a:srgbClr val="404040"/>
              </a:solidFill>
            </a:endParaRPr>
          </a:p>
        </p:txBody>
      </p:sp>
      <p:sp>
        <p:nvSpPr>
          <p:cNvPr id="12" name="Freeform 10"/>
          <p:cNvSpPr/>
          <p:nvPr/>
        </p:nvSpPr>
        <p:spPr bwMode="auto">
          <a:xfrm>
            <a:off x="4879190" y="3521650"/>
            <a:ext cx="420897" cy="588006"/>
          </a:xfrm>
          <a:custGeom>
            <a:avLst/>
            <a:gdLst>
              <a:gd name="T0" fmla="*/ 192 w 201"/>
              <a:gd name="T1" fmla="*/ 279 h 281"/>
              <a:gd name="T2" fmla="*/ 118 w 201"/>
              <a:gd name="T3" fmla="*/ 192 h 281"/>
              <a:gd name="T4" fmla="*/ 173 w 201"/>
              <a:gd name="T5" fmla="*/ 69 h 281"/>
              <a:gd name="T6" fmla="*/ 80 w 201"/>
              <a:gd name="T7" fmla="*/ 0 h 281"/>
              <a:gd name="T8" fmla="*/ 15 w 201"/>
              <a:gd name="T9" fmla="*/ 155 h 281"/>
              <a:gd name="T10" fmla="*/ 78 w 201"/>
              <a:gd name="T11" fmla="*/ 241 h 281"/>
              <a:gd name="T12" fmla="*/ 126 w 201"/>
              <a:gd name="T13" fmla="*/ 261 h 281"/>
              <a:gd name="T14" fmla="*/ 201 w 201"/>
              <a:gd name="T15" fmla="*/ 281 h 281"/>
              <a:gd name="T16" fmla="*/ 192 w 201"/>
              <a:gd name="T17" fmla="*/ 279 h 281"/>
              <a:gd name="T18" fmla="*/ 192 w 201"/>
              <a:gd name="T19" fmla="*/ 279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1" h="281">
                <a:moveTo>
                  <a:pt x="192" y="279"/>
                </a:moveTo>
                <a:cubicBezTo>
                  <a:pt x="155" y="264"/>
                  <a:pt x="126" y="231"/>
                  <a:pt x="118" y="192"/>
                </a:cubicBezTo>
                <a:cubicBezTo>
                  <a:pt x="108" y="144"/>
                  <a:pt x="131" y="94"/>
                  <a:pt x="173" y="69"/>
                </a:cubicBezTo>
                <a:cubicBezTo>
                  <a:pt x="80" y="0"/>
                  <a:pt x="80" y="0"/>
                  <a:pt x="80" y="0"/>
                </a:cubicBezTo>
                <a:cubicBezTo>
                  <a:pt x="27" y="31"/>
                  <a:pt x="0" y="95"/>
                  <a:pt x="15" y="155"/>
                </a:cubicBezTo>
                <a:cubicBezTo>
                  <a:pt x="23" y="191"/>
                  <a:pt x="47" y="222"/>
                  <a:pt x="78" y="241"/>
                </a:cubicBezTo>
                <a:cubicBezTo>
                  <a:pt x="93" y="251"/>
                  <a:pt x="109" y="256"/>
                  <a:pt x="126" y="261"/>
                </a:cubicBezTo>
                <a:cubicBezTo>
                  <a:pt x="151" y="268"/>
                  <a:pt x="176" y="274"/>
                  <a:pt x="201" y="281"/>
                </a:cubicBezTo>
                <a:cubicBezTo>
                  <a:pt x="198" y="281"/>
                  <a:pt x="195" y="280"/>
                  <a:pt x="192" y="279"/>
                </a:cubicBezTo>
                <a:cubicBezTo>
                  <a:pt x="192" y="279"/>
                  <a:pt x="195" y="280"/>
                  <a:pt x="192" y="279"/>
                </a:cubicBez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a:p>
        </p:txBody>
      </p:sp>
      <p:sp>
        <p:nvSpPr>
          <p:cNvPr id="13" name="Freeform 11"/>
          <p:cNvSpPr/>
          <p:nvPr/>
        </p:nvSpPr>
        <p:spPr bwMode="auto">
          <a:xfrm>
            <a:off x="6066134" y="4109655"/>
            <a:ext cx="14837" cy="248321"/>
          </a:xfrm>
          <a:custGeom>
            <a:avLst/>
            <a:gdLst>
              <a:gd name="T0" fmla="*/ 0 w 19"/>
              <a:gd name="T1" fmla="*/ 0 h 318"/>
              <a:gd name="T2" fmla="*/ 19 w 19"/>
              <a:gd name="T3" fmla="*/ 53 h 318"/>
              <a:gd name="T4" fmla="*/ 19 w 19"/>
              <a:gd name="T5" fmla="*/ 316 h 318"/>
              <a:gd name="T6" fmla="*/ 0 w 19"/>
              <a:gd name="T7" fmla="*/ 318 h 318"/>
              <a:gd name="T8" fmla="*/ 0 w 19"/>
              <a:gd name="T9" fmla="*/ 0 h 318"/>
            </a:gdLst>
            <a:ahLst/>
            <a:cxnLst>
              <a:cxn ang="0">
                <a:pos x="T0" y="T1"/>
              </a:cxn>
              <a:cxn ang="0">
                <a:pos x="T2" y="T3"/>
              </a:cxn>
              <a:cxn ang="0">
                <a:pos x="T4" y="T5"/>
              </a:cxn>
              <a:cxn ang="0">
                <a:pos x="T6" y="T7"/>
              </a:cxn>
              <a:cxn ang="0">
                <a:pos x="T8" y="T9"/>
              </a:cxn>
            </a:cxnLst>
            <a:rect l="0" t="0" r="r" b="b"/>
            <a:pathLst>
              <a:path w="19" h="318">
                <a:moveTo>
                  <a:pt x="0" y="0"/>
                </a:moveTo>
                <a:lnTo>
                  <a:pt x="19" y="53"/>
                </a:lnTo>
                <a:lnTo>
                  <a:pt x="19" y="316"/>
                </a:lnTo>
                <a:lnTo>
                  <a:pt x="0" y="318"/>
                </a:lnTo>
                <a:lnTo>
                  <a:pt x="0" y="0"/>
                </a:lnTo>
                <a:close/>
              </a:path>
            </a:pathLst>
          </a:custGeom>
          <a:solidFill>
            <a:schemeClr val="accent4">
              <a:lumMod val="50000"/>
            </a:schemeClr>
          </a:solidFill>
          <a:ln>
            <a:noFill/>
          </a:ln>
        </p:spPr>
        <p:txBody>
          <a:bodyPr vert="horz" wrap="square" lIns="91440" tIns="45720" rIns="91440" bIns="45720" numCol="1" anchor="t" anchorCtr="0" compatLnSpc="1"/>
          <a:lstStyle/>
          <a:p>
            <a:endParaRPr lang="zh-CN" altLang="en-US"/>
          </a:p>
        </p:txBody>
      </p:sp>
      <p:sp>
        <p:nvSpPr>
          <p:cNvPr id="14" name="Freeform 12"/>
          <p:cNvSpPr/>
          <p:nvPr/>
        </p:nvSpPr>
        <p:spPr bwMode="auto">
          <a:xfrm>
            <a:off x="5605412" y="4305657"/>
            <a:ext cx="473216" cy="614556"/>
          </a:xfrm>
          <a:custGeom>
            <a:avLst/>
            <a:gdLst>
              <a:gd name="T0" fmla="*/ 213 w 226"/>
              <a:gd name="T1" fmla="*/ 233 h 294"/>
              <a:gd name="T2" fmla="*/ 54 w 226"/>
              <a:gd name="T3" fmla="*/ 147 h 294"/>
              <a:gd name="T4" fmla="*/ 182 w 226"/>
              <a:gd name="T5" fmla="*/ 9 h 294"/>
              <a:gd name="T6" fmla="*/ 120 w 226"/>
              <a:gd name="T7" fmla="*/ 9 h 294"/>
              <a:gd name="T8" fmla="*/ 62 w 226"/>
              <a:gd name="T9" fmla="*/ 35 h 294"/>
              <a:gd name="T10" fmla="*/ 8 w 226"/>
              <a:gd name="T11" fmla="*/ 133 h 294"/>
              <a:gd name="T12" fmla="*/ 121 w 226"/>
              <a:gd name="T13" fmla="*/ 287 h 294"/>
              <a:gd name="T14" fmla="*/ 121 w 226"/>
              <a:gd name="T15" fmla="*/ 287 h 294"/>
              <a:gd name="T16" fmla="*/ 121 w 226"/>
              <a:gd name="T17" fmla="*/ 287 h 294"/>
              <a:gd name="T18" fmla="*/ 219 w 226"/>
              <a:gd name="T19" fmla="*/ 271 h 294"/>
              <a:gd name="T20" fmla="*/ 226 w 226"/>
              <a:gd name="T21" fmla="*/ 226 h 294"/>
              <a:gd name="T22" fmla="*/ 213 w 226"/>
              <a:gd name="T23" fmla="*/ 233 h 294"/>
              <a:gd name="T24" fmla="*/ 213 w 226"/>
              <a:gd name="T25" fmla="*/ 233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294">
                <a:moveTo>
                  <a:pt x="213" y="233"/>
                </a:moveTo>
                <a:cubicBezTo>
                  <a:pt x="146" y="260"/>
                  <a:pt x="68" y="219"/>
                  <a:pt x="54" y="147"/>
                </a:cubicBezTo>
                <a:cubicBezTo>
                  <a:pt x="39" y="71"/>
                  <a:pt x="105" y="0"/>
                  <a:pt x="182" y="9"/>
                </a:cubicBezTo>
                <a:cubicBezTo>
                  <a:pt x="161" y="6"/>
                  <a:pt x="141" y="4"/>
                  <a:pt x="120" y="9"/>
                </a:cubicBezTo>
                <a:cubicBezTo>
                  <a:pt x="99" y="13"/>
                  <a:pt x="79" y="22"/>
                  <a:pt x="62" y="35"/>
                </a:cubicBezTo>
                <a:cubicBezTo>
                  <a:pt x="31" y="59"/>
                  <a:pt x="12" y="94"/>
                  <a:pt x="8" y="133"/>
                </a:cubicBezTo>
                <a:cubicBezTo>
                  <a:pt x="0" y="205"/>
                  <a:pt x="51" y="273"/>
                  <a:pt x="121" y="287"/>
                </a:cubicBezTo>
                <a:cubicBezTo>
                  <a:pt x="121" y="287"/>
                  <a:pt x="121" y="287"/>
                  <a:pt x="121" y="287"/>
                </a:cubicBezTo>
                <a:cubicBezTo>
                  <a:pt x="121" y="287"/>
                  <a:pt x="121" y="287"/>
                  <a:pt x="121" y="287"/>
                </a:cubicBezTo>
                <a:cubicBezTo>
                  <a:pt x="155" y="294"/>
                  <a:pt x="190" y="288"/>
                  <a:pt x="219" y="271"/>
                </a:cubicBezTo>
                <a:cubicBezTo>
                  <a:pt x="226" y="226"/>
                  <a:pt x="226" y="226"/>
                  <a:pt x="226" y="226"/>
                </a:cubicBezTo>
                <a:cubicBezTo>
                  <a:pt x="222" y="229"/>
                  <a:pt x="218" y="231"/>
                  <a:pt x="213" y="233"/>
                </a:cubicBezTo>
                <a:cubicBezTo>
                  <a:pt x="213" y="233"/>
                  <a:pt x="218" y="231"/>
                  <a:pt x="213" y="233"/>
                </a:cubicBez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a:p>
        </p:txBody>
      </p:sp>
      <p:sp>
        <p:nvSpPr>
          <p:cNvPr id="15" name="Freeform 13"/>
          <p:cNvSpPr/>
          <p:nvPr/>
        </p:nvSpPr>
        <p:spPr bwMode="auto">
          <a:xfrm>
            <a:off x="6063791" y="4778092"/>
            <a:ext cx="14837" cy="320162"/>
          </a:xfrm>
          <a:custGeom>
            <a:avLst/>
            <a:gdLst>
              <a:gd name="T0" fmla="*/ 0 w 19"/>
              <a:gd name="T1" fmla="*/ 121 h 410"/>
              <a:gd name="T2" fmla="*/ 19 w 19"/>
              <a:gd name="T3" fmla="*/ 0 h 410"/>
              <a:gd name="T4" fmla="*/ 19 w 19"/>
              <a:gd name="T5" fmla="*/ 241 h 410"/>
              <a:gd name="T6" fmla="*/ 0 w 19"/>
              <a:gd name="T7" fmla="*/ 410 h 410"/>
              <a:gd name="T8" fmla="*/ 0 w 19"/>
              <a:gd name="T9" fmla="*/ 121 h 410"/>
            </a:gdLst>
            <a:ahLst/>
            <a:cxnLst>
              <a:cxn ang="0">
                <a:pos x="T0" y="T1"/>
              </a:cxn>
              <a:cxn ang="0">
                <a:pos x="T2" y="T3"/>
              </a:cxn>
              <a:cxn ang="0">
                <a:pos x="T4" y="T5"/>
              </a:cxn>
              <a:cxn ang="0">
                <a:pos x="T6" y="T7"/>
              </a:cxn>
              <a:cxn ang="0">
                <a:pos x="T8" y="T9"/>
              </a:cxn>
            </a:cxnLst>
            <a:rect l="0" t="0" r="r" b="b"/>
            <a:pathLst>
              <a:path w="19" h="410">
                <a:moveTo>
                  <a:pt x="0" y="121"/>
                </a:moveTo>
                <a:lnTo>
                  <a:pt x="19" y="0"/>
                </a:lnTo>
                <a:lnTo>
                  <a:pt x="19" y="241"/>
                </a:lnTo>
                <a:lnTo>
                  <a:pt x="0" y="410"/>
                </a:lnTo>
                <a:lnTo>
                  <a:pt x="0" y="121"/>
                </a:lnTo>
                <a:close/>
              </a:path>
            </a:pathLst>
          </a:custGeom>
          <a:solidFill>
            <a:schemeClr val="accent4">
              <a:lumMod val="50000"/>
            </a:schemeClr>
          </a:solidFill>
          <a:ln>
            <a:noFill/>
          </a:ln>
        </p:spPr>
        <p:txBody>
          <a:bodyPr vert="horz" wrap="square" lIns="91440" tIns="45720" rIns="91440" bIns="45720" numCol="1" anchor="t" anchorCtr="0" compatLnSpc="1"/>
          <a:lstStyle/>
          <a:p>
            <a:endParaRPr lang="zh-CN" altLang="en-US"/>
          </a:p>
        </p:txBody>
      </p:sp>
      <p:sp>
        <p:nvSpPr>
          <p:cNvPr id="7" name="Freeform 5"/>
          <p:cNvSpPr/>
          <p:nvPr/>
        </p:nvSpPr>
        <p:spPr bwMode="auto">
          <a:xfrm>
            <a:off x="4544972" y="3235846"/>
            <a:ext cx="1514915" cy="1862408"/>
          </a:xfrm>
          <a:custGeom>
            <a:avLst/>
            <a:gdLst>
              <a:gd name="T0" fmla="*/ 555 w 726"/>
              <a:gd name="T1" fmla="*/ 560 h 892"/>
              <a:gd name="T2" fmla="*/ 726 w 726"/>
              <a:gd name="T3" fmla="*/ 538 h 892"/>
              <a:gd name="T4" fmla="*/ 726 w 726"/>
              <a:gd name="T5" fmla="*/ 419 h 892"/>
              <a:gd name="T6" fmla="*/ 454 w 726"/>
              <a:gd name="T7" fmla="*/ 261 h 892"/>
              <a:gd name="T8" fmla="*/ 384 w 726"/>
              <a:gd name="T9" fmla="*/ 381 h 892"/>
              <a:gd name="T10" fmla="*/ 240 w 726"/>
              <a:gd name="T11" fmla="*/ 380 h 892"/>
              <a:gd name="T12" fmla="*/ 171 w 726"/>
              <a:gd name="T13" fmla="*/ 262 h 892"/>
              <a:gd name="T14" fmla="*/ 240 w 726"/>
              <a:gd name="T15" fmla="*/ 137 h 892"/>
              <a:gd name="T16" fmla="*/ 2 w 726"/>
              <a:gd name="T17" fmla="*/ 0 h 892"/>
              <a:gd name="T18" fmla="*/ 1 w 726"/>
              <a:gd name="T19" fmla="*/ 793 h 892"/>
              <a:gd name="T20" fmla="*/ 95 w 726"/>
              <a:gd name="T21" fmla="*/ 891 h 892"/>
              <a:gd name="T22" fmla="*/ 726 w 726"/>
              <a:gd name="T23" fmla="*/ 892 h 892"/>
              <a:gd name="T24" fmla="*/ 726 w 726"/>
              <a:gd name="T25" fmla="*/ 783 h 892"/>
              <a:gd name="T26" fmla="*/ 543 w 726"/>
              <a:gd name="T27" fmla="*/ 746 h 892"/>
              <a:gd name="T28" fmla="*/ 555 w 726"/>
              <a:gd name="T29" fmla="*/ 560 h 892"/>
              <a:gd name="T30" fmla="*/ 555 w 726"/>
              <a:gd name="T31" fmla="*/ 56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6" h="892">
                <a:moveTo>
                  <a:pt x="555" y="560"/>
                </a:moveTo>
                <a:cubicBezTo>
                  <a:pt x="600" y="515"/>
                  <a:pt x="671" y="506"/>
                  <a:pt x="726" y="538"/>
                </a:cubicBezTo>
                <a:cubicBezTo>
                  <a:pt x="726" y="419"/>
                  <a:pt x="726" y="419"/>
                  <a:pt x="726" y="419"/>
                </a:cubicBezTo>
                <a:cubicBezTo>
                  <a:pt x="454" y="261"/>
                  <a:pt x="454" y="261"/>
                  <a:pt x="454" y="261"/>
                </a:cubicBezTo>
                <a:cubicBezTo>
                  <a:pt x="453" y="310"/>
                  <a:pt x="426" y="356"/>
                  <a:pt x="384" y="381"/>
                </a:cubicBezTo>
                <a:cubicBezTo>
                  <a:pt x="340" y="407"/>
                  <a:pt x="283" y="407"/>
                  <a:pt x="240" y="380"/>
                </a:cubicBezTo>
                <a:cubicBezTo>
                  <a:pt x="198" y="356"/>
                  <a:pt x="172" y="310"/>
                  <a:pt x="171" y="262"/>
                </a:cubicBezTo>
                <a:cubicBezTo>
                  <a:pt x="170" y="211"/>
                  <a:pt x="196" y="163"/>
                  <a:pt x="240" y="137"/>
                </a:cubicBezTo>
                <a:cubicBezTo>
                  <a:pt x="2" y="0"/>
                  <a:pt x="2" y="0"/>
                  <a:pt x="2" y="0"/>
                </a:cubicBezTo>
                <a:cubicBezTo>
                  <a:pt x="1" y="793"/>
                  <a:pt x="1" y="793"/>
                  <a:pt x="1" y="793"/>
                </a:cubicBezTo>
                <a:cubicBezTo>
                  <a:pt x="0" y="845"/>
                  <a:pt x="42" y="891"/>
                  <a:pt x="95" y="891"/>
                </a:cubicBezTo>
                <a:cubicBezTo>
                  <a:pt x="726" y="892"/>
                  <a:pt x="726" y="892"/>
                  <a:pt x="726" y="892"/>
                </a:cubicBezTo>
                <a:cubicBezTo>
                  <a:pt x="726" y="783"/>
                  <a:pt x="726" y="783"/>
                  <a:pt x="726" y="783"/>
                </a:cubicBezTo>
                <a:cubicBezTo>
                  <a:pt x="665" y="819"/>
                  <a:pt x="585" y="802"/>
                  <a:pt x="543" y="746"/>
                </a:cubicBezTo>
                <a:cubicBezTo>
                  <a:pt x="500" y="690"/>
                  <a:pt x="506" y="609"/>
                  <a:pt x="555" y="560"/>
                </a:cubicBezTo>
                <a:cubicBezTo>
                  <a:pt x="568" y="547"/>
                  <a:pt x="543" y="573"/>
                  <a:pt x="555" y="56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4575427" y="3276842"/>
            <a:ext cx="1454006" cy="1780415"/>
          </a:xfrm>
          <a:custGeom>
            <a:avLst/>
            <a:gdLst>
              <a:gd name="T0" fmla="*/ 80 w 697"/>
              <a:gd name="T1" fmla="*/ 852 h 853"/>
              <a:gd name="T2" fmla="*/ 0 w 697"/>
              <a:gd name="T3" fmla="*/ 769 h 853"/>
              <a:gd name="T4" fmla="*/ 2 w 697"/>
              <a:gd name="T5" fmla="*/ 0 h 853"/>
              <a:gd name="T6" fmla="*/ 198 w 697"/>
              <a:gd name="T7" fmla="*/ 114 h 853"/>
              <a:gd name="T8" fmla="*/ 141 w 697"/>
              <a:gd name="T9" fmla="*/ 238 h 853"/>
              <a:gd name="T10" fmla="*/ 217 w 697"/>
              <a:gd name="T11" fmla="*/ 368 h 853"/>
              <a:gd name="T12" fmla="*/ 297 w 697"/>
              <a:gd name="T13" fmla="*/ 390 h 853"/>
              <a:gd name="T14" fmla="*/ 376 w 697"/>
              <a:gd name="T15" fmla="*/ 369 h 853"/>
              <a:gd name="T16" fmla="*/ 451 w 697"/>
              <a:gd name="T17" fmla="*/ 260 h 853"/>
              <a:gd name="T18" fmla="*/ 697 w 697"/>
              <a:gd name="T19" fmla="*/ 402 h 853"/>
              <a:gd name="T20" fmla="*/ 697 w 697"/>
              <a:gd name="T21" fmla="*/ 490 h 853"/>
              <a:gd name="T22" fmla="*/ 641 w 697"/>
              <a:gd name="T23" fmla="*/ 480 h 853"/>
              <a:gd name="T24" fmla="*/ 530 w 697"/>
              <a:gd name="T25" fmla="*/ 525 h 853"/>
              <a:gd name="T26" fmla="*/ 516 w 697"/>
              <a:gd name="T27" fmla="*/ 730 h 853"/>
              <a:gd name="T28" fmla="*/ 641 w 697"/>
              <a:gd name="T29" fmla="*/ 792 h 853"/>
              <a:gd name="T30" fmla="*/ 697 w 697"/>
              <a:gd name="T31" fmla="*/ 782 h 853"/>
              <a:gd name="T32" fmla="*/ 697 w 697"/>
              <a:gd name="T33" fmla="*/ 853 h 853"/>
              <a:gd name="T34" fmla="*/ 80 w 697"/>
              <a:gd name="T35" fmla="*/ 852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7" h="853">
                <a:moveTo>
                  <a:pt x="80" y="852"/>
                </a:moveTo>
                <a:cubicBezTo>
                  <a:pt x="37" y="852"/>
                  <a:pt x="0" y="814"/>
                  <a:pt x="0" y="769"/>
                </a:cubicBezTo>
                <a:cubicBezTo>
                  <a:pt x="2" y="0"/>
                  <a:pt x="2" y="0"/>
                  <a:pt x="2" y="0"/>
                </a:cubicBezTo>
                <a:cubicBezTo>
                  <a:pt x="198" y="114"/>
                  <a:pt x="198" y="114"/>
                  <a:pt x="198" y="114"/>
                </a:cubicBezTo>
                <a:cubicBezTo>
                  <a:pt x="162" y="144"/>
                  <a:pt x="140" y="190"/>
                  <a:pt x="141" y="238"/>
                </a:cubicBezTo>
                <a:cubicBezTo>
                  <a:pt x="142" y="291"/>
                  <a:pt x="172" y="341"/>
                  <a:pt x="217" y="368"/>
                </a:cubicBezTo>
                <a:cubicBezTo>
                  <a:pt x="241" y="382"/>
                  <a:pt x="269" y="390"/>
                  <a:pt x="297" y="390"/>
                </a:cubicBezTo>
                <a:cubicBezTo>
                  <a:pt x="325" y="390"/>
                  <a:pt x="353" y="383"/>
                  <a:pt x="376" y="369"/>
                </a:cubicBezTo>
                <a:cubicBezTo>
                  <a:pt x="416" y="345"/>
                  <a:pt x="443" y="305"/>
                  <a:pt x="451" y="260"/>
                </a:cubicBezTo>
                <a:cubicBezTo>
                  <a:pt x="697" y="402"/>
                  <a:pt x="697" y="402"/>
                  <a:pt x="697" y="402"/>
                </a:cubicBezTo>
                <a:cubicBezTo>
                  <a:pt x="697" y="490"/>
                  <a:pt x="697" y="490"/>
                  <a:pt x="697" y="490"/>
                </a:cubicBezTo>
                <a:cubicBezTo>
                  <a:pt x="679" y="483"/>
                  <a:pt x="660" y="480"/>
                  <a:pt x="641" y="480"/>
                </a:cubicBezTo>
                <a:cubicBezTo>
                  <a:pt x="600" y="480"/>
                  <a:pt x="559" y="496"/>
                  <a:pt x="530" y="525"/>
                </a:cubicBezTo>
                <a:cubicBezTo>
                  <a:pt x="475" y="580"/>
                  <a:pt x="469" y="668"/>
                  <a:pt x="516" y="730"/>
                </a:cubicBezTo>
                <a:cubicBezTo>
                  <a:pt x="545" y="769"/>
                  <a:pt x="592" y="792"/>
                  <a:pt x="641" y="792"/>
                </a:cubicBezTo>
                <a:cubicBezTo>
                  <a:pt x="660" y="792"/>
                  <a:pt x="679" y="788"/>
                  <a:pt x="697" y="782"/>
                </a:cubicBezTo>
                <a:cubicBezTo>
                  <a:pt x="697" y="853"/>
                  <a:pt x="697" y="853"/>
                  <a:pt x="697" y="853"/>
                </a:cubicBezTo>
                <a:lnTo>
                  <a:pt x="80" y="852"/>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19" name="Freeform 17"/>
          <p:cNvSpPr/>
          <p:nvPr/>
        </p:nvSpPr>
        <p:spPr bwMode="auto">
          <a:xfrm>
            <a:off x="5662138" y="3218053"/>
            <a:ext cx="1977980" cy="1875683"/>
          </a:xfrm>
          <a:custGeom>
            <a:avLst/>
            <a:gdLst>
              <a:gd name="T0" fmla="*/ 697 w 948"/>
              <a:gd name="T1" fmla="*/ 145 h 898"/>
              <a:gd name="T2" fmla="*/ 761 w 948"/>
              <a:gd name="T3" fmla="*/ 271 h 898"/>
              <a:gd name="T4" fmla="*/ 692 w 948"/>
              <a:gd name="T5" fmla="*/ 386 h 898"/>
              <a:gd name="T6" fmla="*/ 553 w 948"/>
              <a:gd name="T7" fmla="*/ 390 h 898"/>
              <a:gd name="T8" fmla="*/ 477 w 948"/>
              <a:gd name="T9" fmla="*/ 272 h 898"/>
              <a:gd name="T10" fmla="*/ 213 w 948"/>
              <a:gd name="T11" fmla="*/ 424 h 898"/>
              <a:gd name="T12" fmla="*/ 213 w 948"/>
              <a:gd name="T13" fmla="*/ 556 h 898"/>
              <a:gd name="T14" fmla="*/ 213 w 948"/>
              <a:gd name="T15" fmla="*/ 583 h 898"/>
              <a:gd name="T16" fmla="*/ 78 w 948"/>
              <a:gd name="T17" fmla="*/ 551 h 898"/>
              <a:gd name="T18" fmla="*/ 0 w 948"/>
              <a:gd name="T19" fmla="*/ 666 h 898"/>
              <a:gd name="T20" fmla="*/ 78 w 948"/>
              <a:gd name="T21" fmla="*/ 780 h 898"/>
              <a:gd name="T22" fmla="*/ 213 w 948"/>
              <a:gd name="T23" fmla="*/ 749 h 898"/>
              <a:gd name="T24" fmla="*/ 213 w 948"/>
              <a:gd name="T25" fmla="*/ 775 h 898"/>
              <a:gd name="T26" fmla="*/ 212 w 948"/>
              <a:gd name="T27" fmla="*/ 897 h 898"/>
              <a:gd name="T28" fmla="*/ 854 w 948"/>
              <a:gd name="T29" fmla="*/ 898 h 898"/>
              <a:gd name="T30" fmla="*/ 948 w 948"/>
              <a:gd name="T31" fmla="*/ 801 h 898"/>
              <a:gd name="T32" fmla="*/ 948 w 948"/>
              <a:gd name="T33" fmla="*/ 0 h 898"/>
              <a:gd name="T34" fmla="*/ 697 w 948"/>
              <a:gd name="T35" fmla="*/ 145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898">
                <a:moveTo>
                  <a:pt x="697" y="145"/>
                </a:moveTo>
                <a:cubicBezTo>
                  <a:pt x="738" y="173"/>
                  <a:pt x="764" y="221"/>
                  <a:pt x="761" y="271"/>
                </a:cubicBezTo>
                <a:cubicBezTo>
                  <a:pt x="759" y="318"/>
                  <a:pt x="732" y="362"/>
                  <a:pt x="692" y="386"/>
                </a:cubicBezTo>
                <a:cubicBezTo>
                  <a:pt x="650" y="411"/>
                  <a:pt x="597" y="413"/>
                  <a:pt x="553" y="390"/>
                </a:cubicBezTo>
                <a:cubicBezTo>
                  <a:pt x="509" y="367"/>
                  <a:pt x="480" y="321"/>
                  <a:pt x="477" y="272"/>
                </a:cubicBezTo>
                <a:cubicBezTo>
                  <a:pt x="213" y="424"/>
                  <a:pt x="213" y="424"/>
                  <a:pt x="213" y="424"/>
                </a:cubicBezTo>
                <a:cubicBezTo>
                  <a:pt x="213" y="556"/>
                  <a:pt x="213" y="556"/>
                  <a:pt x="213" y="556"/>
                </a:cubicBezTo>
                <a:cubicBezTo>
                  <a:pt x="213" y="583"/>
                  <a:pt x="213" y="583"/>
                  <a:pt x="213" y="583"/>
                </a:cubicBezTo>
                <a:cubicBezTo>
                  <a:pt x="179" y="546"/>
                  <a:pt x="125" y="533"/>
                  <a:pt x="78" y="551"/>
                </a:cubicBezTo>
                <a:cubicBezTo>
                  <a:pt x="32" y="570"/>
                  <a:pt x="0" y="616"/>
                  <a:pt x="0" y="666"/>
                </a:cubicBezTo>
                <a:cubicBezTo>
                  <a:pt x="0" y="716"/>
                  <a:pt x="32" y="762"/>
                  <a:pt x="78" y="780"/>
                </a:cubicBezTo>
                <a:cubicBezTo>
                  <a:pt x="125" y="798"/>
                  <a:pt x="179" y="786"/>
                  <a:pt x="213" y="749"/>
                </a:cubicBezTo>
                <a:cubicBezTo>
                  <a:pt x="213" y="775"/>
                  <a:pt x="213" y="775"/>
                  <a:pt x="213" y="775"/>
                </a:cubicBezTo>
                <a:cubicBezTo>
                  <a:pt x="212" y="897"/>
                  <a:pt x="212" y="897"/>
                  <a:pt x="212" y="897"/>
                </a:cubicBezTo>
                <a:cubicBezTo>
                  <a:pt x="854" y="898"/>
                  <a:pt x="854" y="898"/>
                  <a:pt x="854" y="898"/>
                </a:cubicBezTo>
                <a:cubicBezTo>
                  <a:pt x="906" y="898"/>
                  <a:pt x="948" y="853"/>
                  <a:pt x="948" y="801"/>
                </a:cubicBezTo>
                <a:cubicBezTo>
                  <a:pt x="948" y="0"/>
                  <a:pt x="948" y="0"/>
                  <a:pt x="948" y="0"/>
                </a:cubicBezTo>
                <a:lnTo>
                  <a:pt x="697" y="145"/>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0" name="Freeform 18"/>
          <p:cNvSpPr/>
          <p:nvPr/>
        </p:nvSpPr>
        <p:spPr bwMode="auto">
          <a:xfrm>
            <a:off x="5692202" y="3269592"/>
            <a:ext cx="1917852" cy="1791348"/>
          </a:xfrm>
          <a:custGeom>
            <a:avLst/>
            <a:gdLst>
              <a:gd name="T0" fmla="*/ 213 w 919"/>
              <a:gd name="T1" fmla="*/ 857 h 858"/>
              <a:gd name="T2" fmla="*/ 213 w 919"/>
              <a:gd name="T3" fmla="*/ 686 h 858"/>
              <a:gd name="T4" fmla="*/ 187 w 919"/>
              <a:gd name="T5" fmla="*/ 713 h 858"/>
              <a:gd name="T6" fmla="*/ 108 w 919"/>
              <a:gd name="T7" fmla="*/ 748 h 858"/>
              <a:gd name="T8" fmla="*/ 69 w 919"/>
              <a:gd name="T9" fmla="*/ 741 h 858"/>
              <a:gd name="T10" fmla="*/ 0 w 919"/>
              <a:gd name="T11" fmla="*/ 640 h 858"/>
              <a:gd name="T12" fmla="*/ 69 w 919"/>
              <a:gd name="T13" fmla="*/ 539 h 858"/>
              <a:gd name="T14" fmla="*/ 108 w 919"/>
              <a:gd name="T15" fmla="*/ 532 h 858"/>
              <a:gd name="T16" fmla="*/ 188 w 919"/>
              <a:gd name="T17" fmla="*/ 567 h 858"/>
              <a:gd name="T18" fmla="*/ 213 w 919"/>
              <a:gd name="T19" fmla="*/ 594 h 858"/>
              <a:gd name="T20" fmla="*/ 213 w 919"/>
              <a:gd name="T21" fmla="*/ 407 h 858"/>
              <a:gd name="T22" fmla="*/ 451 w 919"/>
              <a:gd name="T23" fmla="*/ 269 h 858"/>
              <a:gd name="T24" fmla="*/ 532 w 919"/>
              <a:gd name="T25" fmla="*/ 377 h 858"/>
              <a:gd name="T26" fmla="*/ 605 w 919"/>
              <a:gd name="T27" fmla="*/ 395 h 858"/>
              <a:gd name="T28" fmla="*/ 685 w 919"/>
              <a:gd name="T29" fmla="*/ 373 h 858"/>
              <a:gd name="T30" fmla="*/ 761 w 919"/>
              <a:gd name="T31" fmla="*/ 246 h 858"/>
              <a:gd name="T32" fmla="*/ 708 w 919"/>
              <a:gd name="T33" fmla="*/ 121 h 858"/>
              <a:gd name="T34" fmla="*/ 919 w 919"/>
              <a:gd name="T35" fmla="*/ 0 h 858"/>
              <a:gd name="T36" fmla="*/ 919 w 919"/>
              <a:gd name="T37" fmla="*/ 775 h 858"/>
              <a:gd name="T38" fmla="*/ 839 w 919"/>
              <a:gd name="T39" fmla="*/ 858 h 858"/>
              <a:gd name="T40" fmla="*/ 213 w 919"/>
              <a:gd name="T41" fmla="*/ 857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9" h="858">
                <a:moveTo>
                  <a:pt x="213" y="857"/>
                </a:moveTo>
                <a:cubicBezTo>
                  <a:pt x="213" y="686"/>
                  <a:pt x="213" y="686"/>
                  <a:pt x="213" y="686"/>
                </a:cubicBezTo>
                <a:cubicBezTo>
                  <a:pt x="187" y="713"/>
                  <a:pt x="187" y="713"/>
                  <a:pt x="187" y="713"/>
                </a:cubicBezTo>
                <a:cubicBezTo>
                  <a:pt x="167" y="735"/>
                  <a:pt x="138" y="748"/>
                  <a:pt x="108" y="748"/>
                </a:cubicBezTo>
                <a:cubicBezTo>
                  <a:pt x="94" y="748"/>
                  <a:pt x="81" y="745"/>
                  <a:pt x="69" y="741"/>
                </a:cubicBezTo>
                <a:cubicBezTo>
                  <a:pt x="28" y="724"/>
                  <a:pt x="0" y="684"/>
                  <a:pt x="0" y="640"/>
                </a:cubicBezTo>
                <a:cubicBezTo>
                  <a:pt x="0" y="596"/>
                  <a:pt x="28" y="555"/>
                  <a:pt x="69" y="539"/>
                </a:cubicBezTo>
                <a:cubicBezTo>
                  <a:pt x="81" y="534"/>
                  <a:pt x="94" y="532"/>
                  <a:pt x="108" y="532"/>
                </a:cubicBezTo>
                <a:cubicBezTo>
                  <a:pt x="138" y="532"/>
                  <a:pt x="167" y="545"/>
                  <a:pt x="188" y="567"/>
                </a:cubicBezTo>
                <a:cubicBezTo>
                  <a:pt x="213" y="594"/>
                  <a:pt x="213" y="594"/>
                  <a:pt x="213" y="594"/>
                </a:cubicBezTo>
                <a:cubicBezTo>
                  <a:pt x="213" y="407"/>
                  <a:pt x="213" y="407"/>
                  <a:pt x="213" y="407"/>
                </a:cubicBezTo>
                <a:cubicBezTo>
                  <a:pt x="451" y="269"/>
                  <a:pt x="451" y="269"/>
                  <a:pt x="451" y="269"/>
                </a:cubicBezTo>
                <a:cubicBezTo>
                  <a:pt x="461" y="315"/>
                  <a:pt x="490" y="355"/>
                  <a:pt x="532" y="377"/>
                </a:cubicBezTo>
                <a:cubicBezTo>
                  <a:pt x="554" y="389"/>
                  <a:pt x="579" y="395"/>
                  <a:pt x="605" y="395"/>
                </a:cubicBezTo>
                <a:cubicBezTo>
                  <a:pt x="633" y="395"/>
                  <a:pt x="661" y="387"/>
                  <a:pt x="685" y="373"/>
                </a:cubicBezTo>
                <a:cubicBezTo>
                  <a:pt x="729" y="346"/>
                  <a:pt x="759" y="298"/>
                  <a:pt x="761" y="246"/>
                </a:cubicBezTo>
                <a:cubicBezTo>
                  <a:pt x="763" y="198"/>
                  <a:pt x="743" y="152"/>
                  <a:pt x="708" y="121"/>
                </a:cubicBezTo>
                <a:cubicBezTo>
                  <a:pt x="919" y="0"/>
                  <a:pt x="919" y="0"/>
                  <a:pt x="919" y="0"/>
                </a:cubicBezTo>
                <a:cubicBezTo>
                  <a:pt x="919" y="775"/>
                  <a:pt x="919" y="775"/>
                  <a:pt x="919" y="775"/>
                </a:cubicBezTo>
                <a:cubicBezTo>
                  <a:pt x="919" y="820"/>
                  <a:pt x="883" y="858"/>
                  <a:pt x="839" y="858"/>
                </a:cubicBezTo>
                <a:lnTo>
                  <a:pt x="213" y="857"/>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9" name="Freeform 27"/>
          <p:cNvSpPr/>
          <p:nvPr/>
        </p:nvSpPr>
        <p:spPr bwMode="auto">
          <a:xfrm>
            <a:off x="4555625" y="2924775"/>
            <a:ext cx="3084493" cy="1142433"/>
          </a:xfrm>
          <a:custGeom>
            <a:avLst/>
            <a:gdLst>
              <a:gd name="T0" fmla="*/ 1479 w 1479"/>
              <a:gd name="T1" fmla="*/ 101 h 546"/>
              <a:gd name="T2" fmla="*/ 1385 w 1479"/>
              <a:gd name="T3" fmla="*/ 3 h 546"/>
              <a:gd name="T4" fmla="*/ 1192 w 1479"/>
              <a:gd name="T5" fmla="*/ 3 h 546"/>
              <a:gd name="T6" fmla="*/ 808 w 1479"/>
              <a:gd name="T7" fmla="*/ 3 h 546"/>
              <a:gd name="T8" fmla="*/ 423 w 1479"/>
              <a:gd name="T9" fmla="*/ 3 h 546"/>
              <a:gd name="T10" fmla="*/ 231 w 1479"/>
              <a:gd name="T11" fmla="*/ 3 h 546"/>
              <a:gd name="T12" fmla="*/ 135 w 1479"/>
              <a:gd name="T13" fmla="*/ 3 h 546"/>
              <a:gd name="T14" fmla="*/ 55 w 1479"/>
              <a:gd name="T15" fmla="*/ 12 h 546"/>
              <a:gd name="T16" fmla="*/ 0 w 1479"/>
              <a:gd name="T17" fmla="*/ 100 h 546"/>
              <a:gd name="T18" fmla="*/ 0 w 1479"/>
              <a:gd name="T19" fmla="*/ 122 h 546"/>
              <a:gd name="T20" fmla="*/ 281 w 1479"/>
              <a:gd name="T21" fmla="*/ 284 h 546"/>
              <a:gd name="T22" fmla="*/ 189 w 1479"/>
              <a:gd name="T23" fmla="*/ 389 h 546"/>
              <a:gd name="T24" fmla="*/ 251 w 1479"/>
              <a:gd name="T25" fmla="*/ 510 h 546"/>
              <a:gd name="T26" fmla="*/ 390 w 1479"/>
              <a:gd name="T27" fmla="*/ 496 h 546"/>
              <a:gd name="T28" fmla="*/ 428 w 1479"/>
              <a:gd name="T29" fmla="*/ 369 h 546"/>
              <a:gd name="T30" fmla="*/ 450 w 1479"/>
              <a:gd name="T31" fmla="*/ 382 h 546"/>
              <a:gd name="T32" fmla="*/ 734 w 1479"/>
              <a:gd name="T33" fmla="*/ 546 h 546"/>
              <a:gd name="T34" fmla="*/ 1031 w 1479"/>
              <a:gd name="T35" fmla="*/ 376 h 546"/>
              <a:gd name="T36" fmla="*/ 1078 w 1479"/>
              <a:gd name="T37" fmla="*/ 502 h 546"/>
              <a:gd name="T38" fmla="*/ 1212 w 1479"/>
              <a:gd name="T39" fmla="*/ 509 h 546"/>
              <a:gd name="T40" fmla="*/ 1272 w 1479"/>
              <a:gd name="T41" fmla="*/ 390 h 546"/>
              <a:gd name="T42" fmla="*/ 1186 w 1479"/>
              <a:gd name="T43" fmla="*/ 286 h 546"/>
              <a:gd name="T44" fmla="*/ 1208 w 1479"/>
              <a:gd name="T45" fmla="*/ 274 h 546"/>
              <a:gd name="T46" fmla="*/ 1359 w 1479"/>
              <a:gd name="T47" fmla="*/ 187 h 546"/>
              <a:gd name="T48" fmla="*/ 1435 w 1479"/>
              <a:gd name="T49" fmla="*/ 143 h 546"/>
              <a:gd name="T50" fmla="*/ 1479 w 1479"/>
              <a:gd name="T51" fmla="*/ 117 h 546"/>
              <a:gd name="T52" fmla="*/ 1479 w 1479"/>
              <a:gd name="T53" fmla="*/ 101 h 546"/>
              <a:gd name="T54" fmla="*/ 1479 w 1479"/>
              <a:gd name="T55" fmla="*/ 101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479" h="546">
                <a:moveTo>
                  <a:pt x="1479" y="101"/>
                </a:moveTo>
                <a:cubicBezTo>
                  <a:pt x="1476" y="49"/>
                  <a:pt x="1439" y="3"/>
                  <a:pt x="1385" y="3"/>
                </a:cubicBezTo>
                <a:cubicBezTo>
                  <a:pt x="1321" y="3"/>
                  <a:pt x="1256" y="3"/>
                  <a:pt x="1192" y="3"/>
                </a:cubicBezTo>
                <a:cubicBezTo>
                  <a:pt x="1064" y="3"/>
                  <a:pt x="936" y="3"/>
                  <a:pt x="808" y="3"/>
                </a:cubicBezTo>
                <a:cubicBezTo>
                  <a:pt x="679" y="3"/>
                  <a:pt x="551" y="3"/>
                  <a:pt x="423" y="3"/>
                </a:cubicBezTo>
                <a:cubicBezTo>
                  <a:pt x="359" y="3"/>
                  <a:pt x="295" y="3"/>
                  <a:pt x="231" y="3"/>
                </a:cubicBezTo>
                <a:cubicBezTo>
                  <a:pt x="199" y="3"/>
                  <a:pt x="167" y="3"/>
                  <a:pt x="135" y="3"/>
                </a:cubicBezTo>
                <a:cubicBezTo>
                  <a:pt x="108" y="3"/>
                  <a:pt x="80" y="0"/>
                  <a:pt x="55" y="12"/>
                </a:cubicBezTo>
                <a:cubicBezTo>
                  <a:pt x="22" y="28"/>
                  <a:pt x="0" y="64"/>
                  <a:pt x="0" y="100"/>
                </a:cubicBezTo>
                <a:cubicBezTo>
                  <a:pt x="0" y="122"/>
                  <a:pt x="0" y="122"/>
                  <a:pt x="0" y="122"/>
                </a:cubicBezTo>
                <a:cubicBezTo>
                  <a:pt x="94" y="176"/>
                  <a:pt x="187" y="230"/>
                  <a:pt x="281" y="284"/>
                </a:cubicBezTo>
                <a:cubicBezTo>
                  <a:pt x="232" y="297"/>
                  <a:pt x="195" y="339"/>
                  <a:pt x="189" y="389"/>
                </a:cubicBezTo>
                <a:cubicBezTo>
                  <a:pt x="183" y="438"/>
                  <a:pt x="208" y="486"/>
                  <a:pt x="251" y="510"/>
                </a:cubicBezTo>
                <a:cubicBezTo>
                  <a:pt x="295" y="535"/>
                  <a:pt x="352" y="529"/>
                  <a:pt x="390" y="496"/>
                </a:cubicBezTo>
                <a:cubicBezTo>
                  <a:pt x="426" y="465"/>
                  <a:pt x="441" y="415"/>
                  <a:pt x="428" y="369"/>
                </a:cubicBezTo>
                <a:cubicBezTo>
                  <a:pt x="450" y="382"/>
                  <a:pt x="450" y="382"/>
                  <a:pt x="450" y="382"/>
                </a:cubicBezTo>
                <a:cubicBezTo>
                  <a:pt x="734" y="546"/>
                  <a:pt x="734" y="546"/>
                  <a:pt x="734" y="546"/>
                </a:cubicBezTo>
                <a:cubicBezTo>
                  <a:pt x="833" y="489"/>
                  <a:pt x="932" y="432"/>
                  <a:pt x="1031" y="376"/>
                </a:cubicBezTo>
                <a:cubicBezTo>
                  <a:pt x="1020" y="423"/>
                  <a:pt x="1038" y="473"/>
                  <a:pt x="1078" y="502"/>
                </a:cubicBezTo>
                <a:cubicBezTo>
                  <a:pt x="1117" y="531"/>
                  <a:pt x="1170" y="534"/>
                  <a:pt x="1212" y="509"/>
                </a:cubicBezTo>
                <a:cubicBezTo>
                  <a:pt x="1254" y="485"/>
                  <a:pt x="1278" y="437"/>
                  <a:pt x="1272" y="390"/>
                </a:cubicBezTo>
                <a:cubicBezTo>
                  <a:pt x="1267" y="341"/>
                  <a:pt x="1232" y="300"/>
                  <a:pt x="1186" y="286"/>
                </a:cubicBezTo>
                <a:cubicBezTo>
                  <a:pt x="1208" y="274"/>
                  <a:pt x="1208" y="274"/>
                  <a:pt x="1208" y="274"/>
                </a:cubicBezTo>
                <a:cubicBezTo>
                  <a:pt x="1258" y="245"/>
                  <a:pt x="1308" y="216"/>
                  <a:pt x="1359" y="187"/>
                </a:cubicBezTo>
                <a:cubicBezTo>
                  <a:pt x="1384" y="172"/>
                  <a:pt x="1410" y="157"/>
                  <a:pt x="1435" y="143"/>
                </a:cubicBezTo>
                <a:cubicBezTo>
                  <a:pt x="1447" y="136"/>
                  <a:pt x="1467" y="124"/>
                  <a:pt x="1479" y="117"/>
                </a:cubicBezTo>
                <a:cubicBezTo>
                  <a:pt x="1479" y="115"/>
                  <a:pt x="1479" y="111"/>
                  <a:pt x="1479" y="101"/>
                </a:cubicBezTo>
                <a:cubicBezTo>
                  <a:pt x="1478" y="74"/>
                  <a:pt x="1479" y="111"/>
                  <a:pt x="1479"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0" name="Freeform 28"/>
          <p:cNvSpPr/>
          <p:nvPr/>
        </p:nvSpPr>
        <p:spPr bwMode="auto">
          <a:xfrm>
            <a:off x="4584909" y="2960305"/>
            <a:ext cx="3025926" cy="1071373"/>
          </a:xfrm>
          <a:custGeom>
            <a:avLst/>
            <a:gdLst>
              <a:gd name="T0" fmla="*/ 443 w 1451"/>
              <a:gd name="T1" fmla="*/ 352 h 512"/>
              <a:gd name="T2" fmla="*/ 389 w 1451"/>
              <a:gd name="T3" fmla="*/ 321 h 512"/>
              <a:gd name="T4" fmla="*/ 400 w 1451"/>
              <a:gd name="T5" fmla="*/ 356 h 512"/>
              <a:gd name="T6" fmla="*/ 366 w 1451"/>
              <a:gd name="T7" fmla="*/ 467 h 512"/>
              <a:gd name="T8" fmla="*/ 296 w 1451"/>
              <a:gd name="T9" fmla="*/ 493 h 512"/>
              <a:gd name="T10" fmla="*/ 244 w 1451"/>
              <a:gd name="T11" fmla="*/ 480 h 512"/>
              <a:gd name="T12" fmla="*/ 189 w 1451"/>
              <a:gd name="T13" fmla="*/ 373 h 512"/>
              <a:gd name="T14" fmla="*/ 270 w 1451"/>
              <a:gd name="T15" fmla="*/ 281 h 512"/>
              <a:gd name="T16" fmla="*/ 305 w 1451"/>
              <a:gd name="T17" fmla="*/ 272 h 512"/>
              <a:gd name="T18" fmla="*/ 274 w 1451"/>
              <a:gd name="T19" fmla="*/ 254 h 512"/>
              <a:gd name="T20" fmla="*/ 0 w 1451"/>
              <a:gd name="T21" fmla="*/ 96 h 512"/>
              <a:gd name="T22" fmla="*/ 0 w 1451"/>
              <a:gd name="T23" fmla="*/ 83 h 512"/>
              <a:gd name="T24" fmla="*/ 47 w 1451"/>
              <a:gd name="T25" fmla="*/ 8 h 512"/>
              <a:gd name="T26" fmla="*/ 93 w 1451"/>
              <a:gd name="T27" fmla="*/ 0 h 512"/>
              <a:gd name="T28" fmla="*/ 107 w 1451"/>
              <a:gd name="T29" fmla="*/ 0 h 512"/>
              <a:gd name="T30" fmla="*/ 121 w 1451"/>
              <a:gd name="T31" fmla="*/ 0 h 512"/>
              <a:gd name="T32" fmla="*/ 1178 w 1451"/>
              <a:gd name="T33" fmla="*/ 0 h 512"/>
              <a:gd name="T34" fmla="*/ 1370 w 1451"/>
              <a:gd name="T35" fmla="*/ 0 h 512"/>
              <a:gd name="T36" fmla="*/ 1450 w 1451"/>
              <a:gd name="T37" fmla="*/ 84 h 512"/>
              <a:gd name="T38" fmla="*/ 1450 w 1451"/>
              <a:gd name="T39" fmla="*/ 88 h 512"/>
              <a:gd name="T40" fmla="*/ 1451 w 1451"/>
              <a:gd name="T41" fmla="*/ 91 h 512"/>
              <a:gd name="T42" fmla="*/ 1449 w 1451"/>
              <a:gd name="T43" fmla="*/ 92 h 512"/>
              <a:gd name="T44" fmla="*/ 1136 w 1451"/>
              <a:gd name="T45" fmla="*/ 273 h 512"/>
              <a:gd name="T46" fmla="*/ 1167 w 1451"/>
              <a:gd name="T47" fmla="*/ 282 h 512"/>
              <a:gd name="T48" fmla="*/ 1243 w 1451"/>
              <a:gd name="T49" fmla="*/ 374 h 512"/>
              <a:gd name="T50" fmla="*/ 1190 w 1451"/>
              <a:gd name="T51" fmla="*/ 479 h 512"/>
              <a:gd name="T52" fmla="*/ 1136 w 1451"/>
              <a:gd name="T53" fmla="*/ 494 h 512"/>
              <a:gd name="T54" fmla="*/ 1136 w 1451"/>
              <a:gd name="T55" fmla="*/ 494 h 512"/>
              <a:gd name="T56" fmla="*/ 1072 w 1451"/>
              <a:gd name="T57" fmla="*/ 473 h 512"/>
              <a:gd name="T58" fmla="*/ 1030 w 1451"/>
              <a:gd name="T59" fmla="*/ 361 h 512"/>
              <a:gd name="T60" fmla="*/ 1038 w 1451"/>
              <a:gd name="T61" fmla="*/ 329 h 512"/>
              <a:gd name="T62" fmla="*/ 1009 w 1451"/>
              <a:gd name="T63" fmla="*/ 346 h 512"/>
              <a:gd name="T64" fmla="*/ 821 w 1451"/>
              <a:gd name="T65" fmla="*/ 454 h 512"/>
              <a:gd name="T66" fmla="*/ 720 w 1451"/>
              <a:gd name="T67" fmla="*/ 512 h 512"/>
              <a:gd name="T68" fmla="*/ 443 w 1451"/>
              <a:gd name="T69" fmla="*/ 352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51" h="512">
                <a:moveTo>
                  <a:pt x="443" y="352"/>
                </a:moveTo>
                <a:cubicBezTo>
                  <a:pt x="389" y="321"/>
                  <a:pt x="389" y="321"/>
                  <a:pt x="389" y="321"/>
                </a:cubicBezTo>
                <a:cubicBezTo>
                  <a:pt x="400" y="356"/>
                  <a:pt x="400" y="356"/>
                  <a:pt x="400" y="356"/>
                </a:cubicBezTo>
                <a:cubicBezTo>
                  <a:pt x="411" y="395"/>
                  <a:pt x="398" y="440"/>
                  <a:pt x="366" y="467"/>
                </a:cubicBezTo>
                <a:cubicBezTo>
                  <a:pt x="347" y="484"/>
                  <a:pt x="322" y="493"/>
                  <a:pt x="296" y="493"/>
                </a:cubicBezTo>
                <a:cubicBezTo>
                  <a:pt x="277" y="493"/>
                  <a:pt x="259" y="489"/>
                  <a:pt x="244" y="480"/>
                </a:cubicBezTo>
                <a:cubicBezTo>
                  <a:pt x="206" y="459"/>
                  <a:pt x="184" y="416"/>
                  <a:pt x="189" y="373"/>
                </a:cubicBezTo>
                <a:cubicBezTo>
                  <a:pt x="194" y="329"/>
                  <a:pt x="227" y="292"/>
                  <a:pt x="270" y="281"/>
                </a:cubicBezTo>
                <a:cubicBezTo>
                  <a:pt x="305" y="272"/>
                  <a:pt x="305" y="272"/>
                  <a:pt x="305" y="272"/>
                </a:cubicBezTo>
                <a:cubicBezTo>
                  <a:pt x="274" y="254"/>
                  <a:pt x="274" y="254"/>
                  <a:pt x="274" y="254"/>
                </a:cubicBezTo>
                <a:cubicBezTo>
                  <a:pt x="183" y="202"/>
                  <a:pt x="92" y="149"/>
                  <a:pt x="0" y="96"/>
                </a:cubicBezTo>
                <a:cubicBezTo>
                  <a:pt x="0" y="83"/>
                  <a:pt x="0" y="83"/>
                  <a:pt x="0" y="83"/>
                </a:cubicBezTo>
                <a:cubicBezTo>
                  <a:pt x="0" y="52"/>
                  <a:pt x="19" y="22"/>
                  <a:pt x="47" y="8"/>
                </a:cubicBezTo>
                <a:cubicBezTo>
                  <a:pt x="61" y="1"/>
                  <a:pt x="78" y="0"/>
                  <a:pt x="93" y="0"/>
                </a:cubicBezTo>
                <a:cubicBezTo>
                  <a:pt x="98" y="0"/>
                  <a:pt x="102" y="0"/>
                  <a:pt x="107" y="0"/>
                </a:cubicBezTo>
                <a:cubicBezTo>
                  <a:pt x="111" y="0"/>
                  <a:pt x="116" y="0"/>
                  <a:pt x="121" y="0"/>
                </a:cubicBezTo>
                <a:cubicBezTo>
                  <a:pt x="1178" y="0"/>
                  <a:pt x="1178" y="0"/>
                  <a:pt x="1178" y="0"/>
                </a:cubicBezTo>
                <a:cubicBezTo>
                  <a:pt x="1370" y="0"/>
                  <a:pt x="1370" y="0"/>
                  <a:pt x="1370" y="0"/>
                </a:cubicBezTo>
                <a:cubicBezTo>
                  <a:pt x="1419" y="0"/>
                  <a:pt x="1448" y="43"/>
                  <a:pt x="1450" y="84"/>
                </a:cubicBezTo>
                <a:cubicBezTo>
                  <a:pt x="1450" y="88"/>
                  <a:pt x="1450" y="88"/>
                  <a:pt x="1450" y="88"/>
                </a:cubicBezTo>
                <a:cubicBezTo>
                  <a:pt x="1450" y="89"/>
                  <a:pt x="1450" y="90"/>
                  <a:pt x="1451" y="91"/>
                </a:cubicBezTo>
                <a:cubicBezTo>
                  <a:pt x="1450" y="91"/>
                  <a:pt x="1450" y="92"/>
                  <a:pt x="1449" y="92"/>
                </a:cubicBezTo>
                <a:cubicBezTo>
                  <a:pt x="1136" y="273"/>
                  <a:pt x="1136" y="273"/>
                  <a:pt x="1136" y="273"/>
                </a:cubicBezTo>
                <a:cubicBezTo>
                  <a:pt x="1167" y="282"/>
                  <a:pt x="1167" y="282"/>
                  <a:pt x="1167" y="282"/>
                </a:cubicBezTo>
                <a:cubicBezTo>
                  <a:pt x="1208" y="295"/>
                  <a:pt x="1239" y="332"/>
                  <a:pt x="1243" y="374"/>
                </a:cubicBezTo>
                <a:cubicBezTo>
                  <a:pt x="1248" y="416"/>
                  <a:pt x="1227" y="458"/>
                  <a:pt x="1190" y="479"/>
                </a:cubicBezTo>
                <a:cubicBezTo>
                  <a:pt x="1174" y="489"/>
                  <a:pt x="1155" y="494"/>
                  <a:pt x="1136" y="494"/>
                </a:cubicBezTo>
                <a:cubicBezTo>
                  <a:pt x="1136" y="494"/>
                  <a:pt x="1136" y="494"/>
                  <a:pt x="1136" y="494"/>
                </a:cubicBezTo>
                <a:cubicBezTo>
                  <a:pt x="1113" y="494"/>
                  <a:pt x="1090" y="486"/>
                  <a:pt x="1072" y="473"/>
                </a:cubicBezTo>
                <a:cubicBezTo>
                  <a:pt x="1037" y="448"/>
                  <a:pt x="1021" y="404"/>
                  <a:pt x="1030" y="361"/>
                </a:cubicBezTo>
                <a:cubicBezTo>
                  <a:pt x="1038" y="329"/>
                  <a:pt x="1038" y="329"/>
                  <a:pt x="1038" y="329"/>
                </a:cubicBezTo>
                <a:cubicBezTo>
                  <a:pt x="1009" y="346"/>
                  <a:pt x="1009" y="346"/>
                  <a:pt x="1009" y="346"/>
                </a:cubicBezTo>
                <a:cubicBezTo>
                  <a:pt x="946" y="382"/>
                  <a:pt x="883" y="418"/>
                  <a:pt x="821" y="454"/>
                </a:cubicBezTo>
                <a:cubicBezTo>
                  <a:pt x="720" y="512"/>
                  <a:pt x="720" y="512"/>
                  <a:pt x="720" y="512"/>
                </a:cubicBezTo>
                <a:lnTo>
                  <a:pt x="443" y="352"/>
                </a:ln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43" name="Freeform 41"/>
          <p:cNvSpPr/>
          <p:nvPr/>
        </p:nvSpPr>
        <p:spPr bwMode="auto">
          <a:xfrm>
            <a:off x="5446615" y="2881770"/>
            <a:ext cx="285804" cy="82774"/>
          </a:xfrm>
          <a:custGeom>
            <a:avLst/>
            <a:gdLst>
              <a:gd name="T0" fmla="*/ 0 w 137"/>
              <a:gd name="T1" fmla="*/ 39 h 39"/>
              <a:gd name="T2" fmla="*/ 68 w 137"/>
              <a:gd name="T3" fmla="*/ 0 h 39"/>
              <a:gd name="T4" fmla="*/ 137 w 137"/>
              <a:gd name="T5" fmla="*/ 39 h 39"/>
              <a:gd name="T6" fmla="*/ 0 w 137"/>
              <a:gd name="T7" fmla="*/ 39 h 39"/>
            </a:gdLst>
            <a:ahLst/>
            <a:cxnLst>
              <a:cxn ang="0">
                <a:pos x="T0" y="T1"/>
              </a:cxn>
              <a:cxn ang="0">
                <a:pos x="T2" y="T3"/>
              </a:cxn>
              <a:cxn ang="0">
                <a:pos x="T4" y="T5"/>
              </a:cxn>
              <a:cxn ang="0">
                <a:pos x="T6" y="T7"/>
              </a:cxn>
            </a:cxnLst>
            <a:rect l="0" t="0" r="r" b="b"/>
            <a:pathLst>
              <a:path w="137" h="39">
                <a:moveTo>
                  <a:pt x="0" y="39"/>
                </a:moveTo>
                <a:cubicBezTo>
                  <a:pt x="0" y="18"/>
                  <a:pt x="30" y="0"/>
                  <a:pt x="68" y="0"/>
                </a:cubicBezTo>
                <a:cubicBezTo>
                  <a:pt x="106" y="0"/>
                  <a:pt x="137" y="18"/>
                  <a:pt x="137" y="39"/>
                </a:cubicBezTo>
                <a:lnTo>
                  <a:pt x="0" y="39"/>
                </a:ln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a:p>
        </p:txBody>
      </p:sp>
      <p:sp>
        <p:nvSpPr>
          <p:cNvPr id="44" name="Freeform 42"/>
          <p:cNvSpPr/>
          <p:nvPr/>
        </p:nvSpPr>
        <p:spPr bwMode="auto">
          <a:xfrm>
            <a:off x="5562967" y="2742773"/>
            <a:ext cx="52319" cy="164767"/>
          </a:xfrm>
          <a:custGeom>
            <a:avLst/>
            <a:gdLst>
              <a:gd name="T0" fmla="*/ 25 w 25"/>
              <a:gd name="T1" fmla="*/ 65 h 78"/>
              <a:gd name="T2" fmla="*/ 12 w 25"/>
              <a:gd name="T3" fmla="*/ 78 h 78"/>
              <a:gd name="T4" fmla="*/ 0 w 25"/>
              <a:gd name="T5" fmla="*/ 65 h 78"/>
              <a:gd name="T6" fmla="*/ 0 w 25"/>
              <a:gd name="T7" fmla="*/ 13 h 78"/>
              <a:gd name="T8" fmla="*/ 12 w 25"/>
              <a:gd name="T9" fmla="*/ 0 h 78"/>
              <a:gd name="T10" fmla="*/ 25 w 25"/>
              <a:gd name="T11" fmla="*/ 13 h 78"/>
              <a:gd name="T12" fmla="*/ 25 w 25"/>
              <a:gd name="T13" fmla="*/ 65 h 78"/>
            </a:gdLst>
            <a:ahLst/>
            <a:cxnLst>
              <a:cxn ang="0">
                <a:pos x="T0" y="T1"/>
              </a:cxn>
              <a:cxn ang="0">
                <a:pos x="T2" y="T3"/>
              </a:cxn>
              <a:cxn ang="0">
                <a:pos x="T4" y="T5"/>
              </a:cxn>
              <a:cxn ang="0">
                <a:pos x="T6" y="T7"/>
              </a:cxn>
              <a:cxn ang="0">
                <a:pos x="T8" y="T9"/>
              </a:cxn>
              <a:cxn ang="0">
                <a:pos x="T10" y="T11"/>
              </a:cxn>
              <a:cxn ang="0">
                <a:pos x="T12" y="T13"/>
              </a:cxn>
            </a:cxnLst>
            <a:rect l="0" t="0" r="r" b="b"/>
            <a:pathLst>
              <a:path w="25" h="78">
                <a:moveTo>
                  <a:pt x="25" y="65"/>
                </a:moveTo>
                <a:cubicBezTo>
                  <a:pt x="25" y="72"/>
                  <a:pt x="19" y="78"/>
                  <a:pt x="12" y="78"/>
                </a:cubicBezTo>
                <a:cubicBezTo>
                  <a:pt x="5" y="78"/>
                  <a:pt x="0" y="72"/>
                  <a:pt x="0" y="65"/>
                </a:cubicBezTo>
                <a:cubicBezTo>
                  <a:pt x="0" y="13"/>
                  <a:pt x="0" y="13"/>
                  <a:pt x="0" y="13"/>
                </a:cubicBezTo>
                <a:cubicBezTo>
                  <a:pt x="0" y="6"/>
                  <a:pt x="5" y="0"/>
                  <a:pt x="12" y="0"/>
                </a:cubicBezTo>
                <a:cubicBezTo>
                  <a:pt x="19" y="0"/>
                  <a:pt x="25" y="6"/>
                  <a:pt x="25" y="13"/>
                </a:cubicBezTo>
                <a:lnTo>
                  <a:pt x="25" y="65"/>
                </a:lnTo>
                <a:close/>
              </a:path>
            </a:pathLst>
          </a:custGeom>
          <a:solidFill>
            <a:schemeClr val="accent4">
              <a:lumMod val="60000"/>
              <a:lumOff val="40000"/>
            </a:schemeClr>
          </a:solidFill>
          <a:ln>
            <a:noFill/>
          </a:ln>
        </p:spPr>
        <p:txBody>
          <a:bodyPr vert="horz" wrap="square" lIns="91440" tIns="45720" rIns="91440" bIns="45720" numCol="1" anchor="t" anchorCtr="0" compatLnSpc="1"/>
          <a:lstStyle/>
          <a:p>
            <a:endParaRPr lang="zh-CN" altLang="en-US"/>
          </a:p>
        </p:txBody>
      </p:sp>
      <p:sp>
        <p:nvSpPr>
          <p:cNvPr id="45" name="Freeform 43"/>
          <p:cNvSpPr/>
          <p:nvPr/>
        </p:nvSpPr>
        <p:spPr bwMode="auto">
          <a:xfrm>
            <a:off x="6534386" y="2881770"/>
            <a:ext cx="285804" cy="82774"/>
          </a:xfrm>
          <a:custGeom>
            <a:avLst/>
            <a:gdLst>
              <a:gd name="T0" fmla="*/ 0 w 137"/>
              <a:gd name="T1" fmla="*/ 39 h 39"/>
              <a:gd name="T2" fmla="*/ 68 w 137"/>
              <a:gd name="T3" fmla="*/ 0 h 39"/>
              <a:gd name="T4" fmla="*/ 137 w 137"/>
              <a:gd name="T5" fmla="*/ 39 h 39"/>
              <a:gd name="T6" fmla="*/ 0 w 137"/>
              <a:gd name="T7" fmla="*/ 39 h 39"/>
            </a:gdLst>
            <a:ahLst/>
            <a:cxnLst>
              <a:cxn ang="0">
                <a:pos x="T0" y="T1"/>
              </a:cxn>
              <a:cxn ang="0">
                <a:pos x="T2" y="T3"/>
              </a:cxn>
              <a:cxn ang="0">
                <a:pos x="T4" y="T5"/>
              </a:cxn>
              <a:cxn ang="0">
                <a:pos x="T6" y="T7"/>
              </a:cxn>
            </a:cxnLst>
            <a:rect l="0" t="0" r="r" b="b"/>
            <a:pathLst>
              <a:path w="137" h="39">
                <a:moveTo>
                  <a:pt x="0" y="39"/>
                </a:moveTo>
                <a:cubicBezTo>
                  <a:pt x="0" y="18"/>
                  <a:pt x="30" y="0"/>
                  <a:pt x="68" y="0"/>
                </a:cubicBezTo>
                <a:cubicBezTo>
                  <a:pt x="106" y="0"/>
                  <a:pt x="137" y="18"/>
                  <a:pt x="137" y="39"/>
                </a:cubicBezTo>
                <a:lnTo>
                  <a:pt x="0" y="39"/>
                </a:ln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a:p>
        </p:txBody>
      </p:sp>
      <p:sp>
        <p:nvSpPr>
          <p:cNvPr id="46" name="Freeform 44"/>
          <p:cNvSpPr/>
          <p:nvPr/>
        </p:nvSpPr>
        <p:spPr bwMode="auto">
          <a:xfrm>
            <a:off x="6650738" y="2742773"/>
            <a:ext cx="52319" cy="164767"/>
          </a:xfrm>
          <a:custGeom>
            <a:avLst/>
            <a:gdLst>
              <a:gd name="T0" fmla="*/ 25 w 25"/>
              <a:gd name="T1" fmla="*/ 65 h 78"/>
              <a:gd name="T2" fmla="*/ 12 w 25"/>
              <a:gd name="T3" fmla="*/ 78 h 78"/>
              <a:gd name="T4" fmla="*/ 0 w 25"/>
              <a:gd name="T5" fmla="*/ 65 h 78"/>
              <a:gd name="T6" fmla="*/ 0 w 25"/>
              <a:gd name="T7" fmla="*/ 13 h 78"/>
              <a:gd name="T8" fmla="*/ 12 w 25"/>
              <a:gd name="T9" fmla="*/ 0 h 78"/>
              <a:gd name="T10" fmla="*/ 25 w 25"/>
              <a:gd name="T11" fmla="*/ 13 h 78"/>
              <a:gd name="T12" fmla="*/ 25 w 25"/>
              <a:gd name="T13" fmla="*/ 65 h 78"/>
            </a:gdLst>
            <a:ahLst/>
            <a:cxnLst>
              <a:cxn ang="0">
                <a:pos x="T0" y="T1"/>
              </a:cxn>
              <a:cxn ang="0">
                <a:pos x="T2" y="T3"/>
              </a:cxn>
              <a:cxn ang="0">
                <a:pos x="T4" y="T5"/>
              </a:cxn>
              <a:cxn ang="0">
                <a:pos x="T6" y="T7"/>
              </a:cxn>
              <a:cxn ang="0">
                <a:pos x="T8" y="T9"/>
              </a:cxn>
              <a:cxn ang="0">
                <a:pos x="T10" y="T11"/>
              </a:cxn>
              <a:cxn ang="0">
                <a:pos x="T12" y="T13"/>
              </a:cxn>
            </a:cxnLst>
            <a:rect l="0" t="0" r="r" b="b"/>
            <a:pathLst>
              <a:path w="25" h="78">
                <a:moveTo>
                  <a:pt x="25" y="65"/>
                </a:moveTo>
                <a:cubicBezTo>
                  <a:pt x="25" y="72"/>
                  <a:pt x="19" y="78"/>
                  <a:pt x="12" y="78"/>
                </a:cubicBezTo>
                <a:cubicBezTo>
                  <a:pt x="5" y="78"/>
                  <a:pt x="0" y="72"/>
                  <a:pt x="0" y="65"/>
                </a:cubicBezTo>
                <a:cubicBezTo>
                  <a:pt x="0" y="13"/>
                  <a:pt x="0" y="13"/>
                  <a:pt x="0" y="13"/>
                </a:cubicBezTo>
                <a:cubicBezTo>
                  <a:pt x="0" y="6"/>
                  <a:pt x="5" y="0"/>
                  <a:pt x="12" y="0"/>
                </a:cubicBezTo>
                <a:cubicBezTo>
                  <a:pt x="19" y="0"/>
                  <a:pt x="25" y="6"/>
                  <a:pt x="25" y="13"/>
                </a:cubicBezTo>
                <a:lnTo>
                  <a:pt x="25" y="65"/>
                </a:lnTo>
                <a:close/>
              </a:path>
            </a:pathLst>
          </a:custGeom>
          <a:solidFill>
            <a:schemeClr val="accent4">
              <a:lumMod val="60000"/>
              <a:lumOff val="40000"/>
            </a:schemeClr>
          </a:solidFill>
          <a:ln>
            <a:noFill/>
          </a:ln>
        </p:spPr>
        <p:txBody>
          <a:bodyPr vert="horz" wrap="square" lIns="91440" tIns="45720" rIns="91440" bIns="45720" numCol="1" anchor="t" anchorCtr="0" compatLnSpc="1"/>
          <a:lstStyle/>
          <a:p>
            <a:endParaRPr lang="zh-CN" altLang="en-US"/>
          </a:p>
        </p:txBody>
      </p:sp>
      <p:sp>
        <p:nvSpPr>
          <p:cNvPr id="47" name="Freeform 45"/>
          <p:cNvSpPr/>
          <p:nvPr/>
        </p:nvSpPr>
        <p:spPr bwMode="auto">
          <a:xfrm>
            <a:off x="4872665" y="2854439"/>
            <a:ext cx="352179" cy="103858"/>
          </a:xfrm>
          <a:custGeom>
            <a:avLst/>
            <a:gdLst>
              <a:gd name="T0" fmla="*/ 160 w 169"/>
              <a:gd name="T1" fmla="*/ 0 h 49"/>
              <a:gd name="T2" fmla="*/ 8 w 169"/>
              <a:gd name="T3" fmla="*/ 0 h 49"/>
              <a:gd name="T4" fmla="*/ 0 w 169"/>
              <a:gd name="T5" fmla="*/ 15 h 49"/>
              <a:gd name="T6" fmla="*/ 0 w 169"/>
              <a:gd name="T7" fmla="*/ 49 h 49"/>
              <a:gd name="T8" fmla="*/ 169 w 169"/>
              <a:gd name="T9" fmla="*/ 49 h 49"/>
              <a:gd name="T10" fmla="*/ 169 w 169"/>
              <a:gd name="T11" fmla="*/ 15 h 49"/>
              <a:gd name="T12" fmla="*/ 160 w 169"/>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169" h="49">
                <a:moveTo>
                  <a:pt x="160" y="0"/>
                </a:moveTo>
                <a:cubicBezTo>
                  <a:pt x="8" y="0"/>
                  <a:pt x="8" y="0"/>
                  <a:pt x="8" y="0"/>
                </a:cubicBezTo>
                <a:cubicBezTo>
                  <a:pt x="4" y="0"/>
                  <a:pt x="0" y="7"/>
                  <a:pt x="0" y="15"/>
                </a:cubicBezTo>
                <a:cubicBezTo>
                  <a:pt x="0" y="49"/>
                  <a:pt x="0" y="49"/>
                  <a:pt x="0" y="49"/>
                </a:cubicBezTo>
                <a:cubicBezTo>
                  <a:pt x="169" y="49"/>
                  <a:pt x="169" y="49"/>
                  <a:pt x="169" y="49"/>
                </a:cubicBezTo>
                <a:cubicBezTo>
                  <a:pt x="169" y="15"/>
                  <a:pt x="169" y="15"/>
                  <a:pt x="169" y="15"/>
                </a:cubicBezTo>
                <a:cubicBezTo>
                  <a:pt x="169" y="7"/>
                  <a:pt x="165" y="0"/>
                  <a:pt x="160" y="0"/>
                </a:cubicBezTo>
              </a:path>
            </a:pathLst>
          </a:custGeom>
          <a:solidFill>
            <a:srgbClr val="90909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46"/>
          <p:cNvSpPr/>
          <p:nvPr/>
        </p:nvSpPr>
        <p:spPr bwMode="auto">
          <a:xfrm>
            <a:off x="4872665" y="2854439"/>
            <a:ext cx="352179" cy="95268"/>
          </a:xfrm>
          <a:custGeom>
            <a:avLst/>
            <a:gdLst>
              <a:gd name="T0" fmla="*/ 0 w 169"/>
              <a:gd name="T1" fmla="*/ 45 h 45"/>
              <a:gd name="T2" fmla="*/ 0 w 169"/>
              <a:gd name="T3" fmla="*/ 14 h 45"/>
              <a:gd name="T4" fmla="*/ 8 w 169"/>
              <a:gd name="T5" fmla="*/ 0 h 45"/>
              <a:gd name="T6" fmla="*/ 160 w 169"/>
              <a:gd name="T7" fmla="*/ 0 h 45"/>
              <a:gd name="T8" fmla="*/ 169 w 169"/>
              <a:gd name="T9" fmla="*/ 14 h 45"/>
              <a:gd name="T10" fmla="*/ 169 w 169"/>
              <a:gd name="T11" fmla="*/ 45 h 45"/>
              <a:gd name="T12" fmla="*/ 0 w 169"/>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169" h="45">
                <a:moveTo>
                  <a:pt x="0" y="45"/>
                </a:moveTo>
                <a:cubicBezTo>
                  <a:pt x="0" y="14"/>
                  <a:pt x="0" y="14"/>
                  <a:pt x="0" y="14"/>
                </a:cubicBezTo>
                <a:cubicBezTo>
                  <a:pt x="0" y="6"/>
                  <a:pt x="4" y="0"/>
                  <a:pt x="8" y="0"/>
                </a:cubicBezTo>
                <a:cubicBezTo>
                  <a:pt x="160" y="0"/>
                  <a:pt x="160" y="0"/>
                  <a:pt x="160" y="0"/>
                </a:cubicBezTo>
                <a:cubicBezTo>
                  <a:pt x="165" y="0"/>
                  <a:pt x="169" y="6"/>
                  <a:pt x="169" y="14"/>
                </a:cubicBezTo>
                <a:cubicBezTo>
                  <a:pt x="169" y="45"/>
                  <a:pt x="169" y="45"/>
                  <a:pt x="169" y="45"/>
                </a:cubicBezTo>
                <a:lnTo>
                  <a:pt x="0" y="45"/>
                </a:ln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a:p>
        </p:txBody>
      </p:sp>
      <p:sp>
        <p:nvSpPr>
          <p:cNvPr id="49" name="Freeform 47"/>
          <p:cNvSpPr/>
          <p:nvPr/>
        </p:nvSpPr>
        <p:spPr bwMode="auto">
          <a:xfrm>
            <a:off x="7041180" y="2854439"/>
            <a:ext cx="352960" cy="103858"/>
          </a:xfrm>
          <a:custGeom>
            <a:avLst/>
            <a:gdLst>
              <a:gd name="T0" fmla="*/ 161 w 169"/>
              <a:gd name="T1" fmla="*/ 0 h 49"/>
              <a:gd name="T2" fmla="*/ 8 w 169"/>
              <a:gd name="T3" fmla="*/ 0 h 49"/>
              <a:gd name="T4" fmla="*/ 0 w 169"/>
              <a:gd name="T5" fmla="*/ 15 h 49"/>
              <a:gd name="T6" fmla="*/ 0 w 169"/>
              <a:gd name="T7" fmla="*/ 49 h 49"/>
              <a:gd name="T8" fmla="*/ 169 w 169"/>
              <a:gd name="T9" fmla="*/ 49 h 49"/>
              <a:gd name="T10" fmla="*/ 169 w 169"/>
              <a:gd name="T11" fmla="*/ 15 h 49"/>
              <a:gd name="T12" fmla="*/ 161 w 169"/>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169" h="49">
                <a:moveTo>
                  <a:pt x="161" y="0"/>
                </a:moveTo>
                <a:cubicBezTo>
                  <a:pt x="8" y="0"/>
                  <a:pt x="8" y="0"/>
                  <a:pt x="8" y="0"/>
                </a:cubicBezTo>
                <a:cubicBezTo>
                  <a:pt x="4" y="0"/>
                  <a:pt x="0" y="7"/>
                  <a:pt x="0" y="15"/>
                </a:cubicBezTo>
                <a:cubicBezTo>
                  <a:pt x="0" y="49"/>
                  <a:pt x="0" y="49"/>
                  <a:pt x="0" y="49"/>
                </a:cubicBezTo>
                <a:cubicBezTo>
                  <a:pt x="169" y="49"/>
                  <a:pt x="169" y="49"/>
                  <a:pt x="169" y="49"/>
                </a:cubicBezTo>
                <a:cubicBezTo>
                  <a:pt x="169" y="15"/>
                  <a:pt x="169" y="15"/>
                  <a:pt x="169" y="15"/>
                </a:cubicBezTo>
                <a:cubicBezTo>
                  <a:pt x="169" y="7"/>
                  <a:pt x="165" y="0"/>
                  <a:pt x="161" y="0"/>
                </a:cubicBezTo>
              </a:path>
            </a:pathLst>
          </a:custGeom>
          <a:solidFill>
            <a:srgbClr val="90909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8"/>
          <p:cNvSpPr/>
          <p:nvPr/>
        </p:nvSpPr>
        <p:spPr bwMode="auto">
          <a:xfrm>
            <a:off x="7041180" y="2854439"/>
            <a:ext cx="352960" cy="95268"/>
          </a:xfrm>
          <a:custGeom>
            <a:avLst/>
            <a:gdLst>
              <a:gd name="T0" fmla="*/ 169 w 169"/>
              <a:gd name="T1" fmla="*/ 45 h 45"/>
              <a:gd name="T2" fmla="*/ 169 w 169"/>
              <a:gd name="T3" fmla="*/ 14 h 45"/>
              <a:gd name="T4" fmla="*/ 161 w 169"/>
              <a:gd name="T5" fmla="*/ 0 h 45"/>
              <a:gd name="T6" fmla="*/ 8 w 169"/>
              <a:gd name="T7" fmla="*/ 0 h 45"/>
              <a:gd name="T8" fmla="*/ 0 w 169"/>
              <a:gd name="T9" fmla="*/ 14 h 45"/>
              <a:gd name="T10" fmla="*/ 0 w 169"/>
              <a:gd name="T11" fmla="*/ 45 h 45"/>
              <a:gd name="T12" fmla="*/ 169 w 169"/>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169" h="45">
                <a:moveTo>
                  <a:pt x="169" y="45"/>
                </a:moveTo>
                <a:cubicBezTo>
                  <a:pt x="169" y="14"/>
                  <a:pt x="169" y="14"/>
                  <a:pt x="169" y="14"/>
                </a:cubicBezTo>
                <a:cubicBezTo>
                  <a:pt x="169" y="6"/>
                  <a:pt x="165" y="0"/>
                  <a:pt x="161" y="0"/>
                </a:cubicBezTo>
                <a:cubicBezTo>
                  <a:pt x="8" y="0"/>
                  <a:pt x="8" y="0"/>
                  <a:pt x="8" y="0"/>
                </a:cubicBezTo>
                <a:cubicBezTo>
                  <a:pt x="4" y="0"/>
                  <a:pt x="0" y="6"/>
                  <a:pt x="0" y="14"/>
                </a:cubicBezTo>
                <a:cubicBezTo>
                  <a:pt x="0" y="45"/>
                  <a:pt x="0" y="45"/>
                  <a:pt x="0" y="45"/>
                </a:cubicBezTo>
                <a:lnTo>
                  <a:pt x="169" y="45"/>
                </a:ln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a:p>
        </p:txBody>
      </p:sp>
      <p:sp>
        <p:nvSpPr>
          <p:cNvPr id="73" name="文本框 72"/>
          <p:cNvSpPr txBox="1"/>
          <p:nvPr/>
        </p:nvSpPr>
        <p:spPr>
          <a:xfrm>
            <a:off x="6925495" y="4217676"/>
            <a:ext cx="406748" cy="457889"/>
          </a:xfrm>
          <a:prstGeom prst="rect">
            <a:avLst/>
          </a:prstGeom>
          <a:noFill/>
        </p:spPr>
        <p:txBody>
          <a:bodyPr wrap="none" lIns="0" tIns="0" rIns="0" bIns="0" rtlCol="0">
            <a:spAutoFit/>
          </a:bodyPr>
          <a:lstStyle/>
          <a:p>
            <a:r>
              <a:rPr lang="en-US" altLang="zh-CN" sz="3600" dirty="0">
                <a:solidFill>
                  <a:schemeClr val="bg1"/>
                </a:solidFill>
                <a:latin typeface="Impact" panose="020B0806030902050204" pitchFamily="34" charset="0"/>
              </a:rPr>
              <a:t>03</a:t>
            </a:r>
            <a:endParaRPr lang="zh-CN" altLang="en-US" sz="3600" dirty="0">
              <a:solidFill>
                <a:schemeClr val="bg1"/>
              </a:solidFill>
              <a:latin typeface="Impact" panose="020B0806030902050204" pitchFamily="34" charset="0"/>
            </a:endParaRPr>
          </a:p>
        </p:txBody>
      </p:sp>
      <p:sp>
        <p:nvSpPr>
          <p:cNvPr id="80" name="文本框 79"/>
          <p:cNvSpPr txBox="1"/>
          <p:nvPr/>
        </p:nvSpPr>
        <p:spPr>
          <a:xfrm>
            <a:off x="4754183" y="4217676"/>
            <a:ext cx="423193" cy="553998"/>
          </a:xfrm>
          <a:prstGeom prst="rect">
            <a:avLst/>
          </a:prstGeom>
          <a:noFill/>
        </p:spPr>
        <p:txBody>
          <a:bodyPr wrap="none" lIns="0" tIns="0" rIns="0" bIns="0" rtlCol="0">
            <a:spAutoFit/>
          </a:bodyPr>
          <a:lstStyle/>
          <a:p>
            <a:r>
              <a:rPr lang="en-US" altLang="zh-CN" sz="3600" dirty="0">
                <a:solidFill>
                  <a:schemeClr val="bg1"/>
                </a:solidFill>
                <a:latin typeface="Impact" panose="020B0806030902050204" pitchFamily="34" charset="0"/>
              </a:rPr>
              <a:t>01</a:t>
            </a:r>
            <a:endParaRPr lang="zh-CN" altLang="en-US" sz="3600" dirty="0">
              <a:solidFill>
                <a:schemeClr val="bg1"/>
              </a:solidFill>
              <a:latin typeface="Impact" panose="020B0806030902050204" pitchFamily="34" charset="0"/>
            </a:endParaRPr>
          </a:p>
        </p:txBody>
      </p:sp>
      <p:sp>
        <p:nvSpPr>
          <p:cNvPr id="81" name="文本框 80"/>
          <p:cNvSpPr txBox="1"/>
          <p:nvPr/>
        </p:nvSpPr>
        <p:spPr>
          <a:xfrm>
            <a:off x="5856351" y="3128739"/>
            <a:ext cx="479298" cy="553998"/>
          </a:xfrm>
          <a:prstGeom prst="rect">
            <a:avLst/>
          </a:prstGeom>
          <a:noFill/>
        </p:spPr>
        <p:txBody>
          <a:bodyPr wrap="none" lIns="0" tIns="0" rIns="0" bIns="0" rtlCol="0">
            <a:spAutoFit/>
          </a:bodyPr>
          <a:lstStyle/>
          <a:p>
            <a:r>
              <a:rPr lang="en-US" altLang="zh-CN" sz="3600" dirty="0">
                <a:solidFill>
                  <a:schemeClr val="bg1"/>
                </a:solidFill>
                <a:latin typeface="Impact" panose="020B0806030902050204" pitchFamily="34" charset="0"/>
              </a:rPr>
              <a:t>02</a:t>
            </a:r>
            <a:endParaRPr lang="zh-CN" altLang="en-US" sz="3600" dirty="0">
              <a:solidFill>
                <a:schemeClr val="bg1"/>
              </a:solidFill>
              <a:latin typeface="Impact" panose="020B0806030902050204" pitchFamily="34" charset="0"/>
            </a:endParaRPr>
          </a:p>
        </p:txBody>
      </p:sp>
      <p:sp>
        <p:nvSpPr>
          <p:cNvPr id="51" name="矩形 50"/>
          <p:cNvSpPr/>
          <p:nvPr/>
        </p:nvSpPr>
        <p:spPr>
          <a:xfrm>
            <a:off x="694690" y="1042670"/>
            <a:ext cx="2777490" cy="213360"/>
          </a:xfrm>
          <a:prstGeom prst="rect">
            <a:avLst/>
          </a:prstGeom>
        </p:spPr>
        <p:txBody>
          <a:bodyPr wrap="square" lIns="0" tIns="0" rIns="0" bIns="0">
            <a:spAutoFit/>
          </a:bodyPr>
          <a:lstStyle/>
          <a:p>
            <a:pPr algn="dist"/>
            <a:r>
              <a:rPr lang="en-US" altLang="zh-CN" sz="1400" dirty="0">
                <a:solidFill>
                  <a:schemeClr val="accent1"/>
                </a:solidFill>
              </a:rPr>
              <a:t>APP后端云</a:t>
            </a:r>
            <a:r>
              <a:rPr lang="zh-CN" altLang="en-US" sz="1400" dirty="0">
                <a:solidFill>
                  <a:schemeClr val="accent1"/>
                </a:solidFill>
              </a:rPr>
              <a:t>面对着怎样的市场前景</a:t>
            </a:r>
          </a:p>
        </p:txBody>
      </p:sp>
      <p:sp>
        <p:nvSpPr>
          <p:cNvPr id="52" name="矩形 51"/>
          <p:cNvSpPr/>
          <p:nvPr/>
        </p:nvSpPr>
        <p:spPr>
          <a:xfrm>
            <a:off x="694690" y="544522"/>
            <a:ext cx="1422400" cy="457200"/>
          </a:xfrm>
          <a:prstGeom prst="rect">
            <a:avLst/>
          </a:prstGeom>
        </p:spPr>
        <p:txBody>
          <a:bodyPr wrap="none" lIns="0" tIns="0" rIns="0" bIns="0">
            <a:spAutoFit/>
          </a:bodyPr>
          <a:lstStyle/>
          <a:p>
            <a:r>
              <a:rPr lang="zh-CN" altLang="en-US" sz="2800" b="1" dirty="0">
                <a:solidFill>
                  <a:srgbClr val="404040"/>
                </a:solidFill>
                <a:latin typeface="微软雅黑" panose="020B0503020204020204" pitchFamily="34" charset="-122"/>
                <a:ea typeface="微软雅黑" panose="020B0503020204020204" pitchFamily="34" charset="-122"/>
              </a:rPr>
              <a:t>市场前景</a:t>
            </a:r>
          </a:p>
        </p:txBody>
      </p:sp>
      <p:cxnSp>
        <p:nvCxnSpPr>
          <p:cNvPr id="53" name="直接连接符 52"/>
          <p:cNvCxnSpPr/>
          <p:nvPr/>
        </p:nvCxnSpPr>
        <p:spPr>
          <a:xfrm>
            <a:off x="695325"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switch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30400" y="1486408"/>
            <a:ext cx="5329152" cy="276999"/>
          </a:xfrm>
          <a:prstGeom prst="rect">
            <a:avLst/>
          </a:prstGeom>
        </p:spPr>
        <p:txBody>
          <a:bodyPr wrap="square" lIns="0" tIns="0" rIns="0" bIns="0">
            <a:spAutoFit/>
          </a:bodyPr>
          <a:lstStyle/>
          <a:p>
            <a:pPr algn="r"/>
            <a:r>
              <a:rPr lang="en-US" altLang="zh-CN" b="1" dirty="0">
                <a:solidFill>
                  <a:srgbClr val="404040"/>
                </a:solidFill>
                <a:latin typeface="Cambria" panose="02040503050406030204" pitchFamily="18" charset="0"/>
                <a:ea typeface="微软雅黑" panose="020B0503020204020204" pitchFamily="34" charset="-122"/>
              </a:rPr>
              <a:t>AWS Mobile/</a:t>
            </a:r>
            <a:r>
              <a:rPr lang="zh-CN" altLang="en-US" b="1" dirty="0">
                <a:solidFill>
                  <a:srgbClr val="404040"/>
                </a:solidFill>
                <a:latin typeface="Cambria" panose="02040503050406030204" pitchFamily="18" charset="0"/>
                <a:ea typeface="微软雅黑" panose="020B0503020204020204" pitchFamily="34" charset="-122"/>
              </a:rPr>
              <a:t>腾讯</a:t>
            </a:r>
            <a:r>
              <a:rPr lang="en-US" altLang="zh-CN" b="1" dirty="0">
                <a:solidFill>
                  <a:srgbClr val="404040"/>
                </a:solidFill>
                <a:latin typeface="Cambria" panose="02040503050406030204" pitchFamily="18" charset="0"/>
                <a:ea typeface="微软雅黑" panose="020B0503020204020204" pitchFamily="34" charset="-122"/>
              </a:rPr>
              <a:t>TAB/</a:t>
            </a:r>
            <a:r>
              <a:rPr lang="zh-CN" altLang="en-US" b="1" dirty="0">
                <a:solidFill>
                  <a:srgbClr val="404040"/>
                </a:solidFill>
                <a:latin typeface="Cambria" panose="02040503050406030204" pitchFamily="18" charset="0"/>
                <a:ea typeface="微软雅黑" panose="020B0503020204020204" pitchFamily="34" charset="-122"/>
              </a:rPr>
              <a:t>阿里云移动为首的移动服务</a:t>
            </a:r>
          </a:p>
        </p:txBody>
      </p:sp>
      <p:cxnSp>
        <p:nvCxnSpPr>
          <p:cNvPr id="6" name="直接连接符 5"/>
          <p:cNvCxnSpPr/>
          <p:nvPr/>
        </p:nvCxnSpPr>
        <p:spPr>
          <a:xfrm>
            <a:off x="230400" y="1888872"/>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9" name="矩形 58"/>
          <p:cNvSpPr/>
          <p:nvPr/>
        </p:nvSpPr>
        <p:spPr>
          <a:xfrm>
            <a:off x="4623043" y="529918"/>
            <a:ext cx="3267344" cy="523220"/>
          </a:xfrm>
          <a:prstGeom prst="rect">
            <a:avLst/>
          </a:prstGeom>
        </p:spPr>
        <p:txBody>
          <a:bodyPr wrap="square">
            <a:spAutoFit/>
          </a:bodyPr>
          <a:lstStyle/>
          <a:p>
            <a:pPr algn="ctr"/>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竞争对手：云开发</a:t>
            </a:r>
          </a:p>
        </p:txBody>
      </p:sp>
      <p:cxnSp>
        <p:nvCxnSpPr>
          <p:cNvPr id="61" name="直接连接符 60"/>
          <p:cNvCxnSpPr/>
          <p:nvPr/>
        </p:nvCxnSpPr>
        <p:spPr>
          <a:xfrm>
            <a:off x="4623043"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3" name="Picture 2"/>
          <p:cNvPicPr>
            <a:picLocks noChangeAspect="1"/>
          </p:cNvPicPr>
          <p:nvPr/>
        </p:nvPicPr>
        <p:blipFill>
          <a:blip r:embed="rId3"/>
          <a:stretch>
            <a:fillRect/>
          </a:stretch>
        </p:blipFill>
        <p:spPr>
          <a:xfrm>
            <a:off x="409772" y="2109366"/>
            <a:ext cx="5338580" cy="3551537"/>
          </a:xfrm>
          <a:prstGeom prst="rect">
            <a:avLst/>
          </a:prstGeom>
        </p:spPr>
      </p:pic>
      <p:pic>
        <p:nvPicPr>
          <p:cNvPr id="5" name="Picture 4"/>
          <p:cNvPicPr>
            <a:picLocks noChangeAspect="1"/>
          </p:cNvPicPr>
          <p:nvPr/>
        </p:nvPicPr>
        <p:blipFill>
          <a:blip r:embed="rId4"/>
          <a:stretch>
            <a:fillRect/>
          </a:stretch>
        </p:blipFill>
        <p:spPr>
          <a:xfrm>
            <a:off x="1621536" y="2614816"/>
            <a:ext cx="6449456" cy="3559290"/>
          </a:xfrm>
          <a:prstGeom prst="rect">
            <a:avLst/>
          </a:prstGeom>
        </p:spPr>
      </p:pic>
      <p:pic>
        <p:nvPicPr>
          <p:cNvPr id="7" name="Picture 6"/>
          <p:cNvPicPr>
            <a:picLocks noChangeAspect="1"/>
          </p:cNvPicPr>
          <p:nvPr/>
        </p:nvPicPr>
        <p:blipFill>
          <a:blip r:embed="rId5"/>
          <a:stretch>
            <a:fillRect/>
          </a:stretch>
        </p:blipFill>
        <p:spPr>
          <a:xfrm>
            <a:off x="3445342" y="3059306"/>
            <a:ext cx="6007689" cy="3761669"/>
          </a:xfrm>
          <a:prstGeom prst="rect">
            <a:avLst/>
          </a:prstGeom>
        </p:spPr>
      </p:pic>
      <p:pic>
        <p:nvPicPr>
          <p:cNvPr id="10" name="Picture 9"/>
          <p:cNvPicPr>
            <a:picLocks noChangeAspect="1"/>
          </p:cNvPicPr>
          <p:nvPr/>
        </p:nvPicPr>
        <p:blipFill>
          <a:blip r:embed="rId6"/>
          <a:stretch>
            <a:fillRect/>
          </a:stretch>
        </p:blipFill>
        <p:spPr>
          <a:xfrm>
            <a:off x="691011" y="2109700"/>
            <a:ext cx="8312082" cy="4476776"/>
          </a:xfrm>
          <a:prstGeom prst="rect">
            <a:avLst/>
          </a:prstGeom>
        </p:spPr>
      </p:pic>
      <p:pic>
        <p:nvPicPr>
          <p:cNvPr id="8" name="Picture 7"/>
          <p:cNvPicPr>
            <a:picLocks noChangeAspect="1"/>
          </p:cNvPicPr>
          <p:nvPr/>
        </p:nvPicPr>
        <p:blipFill>
          <a:blip r:embed="rId7"/>
          <a:stretch>
            <a:fillRect/>
          </a:stretch>
        </p:blipFill>
        <p:spPr>
          <a:xfrm>
            <a:off x="6960116" y="1330223"/>
            <a:ext cx="5047591" cy="2924652"/>
          </a:xfrm>
          <a:prstGeom prst="rect">
            <a:avLst/>
          </a:prstGeom>
        </p:spPr>
      </p:pic>
      <p:pic>
        <p:nvPicPr>
          <p:cNvPr id="9" name="Picture 8"/>
          <p:cNvPicPr>
            <a:picLocks noChangeAspect="1"/>
          </p:cNvPicPr>
          <p:nvPr/>
        </p:nvPicPr>
        <p:blipFill>
          <a:blip r:embed="rId8"/>
          <a:stretch>
            <a:fillRect/>
          </a:stretch>
        </p:blipFill>
        <p:spPr>
          <a:xfrm>
            <a:off x="5479604" y="2207897"/>
            <a:ext cx="5797233" cy="3084817"/>
          </a:xfrm>
          <a:prstGeom prst="rect">
            <a:avLst/>
          </a:prstGeom>
        </p:spPr>
      </p:pic>
      <p:pic>
        <p:nvPicPr>
          <p:cNvPr id="11" name="Picture 10"/>
          <p:cNvPicPr>
            <a:picLocks noChangeAspect="1"/>
          </p:cNvPicPr>
          <p:nvPr/>
        </p:nvPicPr>
        <p:blipFill>
          <a:blip r:embed="rId9"/>
          <a:stretch>
            <a:fillRect/>
          </a:stretch>
        </p:blipFill>
        <p:spPr>
          <a:xfrm>
            <a:off x="5906473" y="1530753"/>
            <a:ext cx="6084314" cy="4809935"/>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矩形 58"/>
          <p:cNvSpPr/>
          <p:nvPr/>
        </p:nvSpPr>
        <p:spPr>
          <a:xfrm>
            <a:off x="4623043" y="529918"/>
            <a:ext cx="3023235" cy="523220"/>
          </a:xfrm>
          <a:prstGeom prst="rect">
            <a:avLst/>
          </a:prstGeom>
        </p:spPr>
        <p:txBody>
          <a:bodyPr wrap="square">
            <a:spAutoFit/>
          </a:bodyPr>
          <a:lstStyle/>
          <a:p>
            <a:pPr algn="ctr"/>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所谓数据云服务</a:t>
            </a:r>
          </a:p>
        </p:txBody>
      </p:sp>
      <p:cxnSp>
        <p:nvCxnSpPr>
          <p:cNvPr id="61" name="直接连接符 60"/>
          <p:cNvCxnSpPr/>
          <p:nvPr/>
        </p:nvCxnSpPr>
        <p:spPr>
          <a:xfrm>
            <a:off x="4623043"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a:blip r:embed="rId3"/>
          <a:stretch>
            <a:fillRect/>
          </a:stretch>
        </p:blipFill>
        <p:spPr>
          <a:xfrm>
            <a:off x="1392631" y="1053138"/>
            <a:ext cx="9484057" cy="4492448"/>
          </a:xfrm>
          <a:prstGeom prst="rect">
            <a:avLst/>
          </a:prstGeom>
        </p:spPr>
      </p:pic>
      <p:sp>
        <p:nvSpPr>
          <p:cNvPr id="11" name="TextBox 10"/>
          <p:cNvSpPr txBox="1"/>
          <p:nvPr/>
        </p:nvSpPr>
        <p:spPr>
          <a:xfrm>
            <a:off x="1578077" y="6135329"/>
            <a:ext cx="4568879" cy="369332"/>
          </a:xfrm>
          <a:prstGeom prst="rect">
            <a:avLst/>
          </a:prstGeom>
          <a:noFill/>
        </p:spPr>
        <p:txBody>
          <a:bodyPr wrap="none" rtlCol="0">
            <a:spAutoFit/>
          </a:bodyPr>
          <a:lstStyle/>
          <a:p>
            <a:r>
              <a:rPr lang="en-US" altLang="zh-CN" dirty="0"/>
              <a:t>4</a:t>
            </a:r>
            <a:r>
              <a:rPr lang="zh-CN" altLang="en-US" dirty="0"/>
              <a:t>万腾讯</a:t>
            </a:r>
            <a:r>
              <a:rPr lang="en-US" altLang="zh-CN" dirty="0"/>
              <a:t>TAB</a:t>
            </a:r>
            <a:r>
              <a:rPr lang="zh-CN" altLang="en-US" dirty="0"/>
              <a:t>注册用户移交</a:t>
            </a:r>
            <a:r>
              <a:rPr lang="en-US" altLang="zh-CN" dirty="0" err="1"/>
              <a:t>LeadCloud</a:t>
            </a:r>
            <a:r>
              <a:rPr lang="zh-CN" altLang="en-US"/>
              <a:t>运营</a:t>
            </a:r>
            <a:endParaRPr lang="zh-CN" altLang="en-US" dirty="0"/>
          </a:p>
        </p:txBody>
      </p:sp>
    </p:spTree>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矩形 57"/>
          <p:cNvSpPr/>
          <p:nvPr/>
        </p:nvSpPr>
        <p:spPr>
          <a:xfrm>
            <a:off x="5396224" y="1042513"/>
            <a:ext cx="1422400" cy="213360"/>
          </a:xfrm>
          <a:prstGeom prst="rect">
            <a:avLst/>
          </a:prstGeom>
        </p:spPr>
        <p:txBody>
          <a:bodyPr wrap="none" lIns="0" tIns="0" rIns="0" bIns="0">
            <a:spAutoFit/>
          </a:bodyPr>
          <a:lstStyle/>
          <a:p>
            <a:pPr algn="dist"/>
            <a:r>
              <a:rPr lang="zh-CN" sz="1400" dirty="0">
                <a:solidFill>
                  <a:schemeClr val="accent1"/>
                </a:solidFill>
              </a:rPr>
              <a:t>第一步我们要做的</a:t>
            </a:r>
          </a:p>
        </p:txBody>
      </p:sp>
      <p:sp>
        <p:nvSpPr>
          <p:cNvPr id="59" name="矩形 58"/>
          <p:cNvSpPr/>
          <p:nvPr/>
        </p:nvSpPr>
        <p:spPr>
          <a:xfrm>
            <a:off x="4044315" y="514985"/>
            <a:ext cx="4056380" cy="548640"/>
          </a:xfrm>
          <a:prstGeom prst="rect">
            <a:avLst/>
          </a:prstGeom>
        </p:spPr>
        <p:txBody>
          <a:bodyPr wrap="square">
            <a:spAutoFit/>
          </a:bodyPr>
          <a:lstStyle/>
          <a:p>
            <a:pPr algn="ctr"/>
            <a:r>
              <a:rPr lang="zh-CN" altLang="en-US" sz="2800" b="1" dirty="0">
                <a:solidFill>
                  <a:schemeClr val="tx1">
                    <a:lumMod val="75000"/>
                    <a:lumOff val="25000"/>
                  </a:schemeClr>
                </a:solidFill>
                <a:latin typeface="微软雅黑" panose="020B0503020204020204" pitchFamily="34" charset="-122"/>
                <a:ea typeface="微软雅黑" panose="020B0503020204020204" pitchFamily="34" charset="-122"/>
              </a:rPr>
              <a:t>构建移动开发生态圈</a:t>
            </a:r>
          </a:p>
        </p:txBody>
      </p:sp>
      <p:cxnSp>
        <p:nvCxnSpPr>
          <p:cNvPr id="61" name="直接连接符 60"/>
          <p:cNvCxnSpPr/>
          <p:nvPr/>
        </p:nvCxnSpPr>
        <p:spPr>
          <a:xfrm>
            <a:off x="4623043"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4214871" y="2133774"/>
            <a:ext cx="3653289" cy="3593739"/>
            <a:chOff x="3936000" y="1628775"/>
            <a:chExt cx="4320000" cy="4249582"/>
          </a:xfrm>
        </p:grpSpPr>
        <p:sp>
          <p:nvSpPr>
            <p:cNvPr id="69" name="椭圆 68"/>
            <p:cNvSpPr/>
            <p:nvPr/>
          </p:nvSpPr>
          <p:spPr>
            <a:xfrm>
              <a:off x="3936000" y="5715001"/>
              <a:ext cx="4320000" cy="163356"/>
            </a:xfrm>
            <a:prstGeom prst="ellipse">
              <a:avLst/>
            </a:prstGeom>
            <a:gradFill flip="none" rotWithShape="1">
              <a:gsLst>
                <a:gs pos="100000">
                  <a:schemeClr val="tx1">
                    <a:lumMod val="50000"/>
                    <a:lumOff val="50000"/>
                    <a:alpha val="0"/>
                  </a:schemeClr>
                </a:gs>
                <a:gs pos="39000">
                  <a:schemeClr val="tx1">
                    <a:lumMod val="65000"/>
                    <a:lumOff val="35000"/>
                    <a:alpha val="7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3999518" y="1628775"/>
              <a:ext cx="4192964" cy="4139048"/>
              <a:chOff x="1148359" y="-1170583"/>
              <a:chExt cx="6574036" cy="6489502"/>
            </a:xfrm>
          </p:grpSpPr>
          <p:sp>
            <p:nvSpPr>
              <p:cNvPr id="43" name="Freeform 21"/>
              <p:cNvSpPr/>
              <p:nvPr/>
            </p:nvSpPr>
            <p:spPr bwMode="auto">
              <a:xfrm flipH="1">
                <a:off x="1222725" y="2100262"/>
                <a:ext cx="1987550" cy="26988"/>
              </a:xfrm>
              <a:custGeom>
                <a:avLst/>
                <a:gdLst>
                  <a:gd name="T0" fmla="*/ 496 w 1252"/>
                  <a:gd name="T1" fmla="*/ 0 h 17"/>
                  <a:gd name="T2" fmla="*/ 43 w 1252"/>
                  <a:gd name="T3" fmla="*/ 0 h 17"/>
                  <a:gd name="T4" fmla="*/ 0 w 1252"/>
                  <a:gd name="T5" fmla="*/ 0 h 17"/>
                  <a:gd name="T6" fmla="*/ 461 w 1252"/>
                  <a:gd name="T7" fmla="*/ 17 h 17"/>
                  <a:gd name="T8" fmla="*/ 528 w 1252"/>
                  <a:gd name="T9" fmla="*/ 17 h 17"/>
                  <a:gd name="T10" fmla="*/ 1252 w 1252"/>
                  <a:gd name="T11" fmla="*/ 17 h 17"/>
                  <a:gd name="T12" fmla="*/ 496 w 125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252" h="17">
                    <a:moveTo>
                      <a:pt x="496" y="0"/>
                    </a:moveTo>
                    <a:lnTo>
                      <a:pt x="43" y="0"/>
                    </a:lnTo>
                    <a:lnTo>
                      <a:pt x="0" y="0"/>
                    </a:lnTo>
                    <a:lnTo>
                      <a:pt x="461" y="17"/>
                    </a:lnTo>
                    <a:lnTo>
                      <a:pt x="528" y="17"/>
                    </a:lnTo>
                    <a:lnTo>
                      <a:pt x="1252" y="17"/>
                    </a:lnTo>
                    <a:lnTo>
                      <a:pt x="496" y="0"/>
                    </a:lnTo>
                    <a:close/>
                  </a:path>
                </a:pathLst>
              </a:custGeom>
              <a:solidFill>
                <a:schemeClr val="tx2">
                  <a:lumMod val="75000"/>
                </a:schemeClr>
              </a:solidFill>
              <a:ln>
                <a:noFill/>
              </a:ln>
            </p:spPr>
            <p:txBody>
              <a:bodyPr vert="horz" wrap="square" lIns="91440" tIns="45720" rIns="91440" bIns="45720" numCol="1" anchor="t" anchorCtr="0" compatLnSpc="1"/>
              <a:lstStyle/>
              <a:p>
                <a:endParaRPr lang="zh-CN" altLang="en-US"/>
              </a:p>
            </p:txBody>
          </p:sp>
          <p:sp>
            <p:nvSpPr>
              <p:cNvPr id="40" name="Freeform 38"/>
              <p:cNvSpPr/>
              <p:nvPr/>
            </p:nvSpPr>
            <p:spPr bwMode="auto">
              <a:xfrm>
                <a:off x="2213705" y="2128042"/>
                <a:ext cx="1176338" cy="617538"/>
              </a:xfrm>
              <a:custGeom>
                <a:avLst/>
                <a:gdLst>
                  <a:gd name="T0" fmla="*/ 272 w 277"/>
                  <a:gd name="T1" fmla="*/ 83 h 145"/>
                  <a:gd name="T2" fmla="*/ 204 w 277"/>
                  <a:gd name="T3" fmla="*/ 0 h 145"/>
                  <a:gd name="T4" fmla="*/ 18 w 277"/>
                  <a:gd name="T5" fmla="*/ 3 h 145"/>
                  <a:gd name="T6" fmla="*/ 35 w 277"/>
                  <a:gd name="T7" fmla="*/ 111 h 145"/>
                  <a:gd name="T8" fmla="*/ 134 w 277"/>
                  <a:gd name="T9" fmla="*/ 133 h 145"/>
                  <a:gd name="T10" fmla="*/ 277 w 277"/>
                  <a:gd name="T11" fmla="*/ 82 h 145"/>
                  <a:gd name="T12" fmla="*/ 272 w 277"/>
                  <a:gd name="T13" fmla="*/ 83 h 145"/>
                  <a:gd name="T14" fmla="*/ 272 w 277"/>
                  <a:gd name="T15" fmla="*/ 83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145">
                    <a:moveTo>
                      <a:pt x="272" y="83"/>
                    </a:moveTo>
                    <a:cubicBezTo>
                      <a:pt x="225" y="94"/>
                      <a:pt x="181" y="45"/>
                      <a:pt x="204" y="0"/>
                    </a:cubicBezTo>
                    <a:cubicBezTo>
                      <a:pt x="18" y="3"/>
                      <a:pt x="18" y="3"/>
                      <a:pt x="18" y="3"/>
                    </a:cubicBezTo>
                    <a:cubicBezTo>
                      <a:pt x="0" y="39"/>
                      <a:pt x="7" y="83"/>
                      <a:pt x="35" y="111"/>
                    </a:cubicBezTo>
                    <a:cubicBezTo>
                      <a:pt x="61" y="137"/>
                      <a:pt x="100" y="145"/>
                      <a:pt x="134" y="133"/>
                    </a:cubicBezTo>
                    <a:cubicBezTo>
                      <a:pt x="277" y="82"/>
                      <a:pt x="277" y="82"/>
                      <a:pt x="277" y="82"/>
                    </a:cubicBezTo>
                    <a:cubicBezTo>
                      <a:pt x="275" y="82"/>
                      <a:pt x="274" y="83"/>
                      <a:pt x="272" y="83"/>
                    </a:cubicBezTo>
                    <a:cubicBezTo>
                      <a:pt x="272" y="83"/>
                      <a:pt x="274" y="83"/>
                      <a:pt x="272" y="83"/>
                    </a:cubicBez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64" name="Freeform 61"/>
              <p:cNvSpPr/>
              <p:nvPr/>
            </p:nvSpPr>
            <p:spPr bwMode="auto">
              <a:xfrm>
                <a:off x="2742261" y="2009153"/>
                <a:ext cx="768350" cy="560388"/>
              </a:xfrm>
              <a:custGeom>
                <a:avLst/>
                <a:gdLst>
                  <a:gd name="T0" fmla="*/ 180 w 180"/>
                  <a:gd name="T1" fmla="*/ 39 h 132"/>
                  <a:gd name="T2" fmla="*/ 180 w 180"/>
                  <a:gd name="T3" fmla="*/ 33 h 132"/>
                  <a:gd name="T4" fmla="*/ 163 w 180"/>
                  <a:gd name="T5" fmla="*/ 3 h 132"/>
                  <a:gd name="T6" fmla="*/ 26 w 180"/>
                  <a:gd name="T7" fmla="*/ 0 h 132"/>
                  <a:gd name="T8" fmla="*/ 0 w 180"/>
                  <a:gd name="T9" fmla="*/ 132 h 132"/>
                  <a:gd name="T10" fmla="*/ 146 w 180"/>
                  <a:gd name="T11" fmla="*/ 86 h 132"/>
                  <a:gd name="T12" fmla="*/ 180 w 180"/>
                  <a:gd name="T13" fmla="*/ 39 h 132"/>
                  <a:gd name="T14" fmla="*/ 180 w 180"/>
                  <a:gd name="T15" fmla="*/ 3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0" h="132">
                    <a:moveTo>
                      <a:pt x="180" y="39"/>
                    </a:moveTo>
                    <a:cubicBezTo>
                      <a:pt x="180" y="37"/>
                      <a:pt x="180" y="35"/>
                      <a:pt x="180" y="33"/>
                    </a:cubicBezTo>
                    <a:cubicBezTo>
                      <a:pt x="180" y="22"/>
                      <a:pt x="171" y="9"/>
                      <a:pt x="163" y="3"/>
                    </a:cubicBezTo>
                    <a:cubicBezTo>
                      <a:pt x="26" y="0"/>
                      <a:pt x="26" y="0"/>
                      <a:pt x="26" y="0"/>
                    </a:cubicBezTo>
                    <a:cubicBezTo>
                      <a:pt x="72" y="38"/>
                      <a:pt x="57" y="114"/>
                      <a:pt x="0" y="132"/>
                    </a:cubicBezTo>
                    <a:cubicBezTo>
                      <a:pt x="146" y="86"/>
                      <a:pt x="146" y="86"/>
                      <a:pt x="146" y="86"/>
                    </a:cubicBezTo>
                    <a:cubicBezTo>
                      <a:pt x="167" y="80"/>
                      <a:pt x="180" y="60"/>
                      <a:pt x="180" y="39"/>
                    </a:cubicBezTo>
                    <a:cubicBezTo>
                      <a:pt x="180" y="39"/>
                      <a:pt x="180" y="39"/>
                      <a:pt x="180" y="39"/>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3" name="Freeform 60"/>
              <p:cNvSpPr/>
              <p:nvPr/>
            </p:nvSpPr>
            <p:spPr bwMode="auto">
              <a:xfrm>
                <a:off x="3761324" y="-181625"/>
                <a:ext cx="642938" cy="1203325"/>
              </a:xfrm>
              <a:custGeom>
                <a:avLst/>
                <a:gdLst>
                  <a:gd name="T0" fmla="*/ 148 w 151"/>
                  <a:gd name="T1" fmla="*/ 26 h 283"/>
                  <a:gd name="T2" fmla="*/ 21 w 151"/>
                  <a:gd name="T3" fmla="*/ 53 h 283"/>
                  <a:gd name="T4" fmla="*/ 11 w 151"/>
                  <a:gd name="T5" fmla="*/ 139 h 283"/>
                  <a:gd name="T6" fmla="*/ 65 w 151"/>
                  <a:gd name="T7" fmla="*/ 283 h 283"/>
                  <a:gd name="T8" fmla="*/ 151 w 151"/>
                  <a:gd name="T9" fmla="*/ 212 h 283"/>
                  <a:gd name="T10" fmla="*/ 148 w 151"/>
                  <a:gd name="T11" fmla="*/ 26 h 283"/>
                </a:gdLst>
                <a:ahLst/>
                <a:cxnLst>
                  <a:cxn ang="0">
                    <a:pos x="T0" y="T1"/>
                  </a:cxn>
                  <a:cxn ang="0">
                    <a:pos x="T2" y="T3"/>
                  </a:cxn>
                  <a:cxn ang="0">
                    <a:pos x="T4" y="T5"/>
                  </a:cxn>
                  <a:cxn ang="0">
                    <a:pos x="T6" y="T7"/>
                  </a:cxn>
                  <a:cxn ang="0">
                    <a:pos x="T8" y="T9"/>
                  </a:cxn>
                  <a:cxn ang="0">
                    <a:pos x="T10" y="T11"/>
                  </a:cxn>
                </a:cxnLst>
                <a:rect l="0" t="0" r="r" b="b"/>
                <a:pathLst>
                  <a:path w="151" h="283">
                    <a:moveTo>
                      <a:pt x="148" y="26"/>
                    </a:moveTo>
                    <a:cubicBezTo>
                      <a:pt x="106" y="0"/>
                      <a:pt x="49" y="12"/>
                      <a:pt x="21" y="53"/>
                    </a:cubicBezTo>
                    <a:cubicBezTo>
                      <a:pt x="4" y="78"/>
                      <a:pt x="0" y="111"/>
                      <a:pt x="11" y="139"/>
                    </a:cubicBezTo>
                    <a:cubicBezTo>
                      <a:pt x="65" y="283"/>
                      <a:pt x="65" y="283"/>
                      <a:pt x="65" y="283"/>
                    </a:cubicBezTo>
                    <a:cubicBezTo>
                      <a:pt x="46" y="232"/>
                      <a:pt x="104" y="183"/>
                      <a:pt x="151" y="212"/>
                    </a:cubicBezTo>
                    <a:lnTo>
                      <a:pt x="148" y="26"/>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5" name="Freeform 49"/>
              <p:cNvSpPr/>
              <p:nvPr/>
            </p:nvSpPr>
            <p:spPr bwMode="auto">
              <a:xfrm>
                <a:off x="5472196" y="1402358"/>
                <a:ext cx="1155700" cy="652463"/>
              </a:xfrm>
              <a:custGeom>
                <a:avLst/>
                <a:gdLst>
                  <a:gd name="T0" fmla="*/ 261 w 272"/>
                  <a:gd name="T1" fmla="*/ 69 h 153"/>
                  <a:gd name="T2" fmla="*/ 142 w 272"/>
                  <a:gd name="T3" fmla="*/ 17 h 153"/>
                  <a:gd name="T4" fmla="*/ 0 w 272"/>
                  <a:gd name="T5" fmla="*/ 69 h 153"/>
                  <a:gd name="T6" fmla="*/ 72 w 272"/>
                  <a:gd name="T7" fmla="*/ 153 h 153"/>
                  <a:gd name="T8" fmla="*/ 258 w 272"/>
                  <a:gd name="T9" fmla="*/ 150 h 153"/>
                  <a:gd name="T10" fmla="*/ 261 w 272"/>
                  <a:gd name="T11" fmla="*/ 69 h 153"/>
                </a:gdLst>
                <a:ahLst/>
                <a:cxnLst>
                  <a:cxn ang="0">
                    <a:pos x="T0" y="T1"/>
                  </a:cxn>
                  <a:cxn ang="0">
                    <a:pos x="T2" y="T3"/>
                  </a:cxn>
                  <a:cxn ang="0">
                    <a:pos x="T4" y="T5"/>
                  </a:cxn>
                  <a:cxn ang="0">
                    <a:pos x="T6" y="T7"/>
                  </a:cxn>
                  <a:cxn ang="0">
                    <a:pos x="T8" y="T9"/>
                  </a:cxn>
                  <a:cxn ang="0">
                    <a:pos x="T10" y="T11"/>
                  </a:cxn>
                </a:cxnLst>
                <a:rect l="0" t="0" r="r" b="b"/>
                <a:pathLst>
                  <a:path w="272" h="153">
                    <a:moveTo>
                      <a:pt x="261" y="69"/>
                    </a:moveTo>
                    <a:cubicBezTo>
                      <a:pt x="242" y="23"/>
                      <a:pt x="189" y="0"/>
                      <a:pt x="142" y="17"/>
                    </a:cubicBezTo>
                    <a:cubicBezTo>
                      <a:pt x="0" y="69"/>
                      <a:pt x="0" y="69"/>
                      <a:pt x="0" y="69"/>
                    </a:cubicBezTo>
                    <a:cubicBezTo>
                      <a:pt x="49" y="51"/>
                      <a:pt x="98" y="106"/>
                      <a:pt x="72" y="153"/>
                    </a:cubicBezTo>
                    <a:cubicBezTo>
                      <a:pt x="258" y="150"/>
                      <a:pt x="258" y="150"/>
                      <a:pt x="258" y="150"/>
                    </a:cubicBezTo>
                    <a:cubicBezTo>
                      <a:pt x="271" y="125"/>
                      <a:pt x="272" y="95"/>
                      <a:pt x="261" y="69"/>
                    </a:cubicBezTo>
                    <a:close/>
                  </a:path>
                </a:pathLst>
              </a:custGeom>
              <a:solidFill>
                <a:schemeClr val="accent4">
                  <a:lumMod val="50000"/>
                </a:schemeClr>
              </a:solidFill>
              <a:ln>
                <a:noFill/>
              </a:ln>
            </p:spPr>
            <p:txBody>
              <a:bodyPr vert="horz" wrap="square" lIns="91440" tIns="45720" rIns="91440" bIns="45720" numCol="1" anchor="t" anchorCtr="0" compatLnSpc="1"/>
              <a:lstStyle/>
              <a:p>
                <a:endParaRPr lang="zh-CN" altLang="en-US"/>
              </a:p>
            </p:txBody>
          </p:sp>
          <p:sp>
            <p:nvSpPr>
              <p:cNvPr id="18" name="Freeform 16"/>
              <p:cNvSpPr/>
              <p:nvPr/>
            </p:nvSpPr>
            <p:spPr bwMode="auto">
              <a:xfrm>
                <a:off x="4474529" y="3113881"/>
                <a:ext cx="601663" cy="1208088"/>
              </a:xfrm>
              <a:custGeom>
                <a:avLst/>
                <a:gdLst>
                  <a:gd name="T0" fmla="*/ 135 w 141"/>
                  <a:gd name="T1" fmla="*/ 204 h 284"/>
                  <a:gd name="T2" fmla="*/ 134 w 141"/>
                  <a:gd name="T3" fmla="*/ 143 h 284"/>
                  <a:gd name="T4" fmla="*/ 82 w 141"/>
                  <a:gd name="T5" fmla="*/ 0 h 284"/>
                  <a:gd name="T6" fmla="*/ 0 w 141"/>
                  <a:gd name="T7" fmla="*/ 73 h 284"/>
                  <a:gd name="T8" fmla="*/ 3 w 141"/>
                  <a:gd name="T9" fmla="*/ 259 h 284"/>
                  <a:gd name="T10" fmla="*/ 135 w 141"/>
                  <a:gd name="T11" fmla="*/ 204 h 284"/>
                  <a:gd name="T12" fmla="*/ 135 w 141"/>
                  <a:gd name="T13" fmla="*/ 204 h 284"/>
                </a:gdLst>
                <a:ahLst/>
                <a:cxnLst>
                  <a:cxn ang="0">
                    <a:pos x="T0" y="T1"/>
                  </a:cxn>
                  <a:cxn ang="0">
                    <a:pos x="T2" y="T3"/>
                  </a:cxn>
                  <a:cxn ang="0">
                    <a:pos x="T4" y="T5"/>
                  </a:cxn>
                  <a:cxn ang="0">
                    <a:pos x="T6" y="T7"/>
                  </a:cxn>
                  <a:cxn ang="0">
                    <a:pos x="T8" y="T9"/>
                  </a:cxn>
                  <a:cxn ang="0">
                    <a:pos x="T10" y="T11"/>
                  </a:cxn>
                  <a:cxn ang="0">
                    <a:pos x="T12" y="T13"/>
                  </a:cxn>
                </a:cxnLst>
                <a:rect l="0" t="0" r="r" b="b"/>
                <a:pathLst>
                  <a:path w="141" h="284">
                    <a:moveTo>
                      <a:pt x="135" y="204"/>
                    </a:moveTo>
                    <a:cubicBezTo>
                      <a:pt x="141" y="184"/>
                      <a:pt x="141" y="162"/>
                      <a:pt x="134" y="143"/>
                    </a:cubicBezTo>
                    <a:cubicBezTo>
                      <a:pt x="82" y="0"/>
                      <a:pt x="82" y="0"/>
                      <a:pt x="82" y="0"/>
                    </a:cubicBezTo>
                    <a:cubicBezTo>
                      <a:pt x="100" y="50"/>
                      <a:pt x="46" y="97"/>
                      <a:pt x="0" y="73"/>
                    </a:cubicBezTo>
                    <a:cubicBezTo>
                      <a:pt x="3" y="259"/>
                      <a:pt x="3" y="259"/>
                      <a:pt x="3" y="259"/>
                    </a:cubicBezTo>
                    <a:cubicBezTo>
                      <a:pt x="53" y="284"/>
                      <a:pt x="118" y="258"/>
                      <a:pt x="135" y="204"/>
                    </a:cubicBezTo>
                    <a:cubicBezTo>
                      <a:pt x="135" y="203"/>
                      <a:pt x="135" y="204"/>
                      <a:pt x="135" y="204"/>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39" name="Freeform 37"/>
              <p:cNvSpPr/>
              <p:nvPr/>
            </p:nvSpPr>
            <p:spPr bwMode="auto">
              <a:xfrm>
                <a:off x="4383817" y="3010692"/>
                <a:ext cx="565150" cy="768350"/>
              </a:xfrm>
              <a:custGeom>
                <a:avLst/>
                <a:gdLst>
                  <a:gd name="T0" fmla="*/ 37 w 133"/>
                  <a:gd name="T1" fmla="*/ 129 h 180"/>
                  <a:gd name="T2" fmla="*/ 133 w 133"/>
                  <a:gd name="T3" fmla="*/ 180 h 180"/>
                  <a:gd name="T4" fmla="*/ 87 w 133"/>
                  <a:gd name="T5" fmla="*/ 34 h 180"/>
                  <a:gd name="T6" fmla="*/ 41 w 133"/>
                  <a:gd name="T7" fmla="*/ 0 h 180"/>
                  <a:gd name="T8" fmla="*/ 20 w 133"/>
                  <a:gd name="T9" fmla="*/ 5 h 180"/>
                  <a:gd name="T10" fmla="*/ 20 w 133"/>
                  <a:gd name="T11" fmla="*/ 5 h 180"/>
                  <a:gd name="T12" fmla="*/ 0 w 133"/>
                  <a:gd name="T13" fmla="*/ 22 h 180"/>
                  <a:gd name="T14" fmla="*/ 0 w 133"/>
                  <a:gd name="T15" fmla="*/ 154 h 180"/>
                  <a:gd name="T16" fmla="*/ 37 w 133"/>
                  <a:gd name="T17" fmla="*/ 129 h 180"/>
                  <a:gd name="T18" fmla="*/ 37 w 133"/>
                  <a:gd name="T19" fmla="*/ 129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0">
                    <a:moveTo>
                      <a:pt x="37" y="129"/>
                    </a:moveTo>
                    <a:cubicBezTo>
                      <a:pt x="76" y="116"/>
                      <a:pt x="121" y="141"/>
                      <a:pt x="133" y="180"/>
                    </a:cubicBezTo>
                    <a:cubicBezTo>
                      <a:pt x="87" y="34"/>
                      <a:pt x="87" y="34"/>
                      <a:pt x="87" y="34"/>
                    </a:cubicBezTo>
                    <a:cubicBezTo>
                      <a:pt x="80" y="14"/>
                      <a:pt x="62" y="1"/>
                      <a:pt x="41" y="0"/>
                    </a:cubicBezTo>
                    <a:cubicBezTo>
                      <a:pt x="33" y="0"/>
                      <a:pt x="27" y="2"/>
                      <a:pt x="20" y="5"/>
                    </a:cubicBezTo>
                    <a:cubicBezTo>
                      <a:pt x="20" y="5"/>
                      <a:pt x="20" y="5"/>
                      <a:pt x="20" y="5"/>
                    </a:cubicBezTo>
                    <a:cubicBezTo>
                      <a:pt x="11" y="9"/>
                      <a:pt x="6" y="15"/>
                      <a:pt x="0" y="22"/>
                    </a:cubicBezTo>
                    <a:cubicBezTo>
                      <a:pt x="0" y="154"/>
                      <a:pt x="0" y="154"/>
                      <a:pt x="0" y="154"/>
                    </a:cubicBezTo>
                    <a:cubicBezTo>
                      <a:pt x="10" y="143"/>
                      <a:pt x="22" y="134"/>
                      <a:pt x="37" y="129"/>
                    </a:cubicBezTo>
                    <a:cubicBezTo>
                      <a:pt x="37" y="129"/>
                      <a:pt x="33" y="130"/>
                      <a:pt x="37" y="129"/>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2" name="Freeform 40"/>
              <p:cNvSpPr/>
              <p:nvPr/>
            </p:nvSpPr>
            <p:spPr bwMode="auto">
              <a:xfrm>
                <a:off x="3293205" y="2128042"/>
                <a:ext cx="1103313" cy="1108075"/>
              </a:xfrm>
              <a:custGeom>
                <a:avLst/>
                <a:gdLst>
                  <a:gd name="T0" fmla="*/ 244 w 260"/>
                  <a:gd name="T1" fmla="*/ 160 h 260"/>
                  <a:gd name="T2" fmla="*/ 98 w 260"/>
                  <a:gd name="T3" fmla="*/ 0 h 260"/>
                  <a:gd name="T4" fmla="*/ 0 w 260"/>
                  <a:gd name="T5" fmla="*/ 3 h 260"/>
                  <a:gd name="T6" fmla="*/ 256 w 260"/>
                  <a:gd name="T7" fmla="*/ 260 h 260"/>
                  <a:gd name="T8" fmla="*/ 256 w 260"/>
                  <a:gd name="T9" fmla="*/ 260 h 260"/>
                  <a:gd name="T10" fmla="*/ 256 w 260"/>
                  <a:gd name="T11" fmla="*/ 260 h 260"/>
                  <a:gd name="T12" fmla="*/ 257 w 260"/>
                  <a:gd name="T13" fmla="*/ 260 h 260"/>
                  <a:gd name="T14" fmla="*/ 257 w 260"/>
                  <a:gd name="T15" fmla="*/ 260 h 260"/>
                  <a:gd name="T16" fmla="*/ 260 w 260"/>
                  <a:gd name="T17" fmla="*/ 161 h 260"/>
                  <a:gd name="T18" fmla="*/ 244 w 260"/>
                  <a:gd name="T19" fmla="*/ 16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0" h="260">
                    <a:moveTo>
                      <a:pt x="244" y="160"/>
                    </a:moveTo>
                    <a:cubicBezTo>
                      <a:pt x="164" y="150"/>
                      <a:pt x="101" y="80"/>
                      <a:pt x="98" y="0"/>
                    </a:cubicBezTo>
                    <a:cubicBezTo>
                      <a:pt x="0" y="3"/>
                      <a:pt x="0" y="3"/>
                      <a:pt x="0" y="3"/>
                    </a:cubicBezTo>
                    <a:cubicBezTo>
                      <a:pt x="4" y="141"/>
                      <a:pt x="118" y="255"/>
                      <a:pt x="256" y="260"/>
                    </a:cubicBezTo>
                    <a:cubicBezTo>
                      <a:pt x="256" y="260"/>
                      <a:pt x="256" y="260"/>
                      <a:pt x="256" y="260"/>
                    </a:cubicBezTo>
                    <a:cubicBezTo>
                      <a:pt x="256" y="260"/>
                      <a:pt x="256" y="260"/>
                      <a:pt x="256" y="260"/>
                    </a:cubicBezTo>
                    <a:cubicBezTo>
                      <a:pt x="257" y="260"/>
                      <a:pt x="257" y="260"/>
                      <a:pt x="257" y="260"/>
                    </a:cubicBezTo>
                    <a:cubicBezTo>
                      <a:pt x="257" y="260"/>
                      <a:pt x="257" y="260"/>
                      <a:pt x="257" y="260"/>
                    </a:cubicBezTo>
                    <a:cubicBezTo>
                      <a:pt x="260" y="161"/>
                      <a:pt x="260" y="161"/>
                      <a:pt x="260" y="161"/>
                    </a:cubicBezTo>
                    <a:cubicBezTo>
                      <a:pt x="255" y="161"/>
                      <a:pt x="250" y="161"/>
                      <a:pt x="244" y="160"/>
                    </a:cubicBez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23" name="Freeform 21"/>
              <p:cNvSpPr/>
              <p:nvPr/>
            </p:nvSpPr>
            <p:spPr bwMode="auto">
              <a:xfrm>
                <a:off x="5666028" y="2097485"/>
                <a:ext cx="1987550" cy="26988"/>
              </a:xfrm>
              <a:custGeom>
                <a:avLst/>
                <a:gdLst>
                  <a:gd name="T0" fmla="*/ 496 w 1252"/>
                  <a:gd name="T1" fmla="*/ 0 h 17"/>
                  <a:gd name="T2" fmla="*/ 43 w 1252"/>
                  <a:gd name="T3" fmla="*/ 0 h 17"/>
                  <a:gd name="T4" fmla="*/ 0 w 1252"/>
                  <a:gd name="T5" fmla="*/ 0 h 17"/>
                  <a:gd name="T6" fmla="*/ 461 w 1252"/>
                  <a:gd name="T7" fmla="*/ 17 h 17"/>
                  <a:gd name="T8" fmla="*/ 528 w 1252"/>
                  <a:gd name="T9" fmla="*/ 17 h 17"/>
                  <a:gd name="T10" fmla="*/ 1252 w 1252"/>
                  <a:gd name="T11" fmla="*/ 17 h 17"/>
                  <a:gd name="T12" fmla="*/ 496 w 125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252" h="17">
                    <a:moveTo>
                      <a:pt x="496" y="0"/>
                    </a:moveTo>
                    <a:lnTo>
                      <a:pt x="43" y="0"/>
                    </a:lnTo>
                    <a:lnTo>
                      <a:pt x="0" y="0"/>
                    </a:lnTo>
                    <a:lnTo>
                      <a:pt x="461" y="17"/>
                    </a:lnTo>
                    <a:lnTo>
                      <a:pt x="528" y="17"/>
                    </a:lnTo>
                    <a:lnTo>
                      <a:pt x="1252" y="17"/>
                    </a:lnTo>
                    <a:lnTo>
                      <a:pt x="496" y="0"/>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7" name="Freeform 15"/>
              <p:cNvSpPr/>
              <p:nvPr/>
            </p:nvSpPr>
            <p:spPr bwMode="auto">
              <a:xfrm>
                <a:off x="5296852" y="1553369"/>
                <a:ext cx="814388" cy="573088"/>
              </a:xfrm>
              <a:custGeom>
                <a:avLst/>
                <a:gdLst>
                  <a:gd name="T0" fmla="*/ 153 w 191"/>
                  <a:gd name="T1" fmla="*/ 28 h 135"/>
                  <a:gd name="T2" fmla="*/ 191 w 191"/>
                  <a:gd name="T3" fmla="*/ 0 h 135"/>
                  <a:gd name="T4" fmla="*/ 45 w 191"/>
                  <a:gd name="T5" fmla="*/ 47 h 135"/>
                  <a:gd name="T6" fmla="*/ 31 w 191"/>
                  <a:gd name="T7" fmla="*/ 132 h 135"/>
                  <a:gd name="T8" fmla="*/ 168 w 191"/>
                  <a:gd name="T9" fmla="*/ 135 h 135"/>
                  <a:gd name="T10" fmla="*/ 153 w 191"/>
                  <a:gd name="T11" fmla="*/ 28 h 135"/>
                  <a:gd name="T12" fmla="*/ 153 w 191"/>
                  <a:gd name="T13" fmla="*/ 28 h 135"/>
                </a:gdLst>
                <a:ahLst/>
                <a:cxnLst>
                  <a:cxn ang="0">
                    <a:pos x="T0" y="T1"/>
                  </a:cxn>
                  <a:cxn ang="0">
                    <a:pos x="T2" y="T3"/>
                  </a:cxn>
                  <a:cxn ang="0">
                    <a:pos x="T4" y="T5"/>
                  </a:cxn>
                  <a:cxn ang="0">
                    <a:pos x="T6" y="T7"/>
                  </a:cxn>
                  <a:cxn ang="0">
                    <a:pos x="T8" y="T9"/>
                  </a:cxn>
                  <a:cxn ang="0">
                    <a:pos x="T10" y="T11"/>
                  </a:cxn>
                  <a:cxn ang="0">
                    <a:pos x="T12" y="T13"/>
                  </a:cxn>
                </a:cxnLst>
                <a:rect l="0" t="0" r="r" b="b"/>
                <a:pathLst>
                  <a:path w="191" h="135">
                    <a:moveTo>
                      <a:pt x="153" y="28"/>
                    </a:moveTo>
                    <a:cubicBezTo>
                      <a:pt x="162" y="15"/>
                      <a:pt x="176" y="5"/>
                      <a:pt x="191" y="0"/>
                    </a:cubicBezTo>
                    <a:cubicBezTo>
                      <a:pt x="45" y="47"/>
                      <a:pt x="45" y="47"/>
                      <a:pt x="45" y="47"/>
                    </a:cubicBezTo>
                    <a:cubicBezTo>
                      <a:pt x="9" y="59"/>
                      <a:pt x="0" y="109"/>
                      <a:pt x="31" y="132"/>
                    </a:cubicBezTo>
                    <a:cubicBezTo>
                      <a:pt x="168" y="135"/>
                      <a:pt x="168" y="135"/>
                      <a:pt x="168" y="135"/>
                    </a:cubicBezTo>
                    <a:cubicBezTo>
                      <a:pt x="135" y="110"/>
                      <a:pt x="128" y="61"/>
                      <a:pt x="153" y="28"/>
                    </a:cubicBezTo>
                    <a:cubicBezTo>
                      <a:pt x="157" y="21"/>
                      <a:pt x="148" y="34"/>
                      <a:pt x="153" y="28"/>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7" name="Freeform 17"/>
              <p:cNvSpPr/>
              <p:nvPr/>
            </p:nvSpPr>
            <p:spPr bwMode="auto">
              <a:xfrm>
                <a:off x="4460240" y="2113756"/>
                <a:ext cx="1109663" cy="1106488"/>
              </a:xfrm>
              <a:custGeom>
                <a:avLst/>
                <a:gdLst>
                  <a:gd name="T0" fmla="*/ 161 w 260"/>
                  <a:gd name="T1" fmla="*/ 0 h 260"/>
                  <a:gd name="T2" fmla="*/ 0 w 260"/>
                  <a:gd name="T3" fmla="*/ 161 h 260"/>
                  <a:gd name="T4" fmla="*/ 3 w 260"/>
                  <a:gd name="T5" fmla="*/ 260 h 260"/>
                  <a:gd name="T6" fmla="*/ 260 w 260"/>
                  <a:gd name="T7" fmla="*/ 3 h 260"/>
                  <a:gd name="T8" fmla="*/ 161 w 260"/>
                  <a:gd name="T9" fmla="*/ 0 h 260"/>
                </a:gdLst>
                <a:ahLst/>
                <a:cxnLst>
                  <a:cxn ang="0">
                    <a:pos x="T0" y="T1"/>
                  </a:cxn>
                  <a:cxn ang="0">
                    <a:pos x="T2" y="T3"/>
                  </a:cxn>
                  <a:cxn ang="0">
                    <a:pos x="T4" y="T5"/>
                  </a:cxn>
                  <a:cxn ang="0">
                    <a:pos x="T6" y="T7"/>
                  </a:cxn>
                  <a:cxn ang="0">
                    <a:pos x="T8" y="T9"/>
                  </a:cxn>
                </a:cxnLst>
                <a:rect l="0" t="0" r="r" b="b"/>
                <a:pathLst>
                  <a:path w="260" h="260">
                    <a:moveTo>
                      <a:pt x="161" y="0"/>
                    </a:moveTo>
                    <a:cubicBezTo>
                      <a:pt x="159" y="87"/>
                      <a:pt x="86" y="159"/>
                      <a:pt x="0" y="161"/>
                    </a:cubicBezTo>
                    <a:cubicBezTo>
                      <a:pt x="3" y="260"/>
                      <a:pt x="3" y="260"/>
                      <a:pt x="3" y="260"/>
                    </a:cubicBezTo>
                    <a:cubicBezTo>
                      <a:pt x="141" y="256"/>
                      <a:pt x="256" y="141"/>
                      <a:pt x="260" y="3"/>
                    </a:cubicBezTo>
                    <a:lnTo>
                      <a:pt x="161" y="0"/>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2" name="Freeform 10"/>
              <p:cNvSpPr/>
              <p:nvPr/>
            </p:nvSpPr>
            <p:spPr bwMode="auto">
              <a:xfrm>
                <a:off x="4479132" y="1543844"/>
                <a:ext cx="3243263" cy="3775075"/>
              </a:xfrm>
              <a:custGeom>
                <a:avLst/>
                <a:gdLst>
                  <a:gd name="T0" fmla="*/ 408 w 764"/>
                  <a:gd name="T1" fmla="*/ 0 h 889"/>
                  <a:gd name="T2" fmla="*/ 438 w 764"/>
                  <a:gd name="T3" fmla="*/ 6 h 889"/>
                  <a:gd name="T4" fmla="*/ 463 w 764"/>
                  <a:gd name="T5" fmla="*/ 22 h 889"/>
                  <a:gd name="T6" fmla="*/ 479 w 764"/>
                  <a:gd name="T7" fmla="*/ 47 h 889"/>
                  <a:gd name="T8" fmla="*/ 485 w 764"/>
                  <a:gd name="T9" fmla="*/ 77 h 889"/>
                  <a:gd name="T10" fmla="*/ 484 w 764"/>
                  <a:gd name="T11" fmla="*/ 89 h 889"/>
                  <a:gd name="T12" fmla="*/ 481 w 764"/>
                  <a:gd name="T13" fmla="*/ 101 h 889"/>
                  <a:gd name="T14" fmla="*/ 477 w 764"/>
                  <a:gd name="T15" fmla="*/ 111 h 889"/>
                  <a:gd name="T16" fmla="*/ 471 w 764"/>
                  <a:gd name="T17" fmla="*/ 121 h 889"/>
                  <a:gd name="T18" fmla="*/ 454 w 764"/>
                  <a:gd name="T19" fmla="*/ 138 h 889"/>
                  <a:gd name="T20" fmla="*/ 479 w 764"/>
                  <a:gd name="T21" fmla="*/ 138 h 889"/>
                  <a:gd name="T22" fmla="*/ 749 w 764"/>
                  <a:gd name="T23" fmla="*/ 138 h 889"/>
                  <a:gd name="T24" fmla="*/ 762 w 764"/>
                  <a:gd name="T25" fmla="*/ 175 h 889"/>
                  <a:gd name="T26" fmla="*/ 734 w 764"/>
                  <a:gd name="T27" fmla="*/ 335 h 889"/>
                  <a:gd name="T28" fmla="*/ 694 w 764"/>
                  <a:gd name="T29" fmla="*/ 368 h 889"/>
                  <a:gd name="T30" fmla="*/ 692 w 764"/>
                  <a:gd name="T31" fmla="*/ 368 h 889"/>
                  <a:gd name="T32" fmla="*/ 517 w 764"/>
                  <a:gd name="T33" fmla="*/ 357 h 889"/>
                  <a:gd name="T34" fmla="*/ 459 w 764"/>
                  <a:gd name="T35" fmla="*/ 460 h 889"/>
                  <a:gd name="T36" fmla="*/ 555 w 764"/>
                  <a:gd name="T37" fmla="*/ 604 h 889"/>
                  <a:gd name="T38" fmla="*/ 547 w 764"/>
                  <a:gd name="T39" fmla="*/ 657 h 889"/>
                  <a:gd name="T40" fmla="*/ 423 w 764"/>
                  <a:gd name="T41" fmla="*/ 761 h 889"/>
                  <a:gd name="T42" fmla="*/ 417 w 764"/>
                  <a:gd name="T43" fmla="*/ 765 h 889"/>
                  <a:gd name="T44" fmla="*/ 411 w 764"/>
                  <a:gd name="T45" fmla="*/ 768 h 889"/>
                  <a:gd name="T46" fmla="*/ 404 w 764"/>
                  <a:gd name="T47" fmla="*/ 770 h 889"/>
                  <a:gd name="T48" fmla="*/ 397 w 764"/>
                  <a:gd name="T49" fmla="*/ 771 h 889"/>
                  <a:gd name="T50" fmla="*/ 369 w 764"/>
                  <a:gd name="T51" fmla="*/ 760 h 889"/>
                  <a:gd name="T52" fmla="*/ 246 w 764"/>
                  <a:gd name="T53" fmla="*/ 642 h 889"/>
                  <a:gd name="T54" fmla="*/ 131 w 764"/>
                  <a:gd name="T55" fmla="*/ 685 h 889"/>
                  <a:gd name="T56" fmla="*/ 113 w 764"/>
                  <a:gd name="T57" fmla="*/ 853 h 889"/>
                  <a:gd name="T58" fmla="*/ 73 w 764"/>
                  <a:gd name="T59" fmla="*/ 889 h 889"/>
                  <a:gd name="T60" fmla="*/ 0 w 764"/>
                  <a:gd name="T61" fmla="*/ 889 h 889"/>
                  <a:gd name="T62" fmla="*/ 0 w 764"/>
                  <a:gd name="T63" fmla="*/ 629 h 889"/>
                  <a:gd name="T64" fmla="*/ 10 w 764"/>
                  <a:gd name="T65" fmla="*/ 634 h 889"/>
                  <a:gd name="T66" fmla="*/ 21 w 764"/>
                  <a:gd name="T67" fmla="*/ 637 h 889"/>
                  <a:gd name="T68" fmla="*/ 32 w 764"/>
                  <a:gd name="T69" fmla="*/ 639 h 889"/>
                  <a:gd name="T70" fmla="*/ 43 w 764"/>
                  <a:gd name="T71" fmla="*/ 640 h 889"/>
                  <a:gd name="T72" fmla="*/ 79 w 764"/>
                  <a:gd name="T73" fmla="*/ 632 h 889"/>
                  <a:gd name="T74" fmla="*/ 109 w 764"/>
                  <a:gd name="T75" fmla="*/ 612 h 889"/>
                  <a:gd name="T76" fmla="*/ 130 w 764"/>
                  <a:gd name="T77" fmla="*/ 582 h 889"/>
                  <a:gd name="T78" fmla="*/ 137 w 764"/>
                  <a:gd name="T79" fmla="*/ 546 h 889"/>
                  <a:gd name="T80" fmla="*/ 130 w 764"/>
                  <a:gd name="T81" fmla="*/ 509 h 889"/>
                  <a:gd name="T82" fmla="*/ 109 w 764"/>
                  <a:gd name="T83" fmla="*/ 479 h 889"/>
                  <a:gd name="T84" fmla="*/ 79 w 764"/>
                  <a:gd name="T85" fmla="*/ 459 h 889"/>
                  <a:gd name="T86" fmla="*/ 43 w 764"/>
                  <a:gd name="T87" fmla="*/ 451 h 889"/>
                  <a:gd name="T88" fmla="*/ 0 w 764"/>
                  <a:gd name="T89" fmla="*/ 462 h 889"/>
                  <a:gd name="T90" fmla="*/ 0 w 764"/>
                  <a:gd name="T91" fmla="*/ 396 h 889"/>
                  <a:gd name="T92" fmla="*/ 258 w 764"/>
                  <a:gd name="T93" fmla="*/ 138 h 889"/>
                  <a:gd name="T94" fmla="*/ 337 w 764"/>
                  <a:gd name="T95" fmla="*/ 138 h 889"/>
                  <a:gd name="T96" fmla="*/ 362 w 764"/>
                  <a:gd name="T97" fmla="*/ 138 h 889"/>
                  <a:gd name="T98" fmla="*/ 357 w 764"/>
                  <a:gd name="T99" fmla="*/ 135 h 889"/>
                  <a:gd name="T100" fmla="*/ 353 w 764"/>
                  <a:gd name="T101" fmla="*/ 130 h 889"/>
                  <a:gd name="T102" fmla="*/ 349 w 764"/>
                  <a:gd name="T103" fmla="*/ 126 h 889"/>
                  <a:gd name="T104" fmla="*/ 345 w 764"/>
                  <a:gd name="T105" fmla="*/ 121 h 889"/>
                  <a:gd name="T106" fmla="*/ 339 w 764"/>
                  <a:gd name="T107" fmla="*/ 111 h 889"/>
                  <a:gd name="T108" fmla="*/ 335 w 764"/>
                  <a:gd name="T109" fmla="*/ 101 h 889"/>
                  <a:gd name="T110" fmla="*/ 332 w 764"/>
                  <a:gd name="T111" fmla="*/ 89 h 889"/>
                  <a:gd name="T112" fmla="*/ 331 w 764"/>
                  <a:gd name="T113" fmla="*/ 77 h 889"/>
                  <a:gd name="T114" fmla="*/ 337 w 764"/>
                  <a:gd name="T115" fmla="*/ 47 h 889"/>
                  <a:gd name="T116" fmla="*/ 354 w 764"/>
                  <a:gd name="T117" fmla="*/ 22 h 889"/>
                  <a:gd name="T118" fmla="*/ 378 w 764"/>
                  <a:gd name="T119" fmla="*/ 6 h 889"/>
                  <a:gd name="T120" fmla="*/ 408 w 764"/>
                  <a:gd name="T121" fmla="*/ 0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64" h="889">
                    <a:moveTo>
                      <a:pt x="408" y="0"/>
                    </a:moveTo>
                    <a:cubicBezTo>
                      <a:pt x="419" y="0"/>
                      <a:pt x="429" y="2"/>
                      <a:pt x="438" y="6"/>
                    </a:cubicBezTo>
                    <a:cubicBezTo>
                      <a:pt x="447" y="10"/>
                      <a:pt x="456" y="15"/>
                      <a:pt x="463" y="22"/>
                    </a:cubicBezTo>
                    <a:cubicBezTo>
                      <a:pt x="470" y="29"/>
                      <a:pt x="475" y="38"/>
                      <a:pt x="479" y="47"/>
                    </a:cubicBezTo>
                    <a:cubicBezTo>
                      <a:pt x="483" y="56"/>
                      <a:pt x="485" y="66"/>
                      <a:pt x="485" y="77"/>
                    </a:cubicBezTo>
                    <a:cubicBezTo>
                      <a:pt x="485" y="81"/>
                      <a:pt x="485" y="85"/>
                      <a:pt x="484" y="89"/>
                    </a:cubicBezTo>
                    <a:cubicBezTo>
                      <a:pt x="484" y="93"/>
                      <a:pt x="483" y="97"/>
                      <a:pt x="481" y="101"/>
                    </a:cubicBezTo>
                    <a:cubicBezTo>
                      <a:pt x="480" y="104"/>
                      <a:pt x="479" y="108"/>
                      <a:pt x="477" y="111"/>
                    </a:cubicBezTo>
                    <a:cubicBezTo>
                      <a:pt x="475" y="115"/>
                      <a:pt x="473" y="118"/>
                      <a:pt x="471" y="121"/>
                    </a:cubicBezTo>
                    <a:cubicBezTo>
                      <a:pt x="466" y="128"/>
                      <a:pt x="461" y="134"/>
                      <a:pt x="454" y="138"/>
                    </a:cubicBezTo>
                    <a:cubicBezTo>
                      <a:pt x="479" y="138"/>
                      <a:pt x="479" y="138"/>
                      <a:pt x="479" y="138"/>
                    </a:cubicBezTo>
                    <a:cubicBezTo>
                      <a:pt x="749" y="138"/>
                      <a:pt x="749" y="138"/>
                      <a:pt x="749" y="138"/>
                    </a:cubicBezTo>
                    <a:cubicBezTo>
                      <a:pt x="759" y="148"/>
                      <a:pt x="764" y="162"/>
                      <a:pt x="762" y="175"/>
                    </a:cubicBezTo>
                    <a:cubicBezTo>
                      <a:pt x="734" y="335"/>
                      <a:pt x="734" y="335"/>
                      <a:pt x="734" y="335"/>
                    </a:cubicBezTo>
                    <a:cubicBezTo>
                      <a:pt x="730" y="354"/>
                      <a:pt x="714" y="368"/>
                      <a:pt x="694" y="368"/>
                    </a:cubicBezTo>
                    <a:cubicBezTo>
                      <a:pt x="692" y="368"/>
                      <a:pt x="692" y="368"/>
                      <a:pt x="692" y="368"/>
                    </a:cubicBezTo>
                    <a:cubicBezTo>
                      <a:pt x="517" y="357"/>
                      <a:pt x="517" y="357"/>
                      <a:pt x="517" y="357"/>
                    </a:cubicBezTo>
                    <a:cubicBezTo>
                      <a:pt x="501" y="393"/>
                      <a:pt x="482" y="428"/>
                      <a:pt x="459" y="460"/>
                    </a:cubicBezTo>
                    <a:cubicBezTo>
                      <a:pt x="555" y="604"/>
                      <a:pt x="555" y="604"/>
                      <a:pt x="555" y="604"/>
                    </a:cubicBezTo>
                    <a:cubicBezTo>
                      <a:pt x="566" y="621"/>
                      <a:pt x="563" y="644"/>
                      <a:pt x="547" y="657"/>
                    </a:cubicBezTo>
                    <a:cubicBezTo>
                      <a:pt x="423" y="761"/>
                      <a:pt x="423" y="761"/>
                      <a:pt x="423" y="761"/>
                    </a:cubicBezTo>
                    <a:cubicBezTo>
                      <a:pt x="421" y="763"/>
                      <a:pt x="419" y="764"/>
                      <a:pt x="417" y="765"/>
                    </a:cubicBezTo>
                    <a:cubicBezTo>
                      <a:pt x="415" y="767"/>
                      <a:pt x="413" y="768"/>
                      <a:pt x="411" y="768"/>
                    </a:cubicBezTo>
                    <a:cubicBezTo>
                      <a:pt x="409" y="769"/>
                      <a:pt x="406" y="770"/>
                      <a:pt x="404" y="770"/>
                    </a:cubicBezTo>
                    <a:cubicBezTo>
                      <a:pt x="402" y="771"/>
                      <a:pt x="400" y="771"/>
                      <a:pt x="397" y="771"/>
                    </a:cubicBezTo>
                    <a:cubicBezTo>
                      <a:pt x="387" y="771"/>
                      <a:pt x="377" y="767"/>
                      <a:pt x="369" y="760"/>
                    </a:cubicBezTo>
                    <a:cubicBezTo>
                      <a:pt x="246" y="642"/>
                      <a:pt x="246" y="642"/>
                      <a:pt x="246" y="642"/>
                    </a:cubicBezTo>
                    <a:cubicBezTo>
                      <a:pt x="210" y="661"/>
                      <a:pt x="171" y="675"/>
                      <a:pt x="131" y="685"/>
                    </a:cubicBezTo>
                    <a:cubicBezTo>
                      <a:pt x="113" y="853"/>
                      <a:pt x="113" y="853"/>
                      <a:pt x="113" y="853"/>
                    </a:cubicBezTo>
                    <a:cubicBezTo>
                      <a:pt x="111" y="874"/>
                      <a:pt x="93" y="889"/>
                      <a:pt x="73" y="889"/>
                    </a:cubicBezTo>
                    <a:cubicBezTo>
                      <a:pt x="0" y="889"/>
                      <a:pt x="0" y="889"/>
                      <a:pt x="0" y="889"/>
                    </a:cubicBezTo>
                    <a:cubicBezTo>
                      <a:pt x="0" y="629"/>
                      <a:pt x="0" y="629"/>
                      <a:pt x="0" y="629"/>
                    </a:cubicBezTo>
                    <a:cubicBezTo>
                      <a:pt x="4" y="631"/>
                      <a:pt x="7" y="632"/>
                      <a:pt x="10" y="634"/>
                    </a:cubicBezTo>
                    <a:cubicBezTo>
                      <a:pt x="14" y="635"/>
                      <a:pt x="17" y="636"/>
                      <a:pt x="21" y="637"/>
                    </a:cubicBezTo>
                    <a:cubicBezTo>
                      <a:pt x="24" y="638"/>
                      <a:pt x="28" y="638"/>
                      <a:pt x="32" y="639"/>
                    </a:cubicBezTo>
                    <a:cubicBezTo>
                      <a:pt x="35" y="639"/>
                      <a:pt x="39" y="640"/>
                      <a:pt x="43" y="640"/>
                    </a:cubicBezTo>
                    <a:cubicBezTo>
                      <a:pt x="56" y="640"/>
                      <a:pt x="68" y="637"/>
                      <a:pt x="79" y="632"/>
                    </a:cubicBezTo>
                    <a:cubicBezTo>
                      <a:pt x="91" y="627"/>
                      <a:pt x="101" y="620"/>
                      <a:pt x="109" y="612"/>
                    </a:cubicBezTo>
                    <a:cubicBezTo>
                      <a:pt x="118" y="603"/>
                      <a:pt x="125" y="593"/>
                      <a:pt x="130" y="582"/>
                    </a:cubicBezTo>
                    <a:cubicBezTo>
                      <a:pt x="134" y="571"/>
                      <a:pt x="137" y="558"/>
                      <a:pt x="137" y="546"/>
                    </a:cubicBezTo>
                    <a:cubicBezTo>
                      <a:pt x="137" y="533"/>
                      <a:pt x="134" y="520"/>
                      <a:pt x="130" y="509"/>
                    </a:cubicBezTo>
                    <a:cubicBezTo>
                      <a:pt x="125" y="498"/>
                      <a:pt x="118" y="487"/>
                      <a:pt x="109" y="479"/>
                    </a:cubicBezTo>
                    <a:cubicBezTo>
                      <a:pt x="101" y="470"/>
                      <a:pt x="91" y="464"/>
                      <a:pt x="79" y="459"/>
                    </a:cubicBezTo>
                    <a:cubicBezTo>
                      <a:pt x="68" y="454"/>
                      <a:pt x="56" y="451"/>
                      <a:pt x="43" y="451"/>
                    </a:cubicBezTo>
                    <a:cubicBezTo>
                      <a:pt x="28" y="451"/>
                      <a:pt x="14" y="455"/>
                      <a:pt x="0" y="462"/>
                    </a:cubicBezTo>
                    <a:cubicBezTo>
                      <a:pt x="0" y="396"/>
                      <a:pt x="0" y="396"/>
                      <a:pt x="0" y="396"/>
                    </a:cubicBezTo>
                    <a:cubicBezTo>
                      <a:pt x="139" y="391"/>
                      <a:pt x="253" y="277"/>
                      <a:pt x="258" y="138"/>
                    </a:cubicBezTo>
                    <a:cubicBezTo>
                      <a:pt x="337" y="138"/>
                      <a:pt x="337" y="138"/>
                      <a:pt x="337" y="138"/>
                    </a:cubicBezTo>
                    <a:cubicBezTo>
                      <a:pt x="362" y="138"/>
                      <a:pt x="362" y="138"/>
                      <a:pt x="362" y="138"/>
                    </a:cubicBezTo>
                    <a:cubicBezTo>
                      <a:pt x="360" y="137"/>
                      <a:pt x="359" y="136"/>
                      <a:pt x="357" y="135"/>
                    </a:cubicBezTo>
                    <a:cubicBezTo>
                      <a:pt x="356" y="133"/>
                      <a:pt x="354" y="132"/>
                      <a:pt x="353" y="130"/>
                    </a:cubicBezTo>
                    <a:cubicBezTo>
                      <a:pt x="352" y="129"/>
                      <a:pt x="350" y="127"/>
                      <a:pt x="349" y="126"/>
                    </a:cubicBezTo>
                    <a:cubicBezTo>
                      <a:pt x="348" y="124"/>
                      <a:pt x="347" y="123"/>
                      <a:pt x="345" y="121"/>
                    </a:cubicBezTo>
                    <a:cubicBezTo>
                      <a:pt x="343" y="118"/>
                      <a:pt x="341" y="115"/>
                      <a:pt x="339" y="111"/>
                    </a:cubicBezTo>
                    <a:cubicBezTo>
                      <a:pt x="338" y="108"/>
                      <a:pt x="336" y="104"/>
                      <a:pt x="335" y="101"/>
                    </a:cubicBezTo>
                    <a:cubicBezTo>
                      <a:pt x="334" y="97"/>
                      <a:pt x="333" y="93"/>
                      <a:pt x="332" y="89"/>
                    </a:cubicBezTo>
                    <a:cubicBezTo>
                      <a:pt x="331" y="85"/>
                      <a:pt x="331" y="81"/>
                      <a:pt x="331" y="77"/>
                    </a:cubicBezTo>
                    <a:cubicBezTo>
                      <a:pt x="331" y="66"/>
                      <a:pt x="333" y="56"/>
                      <a:pt x="337" y="47"/>
                    </a:cubicBezTo>
                    <a:cubicBezTo>
                      <a:pt x="341" y="38"/>
                      <a:pt x="347" y="29"/>
                      <a:pt x="354" y="22"/>
                    </a:cubicBezTo>
                    <a:cubicBezTo>
                      <a:pt x="361" y="15"/>
                      <a:pt x="369" y="10"/>
                      <a:pt x="378" y="6"/>
                    </a:cubicBezTo>
                    <a:cubicBezTo>
                      <a:pt x="387" y="2"/>
                      <a:pt x="398" y="0"/>
                      <a:pt x="408"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1"/>
              <p:cNvSpPr/>
              <p:nvPr/>
            </p:nvSpPr>
            <p:spPr bwMode="auto">
              <a:xfrm>
                <a:off x="4526757" y="1589087"/>
                <a:ext cx="3148013" cy="3684588"/>
              </a:xfrm>
              <a:custGeom>
                <a:avLst/>
                <a:gdLst>
                  <a:gd name="T0" fmla="*/ 0 w 742"/>
                  <a:gd name="T1" fmla="*/ 635 h 868"/>
                  <a:gd name="T2" fmla="*/ 19 w 742"/>
                  <a:gd name="T3" fmla="*/ 639 h 868"/>
                  <a:gd name="T4" fmla="*/ 73 w 742"/>
                  <a:gd name="T5" fmla="*/ 631 h 868"/>
                  <a:gd name="T6" fmla="*/ 129 w 742"/>
                  <a:gd name="T7" fmla="*/ 576 h 868"/>
                  <a:gd name="T8" fmla="*/ 129 w 742"/>
                  <a:gd name="T9" fmla="*/ 494 h 868"/>
                  <a:gd name="T10" fmla="*/ 73 w 742"/>
                  <a:gd name="T11" fmla="*/ 438 h 868"/>
                  <a:gd name="T12" fmla="*/ 0 w 742"/>
                  <a:gd name="T13" fmla="*/ 435 h 868"/>
                  <a:gd name="T14" fmla="*/ 257 w 742"/>
                  <a:gd name="T15" fmla="*/ 138 h 868"/>
                  <a:gd name="T16" fmla="*/ 358 w 742"/>
                  <a:gd name="T17" fmla="*/ 119 h 868"/>
                  <a:gd name="T18" fmla="*/ 350 w 742"/>
                  <a:gd name="T19" fmla="*/ 112 h 868"/>
                  <a:gd name="T20" fmla="*/ 343 w 742"/>
                  <a:gd name="T21" fmla="*/ 104 h 868"/>
                  <a:gd name="T22" fmla="*/ 334 w 742"/>
                  <a:gd name="T23" fmla="*/ 87 h 868"/>
                  <a:gd name="T24" fmla="*/ 331 w 742"/>
                  <a:gd name="T25" fmla="*/ 66 h 868"/>
                  <a:gd name="T26" fmla="*/ 350 w 742"/>
                  <a:gd name="T27" fmla="*/ 19 h 868"/>
                  <a:gd name="T28" fmla="*/ 397 w 742"/>
                  <a:gd name="T29" fmla="*/ 0 h 868"/>
                  <a:gd name="T30" fmla="*/ 444 w 742"/>
                  <a:gd name="T31" fmla="*/ 19 h 868"/>
                  <a:gd name="T32" fmla="*/ 464 w 742"/>
                  <a:gd name="T33" fmla="*/ 66 h 868"/>
                  <a:gd name="T34" fmla="*/ 460 w 742"/>
                  <a:gd name="T35" fmla="*/ 87 h 868"/>
                  <a:gd name="T36" fmla="*/ 451 w 742"/>
                  <a:gd name="T37" fmla="*/ 104 h 868"/>
                  <a:gd name="T38" fmla="*/ 411 w 742"/>
                  <a:gd name="T39" fmla="*/ 138 h 868"/>
                  <a:gd name="T40" fmla="*/ 741 w 742"/>
                  <a:gd name="T41" fmla="*/ 163 h 868"/>
                  <a:gd name="T42" fmla="*/ 683 w 742"/>
                  <a:gd name="T43" fmla="*/ 347 h 868"/>
                  <a:gd name="T44" fmla="*/ 499 w 742"/>
                  <a:gd name="T45" fmla="*/ 335 h 868"/>
                  <a:gd name="T46" fmla="*/ 439 w 742"/>
                  <a:gd name="T47" fmla="*/ 443 h 868"/>
                  <a:gd name="T48" fmla="*/ 535 w 742"/>
                  <a:gd name="T49" fmla="*/ 599 h 868"/>
                  <a:gd name="T50" fmla="*/ 406 w 742"/>
                  <a:gd name="T51" fmla="*/ 743 h 868"/>
                  <a:gd name="T52" fmla="*/ 396 w 742"/>
                  <a:gd name="T53" fmla="*/ 748 h 868"/>
                  <a:gd name="T54" fmla="*/ 386 w 742"/>
                  <a:gd name="T55" fmla="*/ 750 h 868"/>
                  <a:gd name="T56" fmla="*/ 237 w 742"/>
                  <a:gd name="T57" fmla="*/ 619 h 868"/>
                  <a:gd name="T58" fmla="*/ 118 w 742"/>
                  <a:gd name="T59" fmla="*/ 664 h 868"/>
                  <a:gd name="T60" fmla="*/ 91 w 742"/>
                  <a:gd name="T61" fmla="*/ 842 h 868"/>
                  <a:gd name="T62" fmla="*/ 0 w 742"/>
                  <a:gd name="T63" fmla="*/ 868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42" h="868">
                    <a:moveTo>
                      <a:pt x="0" y="868"/>
                    </a:moveTo>
                    <a:cubicBezTo>
                      <a:pt x="0" y="635"/>
                      <a:pt x="0" y="635"/>
                      <a:pt x="0" y="635"/>
                    </a:cubicBezTo>
                    <a:cubicBezTo>
                      <a:pt x="3" y="635"/>
                      <a:pt x="5" y="636"/>
                      <a:pt x="7" y="637"/>
                    </a:cubicBezTo>
                    <a:cubicBezTo>
                      <a:pt x="11" y="638"/>
                      <a:pt x="15" y="638"/>
                      <a:pt x="19" y="639"/>
                    </a:cubicBezTo>
                    <a:cubicBezTo>
                      <a:pt x="24" y="639"/>
                      <a:pt x="28" y="640"/>
                      <a:pt x="32" y="640"/>
                    </a:cubicBezTo>
                    <a:cubicBezTo>
                      <a:pt x="46" y="640"/>
                      <a:pt x="60" y="637"/>
                      <a:pt x="73" y="631"/>
                    </a:cubicBezTo>
                    <a:cubicBezTo>
                      <a:pt x="85" y="626"/>
                      <a:pt x="96" y="619"/>
                      <a:pt x="106" y="609"/>
                    </a:cubicBezTo>
                    <a:cubicBezTo>
                      <a:pt x="116" y="599"/>
                      <a:pt x="123" y="588"/>
                      <a:pt x="129" y="576"/>
                    </a:cubicBezTo>
                    <a:cubicBezTo>
                      <a:pt x="134" y="563"/>
                      <a:pt x="137" y="549"/>
                      <a:pt x="137" y="535"/>
                    </a:cubicBezTo>
                    <a:cubicBezTo>
                      <a:pt x="137" y="521"/>
                      <a:pt x="134" y="507"/>
                      <a:pt x="129" y="494"/>
                    </a:cubicBezTo>
                    <a:cubicBezTo>
                      <a:pt x="123" y="482"/>
                      <a:pt x="116" y="471"/>
                      <a:pt x="106" y="461"/>
                    </a:cubicBezTo>
                    <a:cubicBezTo>
                      <a:pt x="96" y="451"/>
                      <a:pt x="85" y="444"/>
                      <a:pt x="73" y="438"/>
                    </a:cubicBezTo>
                    <a:cubicBezTo>
                      <a:pt x="60" y="433"/>
                      <a:pt x="46" y="430"/>
                      <a:pt x="32" y="430"/>
                    </a:cubicBezTo>
                    <a:cubicBezTo>
                      <a:pt x="21" y="430"/>
                      <a:pt x="10" y="432"/>
                      <a:pt x="0" y="435"/>
                    </a:cubicBezTo>
                    <a:cubicBezTo>
                      <a:pt x="0" y="395"/>
                      <a:pt x="0" y="395"/>
                      <a:pt x="0" y="395"/>
                    </a:cubicBezTo>
                    <a:cubicBezTo>
                      <a:pt x="135" y="386"/>
                      <a:pt x="247" y="273"/>
                      <a:pt x="257" y="138"/>
                    </a:cubicBezTo>
                    <a:cubicBezTo>
                      <a:pt x="383" y="138"/>
                      <a:pt x="383" y="138"/>
                      <a:pt x="383" y="138"/>
                    </a:cubicBezTo>
                    <a:cubicBezTo>
                      <a:pt x="358" y="119"/>
                      <a:pt x="358" y="119"/>
                      <a:pt x="358" y="119"/>
                    </a:cubicBezTo>
                    <a:cubicBezTo>
                      <a:pt x="356" y="118"/>
                      <a:pt x="355" y="117"/>
                      <a:pt x="354" y="116"/>
                    </a:cubicBezTo>
                    <a:cubicBezTo>
                      <a:pt x="352" y="115"/>
                      <a:pt x="351" y="114"/>
                      <a:pt x="350" y="112"/>
                    </a:cubicBezTo>
                    <a:cubicBezTo>
                      <a:pt x="349" y="111"/>
                      <a:pt x="347" y="110"/>
                      <a:pt x="346" y="109"/>
                    </a:cubicBezTo>
                    <a:cubicBezTo>
                      <a:pt x="345" y="107"/>
                      <a:pt x="344" y="106"/>
                      <a:pt x="343" y="104"/>
                    </a:cubicBezTo>
                    <a:cubicBezTo>
                      <a:pt x="341" y="102"/>
                      <a:pt x="340" y="99"/>
                      <a:pt x="338" y="96"/>
                    </a:cubicBezTo>
                    <a:cubicBezTo>
                      <a:pt x="337" y="93"/>
                      <a:pt x="335" y="90"/>
                      <a:pt x="334" y="87"/>
                    </a:cubicBezTo>
                    <a:cubicBezTo>
                      <a:pt x="333" y="83"/>
                      <a:pt x="332" y="80"/>
                      <a:pt x="332" y="77"/>
                    </a:cubicBezTo>
                    <a:cubicBezTo>
                      <a:pt x="331" y="73"/>
                      <a:pt x="331" y="70"/>
                      <a:pt x="331" y="66"/>
                    </a:cubicBezTo>
                    <a:cubicBezTo>
                      <a:pt x="331" y="57"/>
                      <a:pt x="333" y="49"/>
                      <a:pt x="336" y="41"/>
                    </a:cubicBezTo>
                    <a:cubicBezTo>
                      <a:pt x="340" y="33"/>
                      <a:pt x="344" y="26"/>
                      <a:pt x="350" y="19"/>
                    </a:cubicBezTo>
                    <a:cubicBezTo>
                      <a:pt x="357" y="13"/>
                      <a:pt x="364" y="9"/>
                      <a:pt x="371" y="5"/>
                    </a:cubicBezTo>
                    <a:cubicBezTo>
                      <a:pt x="380" y="2"/>
                      <a:pt x="388" y="0"/>
                      <a:pt x="397" y="0"/>
                    </a:cubicBezTo>
                    <a:cubicBezTo>
                      <a:pt x="406" y="0"/>
                      <a:pt x="415" y="2"/>
                      <a:pt x="423" y="5"/>
                    </a:cubicBezTo>
                    <a:cubicBezTo>
                      <a:pt x="431" y="9"/>
                      <a:pt x="438" y="13"/>
                      <a:pt x="444" y="19"/>
                    </a:cubicBezTo>
                    <a:cubicBezTo>
                      <a:pt x="450" y="26"/>
                      <a:pt x="455" y="33"/>
                      <a:pt x="458" y="40"/>
                    </a:cubicBezTo>
                    <a:cubicBezTo>
                      <a:pt x="462" y="49"/>
                      <a:pt x="464" y="57"/>
                      <a:pt x="464" y="66"/>
                    </a:cubicBezTo>
                    <a:cubicBezTo>
                      <a:pt x="464" y="70"/>
                      <a:pt x="463" y="73"/>
                      <a:pt x="463" y="77"/>
                    </a:cubicBezTo>
                    <a:cubicBezTo>
                      <a:pt x="462" y="80"/>
                      <a:pt x="461" y="83"/>
                      <a:pt x="460" y="87"/>
                    </a:cubicBezTo>
                    <a:cubicBezTo>
                      <a:pt x="459" y="90"/>
                      <a:pt x="458" y="93"/>
                      <a:pt x="457" y="96"/>
                    </a:cubicBezTo>
                    <a:cubicBezTo>
                      <a:pt x="455" y="99"/>
                      <a:pt x="453" y="102"/>
                      <a:pt x="451" y="104"/>
                    </a:cubicBezTo>
                    <a:cubicBezTo>
                      <a:pt x="447" y="110"/>
                      <a:pt x="443" y="115"/>
                      <a:pt x="437" y="119"/>
                    </a:cubicBezTo>
                    <a:cubicBezTo>
                      <a:pt x="411" y="138"/>
                      <a:pt x="411" y="138"/>
                      <a:pt x="411" y="138"/>
                    </a:cubicBezTo>
                    <a:cubicBezTo>
                      <a:pt x="734" y="138"/>
                      <a:pt x="734" y="138"/>
                      <a:pt x="734" y="138"/>
                    </a:cubicBezTo>
                    <a:cubicBezTo>
                      <a:pt x="740" y="145"/>
                      <a:pt x="742" y="154"/>
                      <a:pt x="741" y="163"/>
                    </a:cubicBezTo>
                    <a:cubicBezTo>
                      <a:pt x="713" y="322"/>
                      <a:pt x="713" y="322"/>
                      <a:pt x="713" y="322"/>
                    </a:cubicBezTo>
                    <a:cubicBezTo>
                      <a:pt x="710" y="336"/>
                      <a:pt x="697" y="347"/>
                      <a:pt x="683" y="347"/>
                    </a:cubicBezTo>
                    <a:cubicBezTo>
                      <a:pt x="681" y="347"/>
                      <a:pt x="681" y="347"/>
                      <a:pt x="681" y="347"/>
                    </a:cubicBezTo>
                    <a:cubicBezTo>
                      <a:pt x="499" y="335"/>
                      <a:pt x="499" y="335"/>
                      <a:pt x="499" y="335"/>
                    </a:cubicBezTo>
                    <a:cubicBezTo>
                      <a:pt x="496" y="342"/>
                      <a:pt x="496" y="342"/>
                      <a:pt x="496" y="342"/>
                    </a:cubicBezTo>
                    <a:cubicBezTo>
                      <a:pt x="481" y="378"/>
                      <a:pt x="462" y="412"/>
                      <a:pt x="439" y="443"/>
                    </a:cubicBezTo>
                    <a:cubicBezTo>
                      <a:pt x="435" y="449"/>
                      <a:pt x="435" y="449"/>
                      <a:pt x="435" y="449"/>
                    </a:cubicBezTo>
                    <a:cubicBezTo>
                      <a:pt x="535" y="599"/>
                      <a:pt x="535" y="599"/>
                      <a:pt x="535" y="599"/>
                    </a:cubicBezTo>
                    <a:cubicBezTo>
                      <a:pt x="543" y="612"/>
                      <a:pt x="541" y="629"/>
                      <a:pt x="529" y="639"/>
                    </a:cubicBezTo>
                    <a:cubicBezTo>
                      <a:pt x="406" y="743"/>
                      <a:pt x="406" y="743"/>
                      <a:pt x="406" y="743"/>
                    </a:cubicBezTo>
                    <a:cubicBezTo>
                      <a:pt x="404" y="744"/>
                      <a:pt x="403" y="745"/>
                      <a:pt x="401" y="746"/>
                    </a:cubicBezTo>
                    <a:cubicBezTo>
                      <a:pt x="400" y="746"/>
                      <a:pt x="398" y="747"/>
                      <a:pt x="396" y="748"/>
                    </a:cubicBezTo>
                    <a:cubicBezTo>
                      <a:pt x="395" y="748"/>
                      <a:pt x="393" y="749"/>
                      <a:pt x="391" y="749"/>
                    </a:cubicBezTo>
                    <a:cubicBezTo>
                      <a:pt x="390" y="749"/>
                      <a:pt x="388" y="750"/>
                      <a:pt x="386" y="750"/>
                    </a:cubicBezTo>
                    <a:cubicBezTo>
                      <a:pt x="379" y="750"/>
                      <a:pt x="371" y="747"/>
                      <a:pt x="366" y="741"/>
                    </a:cubicBezTo>
                    <a:cubicBezTo>
                      <a:pt x="237" y="619"/>
                      <a:pt x="237" y="619"/>
                      <a:pt x="237" y="619"/>
                    </a:cubicBezTo>
                    <a:cubicBezTo>
                      <a:pt x="231" y="622"/>
                      <a:pt x="231" y="622"/>
                      <a:pt x="231" y="622"/>
                    </a:cubicBezTo>
                    <a:cubicBezTo>
                      <a:pt x="195" y="640"/>
                      <a:pt x="157" y="654"/>
                      <a:pt x="118" y="664"/>
                    </a:cubicBezTo>
                    <a:cubicBezTo>
                      <a:pt x="111" y="666"/>
                      <a:pt x="111" y="666"/>
                      <a:pt x="111" y="666"/>
                    </a:cubicBezTo>
                    <a:cubicBezTo>
                      <a:pt x="91" y="842"/>
                      <a:pt x="91" y="842"/>
                      <a:pt x="91" y="842"/>
                    </a:cubicBezTo>
                    <a:cubicBezTo>
                      <a:pt x="90" y="856"/>
                      <a:pt x="77" y="868"/>
                      <a:pt x="62" y="868"/>
                    </a:cubicBezTo>
                    <a:lnTo>
                      <a:pt x="0" y="868"/>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9" name="Freeform 27"/>
              <p:cNvSpPr/>
              <p:nvPr/>
            </p:nvSpPr>
            <p:spPr bwMode="auto">
              <a:xfrm>
                <a:off x="1148359" y="2128043"/>
                <a:ext cx="3822700" cy="3190875"/>
              </a:xfrm>
              <a:custGeom>
                <a:avLst/>
                <a:gdLst>
                  <a:gd name="T0" fmla="*/ 507 w 900"/>
                  <a:gd name="T1" fmla="*/ 0 h 751"/>
                  <a:gd name="T2" fmla="*/ 764 w 900"/>
                  <a:gd name="T3" fmla="*/ 257 h 751"/>
                  <a:gd name="T4" fmla="*/ 764 w 900"/>
                  <a:gd name="T5" fmla="*/ 334 h 751"/>
                  <a:gd name="T6" fmla="*/ 764 w 900"/>
                  <a:gd name="T7" fmla="*/ 358 h 751"/>
                  <a:gd name="T8" fmla="*/ 768 w 900"/>
                  <a:gd name="T9" fmla="*/ 354 h 751"/>
                  <a:gd name="T10" fmla="*/ 772 w 900"/>
                  <a:gd name="T11" fmla="*/ 350 h 751"/>
                  <a:gd name="T12" fmla="*/ 776 w 900"/>
                  <a:gd name="T13" fmla="*/ 346 h 751"/>
                  <a:gd name="T14" fmla="*/ 781 w 900"/>
                  <a:gd name="T15" fmla="*/ 343 h 751"/>
                  <a:gd name="T16" fmla="*/ 791 w 900"/>
                  <a:gd name="T17" fmla="*/ 337 h 751"/>
                  <a:gd name="T18" fmla="*/ 801 w 900"/>
                  <a:gd name="T19" fmla="*/ 333 h 751"/>
                  <a:gd name="T20" fmla="*/ 812 w 900"/>
                  <a:gd name="T21" fmla="*/ 331 h 751"/>
                  <a:gd name="T22" fmla="*/ 823 w 900"/>
                  <a:gd name="T23" fmla="*/ 330 h 751"/>
                  <a:gd name="T24" fmla="*/ 853 w 900"/>
                  <a:gd name="T25" fmla="*/ 336 h 751"/>
                  <a:gd name="T26" fmla="*/ 878 w 900"/>
                  <a:gd name="T27" fmla="*/ 353 h 751"/>
                  <a:gd name="T28" fmla="*/ 894 w 900"/>
                  <a:gd name="T29" fmla="*/ 377 h 751"/>
                  <a:gd name="T30" fmla="*/ 900 w 900"/>
                  <a:gd name="T31" fmla="*/ 407 h 751"/>
                  <a:gd name="T32" fmla="*/ 894 w 900"/>
                  <a:gd name="T33" fmla="*/ 437 h 751"/>
                  <a:gd name="T34" fmla="*/ 878 w 900"/>
                  <a:gd name="T35" fmla="*/ 461 h 751"/>
                  <a:gd name="T36" fmla="*/ 853 w 900"/>
                  <a:gd name="T37" fmla="*/ 478 h 751"/>
                  <a:gd name="T38" fmla="*/ 823 w 900"/>
                  <a:gd name="T39" fmla="*/ 484 h 751"/>
                  <a:gd name="T40" fmla="*/ 812 w 900"/>
                  <a:gd name="T41" fmla="*/ 483 h 751"/>
                  <a:gd name="T42" fmla="*/ 801 w 900"/>
                  <a:gd name="T43" fmla="*/ 481 h 751"/>
                  <a:gd name="T44" fmla="*/ 791 w 900"/>
                  <a:gd name="T45" fmla="*/ 477 h 751"/>
                  <a:gd name="T46" fmla="*/ 781 w 900"/>
                  <a:gd name="T47" fmla="*/ 471 h 751"/>
                  <a:gd name="T48" fmla="*/ 764 w 900"/>
                  <a:gd name="T49" fmla="*/ 456 h 751"/>
                  <a:gd name="T50" fmla="*/ 764 w 900"/>
                  <a:gd name="T51" fmla="*/ 480 h 751"/>
                  <a:gd name="T52" fmla="*/ 764 w 900"/>
                  <a:gd name="T53" fmla="*/ 751 h 751"/>
                  <a:gd name="T54" fmla="*/ 692 w 900"/>
                  <a:gd name="T55" fmla="*/ 751 h 751"/>
                  <a:gd name="T56" fmla="*/ 651 w 900"/>
                  <a:gd name="T57" fmla="*/ 715 h 751"/>
                  <a:gd name="T58" fmla="*/ 633 w 900"/>
                  <a:gd name="T59" fmla="*/ 546 h 751"/>
                  <a:gd name="T60" fmla="*/ 518 w 900"/>
                  <a:gd name="T61" fmla="*/ 504 h 751"/>
                  <a:gd name="T62" fmla="*/ 395 w 900"/>
                  <a:gd name="T63" fmla="*/ 621 h 751"/>
                  <a:gd name="T64" fmla="*/ 389 w 900"/>
                  <a:gd name="T65" fmla="*/ 626 h 751"/>
                  <a:gd name="T66" fmla="*/ 382 w 900"/>
                  <a:gd name="T67" fmla="*/ 630 h 751"/>
                  <a:gd name="T68" fmla="*/ 374 w 900"/>
                  <a:gd name="T69" fmla="*/ 632 h 751"/>
                  <a:gd name="T70" fmla="*/ 367 w 900"/>
                  <a:gd name="T71" fmla="*/ 632 h 751"/>
                  <a:gd name="T72" fmla="*/ 341 w 900"/>
                  <a:gd name="T73" fmla="*/ 623 h 751"/>
                  <a:gd name="T74" fmla="*/ 217 w 900"/>
                  <a:gd name="T75" fmla="*/ 519 h 751"/>
                  <a:gd name="T76" fmla="*/ 209 w 900"/>
                  <a:gd name="T77" fmla="*/ 466 h 751"/>
                  <a:gd name="T78" fmla="*/ 305 w 900"/>
                  <a:gd name="T79" fmla="*/ 322 h 751"/>
                  <a:gd name="T80" fmla="*/ 247 w 900"/>
                  <a:gd name="T81" fmla="*/ 218 h 751"/>
                  <a:gd name="T82" fmla="*/ 73 w 900"/>
                  <a:gd name="T83" fmla="*/ 229 h 751"/>
                  <a:gd name="T84" fmla="*/ 70 w 900"/>
                  <a:gd name="T85" fmla="*/ 230 h 751"/>
                  <a:gd name="T86" fmla="*/ 30 w 900"/>
                  <a:gd name="T87" fmla="*/ 196 h 751"/>
                  <a:gd name="T88" fmla="*/ 2 w 900"/>
                  <a:gd name="T89" fmla="*/ 37 h 751"/>
                  <a:gd name="T90" fmla="*/ 15 w 900"/>
                  <a:gd name="T91" fmla="*/ 0 h 751"/>
                  <a:gd name="T92" fmla="*/ 271 w 900"/>
                  <a:gd name="T93" fmla="*/ 0 h 751"/>
                  <a:gd name="T94" fmla="*/ 266 w 900"/>
                  <a:gd name="T95" fmla="*/ 10 h 751"/>
                  <a:gd name="T96" fmla="*/ 263 w 900"/>
                  <a:gd name="T97" fmla="*/ 20 h 751"/>
                  <a:gd name="T98" fmla="*/ 261 w 900"/>
                  <a:gd name="T99" fmla="*/ 31 h 751"/>
                  <a:gd name="T100" fmla="*/ 261 w 900"/>
                  <a:gd name="T101" fmla="*/ 42 h 751"/>
                  <a:gd name="T102" fmla="*/ 268 w 900"/>
                  <a:gd name="T103" fmla="*/ 78 h 751"/>
                  <a:gd name="T104" fmla="*/ 288 w 900"/>
                  <a:gd name="T105" fmla="*/ 108 h 751"/>
                  <a:gd name="T106" fmla="*/ 318 w 900"/>
                  <a:gd name="T107" fmla="*/ 128 h 751"/>
                  <a:gd name="T108" fmla="*/ 355 w 900"/>
                  <a:gd name="T109" fmla="*/ 136 h 751"/>
                  <a:gd name="T110" fmla="*/ 391 w 900"/>
                  <a:gd name="T111" fmla="*/ 128 h 751"/>
                  <a:gd name="T112" fmla="*/ 421 w 900"/>
                  <a:gd name="T113" fmla="*/ 108 h 751"/>
                  <a:gd name="T114" fmla="*/ 441 w 900"/>
                  <a:gd name="T115" fmla="*/ 78 h 751"/>
                  <a:gd name="T116" fmla="*/ 449 w 900"/>
                  <a:gd name="T117" fmla="*/ 42 h 751"/>
                  <a:gd name="T118" fmla="*/ 439 w 900"/>
                  <a:gd name="T119" fmla="*/ 0 h 751"/>
                  <a:gd name="T120" fmla="*/ 507 w 900"/>
                  <a:gd name="T121" fmla="*/ 0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0" h="751">
                    <a:moveTo>
                      <a:pt x="507" y="0"/>
                    </a:moveTo>
                    <a:cubicBezTo>
                      <a:pt x="511" y="138"/>
                      <a:pt x="626" y="253"/>
                      <a:pt x="764" y="257"/>
                    </a:cubicBezTo>
                    <a:cubicBezTo>
                      <a:pt x="764" y="334"/>
                      <a:pt x="764" y="334"/>
                      <a:pt x="764" y="334"/>
                    </a:cubicBezTo>
                    <a:cubicBezTo>
                      <a:pt x="764" y="358"/>
                      <a:pt x="764" y="358"/>
                      <a:pt x="764" y="358"/>
                    </a:cubicBezTo>
                    <a:cubicBezTo>
                      <a:pt x="765" y="357"/>
                      <a:pt x="766" y="355"/>
                      <a:pt x="768" y="354"/>
                    </a:cubicBezTo>
                    <a:cubicBezTo>
                      <a:pt x="769" y="353"/>
                      <a:pt x="770" y="351"/>
                      <a:pt x="772" y="350"/>
                    </a:cubicBezTo>
                    <a:cubicBezTo>
                      <a:pt x="773" y="349"/>
                      <a:pt x="775" y="347"/>
                      <a:pt x="776" y="346"/>
                    </a:cubicBezTo>
                    <a:cubicBezTo>
                      <a:pt x="778" y="345"/>
                      <a:pt x="779" y="344"/>
                      <a:pt x="781" y="343"/>
                    </a:cubicBezTo>
                    <a:cubicBezTo>
                      <a:pt x="784" y="341"/>
                      <a:pt x="787" y="339"/>
                      <a:pt x="791" y="337"/>
                    </a:cubicBezTo>
                    <a:cubicBezTo>
                      <a:pt x="794" y="336"/>
                      <a:pt x="797" y="335"/>
                      <a:pt x="801" y="333"/>
                    </a:cubicBezTo>
                    <a:cubicBezTo>
                      <a:pt x="804" y="332"/>
                      <a:pt x="808" y="331"/>
                      <a:pt x="812" y="331"/>
                    </a:cubicBezTo>
                    <a:cubicBezTo>
                      <a:pt x="816" y="330"/>
                      <a:pt x="820" y="330"/>
                      <a:pt x="823" y="330"/>
                    </a:cubicBezTo>
                    <a:cubicBezTo>
                      <a:pt x="834" y="330"/>
                      <a:pt x="844" y="332"/>
                      <a:pt x="853" y="336"/>
                    </a:cubicBezTo>
                    <a:cubicBezTo>
                      <a:pt x="863" y="340"/>
                      <a:pt x="871" y="346"/>
                      <a:pt x="878" y="353"/>
                    </a:cubicBezTo>
                    <a:cubicBezTo>
                      <a:pt x="885" y="360"/>
                      <a:pt x="891" y="368"/>
                      <a:pt x="894" y="377"/>
                    </a:cubicBezTo>
                    <a:cubicBezTo>
                      <a:pt x="898" y="386"/>
                      <a:pt x="900" y="396"/>
                      <a:pt x="900" y="407"/>
                    </a:cubicBezTo>
                    <a:cubicBezTo>
                      <a:pt x="900" y="418"/>
                      <a:pt x="898" y="428"/>
                      <a:pt x="894" y="437"/>
                    </a:cubicBezTo>
                    <a:cubicBezTo>
                      <a:pt x="891" y="446"/>
                      <a:pt x="885" y="455"/>
                      <a:pt x="878" y="461"/>
                    </a:cubicBezTo>
                    <a:cubicBezTo>
                      <a:pt x="871" y="468"/>
                      <a:pt x="863" y="474"/>
                      <a:pt x="853" y="478"/>
                    </a:cubicBezTo>
                    <a:cubicBezTo>
                      <a:pt x="844" y="482"/>
                      <a:pt x="834" y="484"/>
                      <a:pt x="823" y="484"/>
                    </a:cubicBezTo>
                    <a:cubicBezTo>
                      <a:pt x="820" y="484"/>
                      <a:pt x="816" y="484"/>
                      <a:pt x="812" y="483"/>
                    </a:cubicBezTo>
                    <a:cubicBezTo>
                      <a:pt x="808" y="483"/>
                      <a:pt x="804" y="482"/>
                      <a:pt x="801" y="481"/>
                    </a:cubicBezTo>
                    <a:cubicBezTo>
                      <a:pt x="797" y="480"/>
                      <a:pt x="794" y="478"/>
                      <a:pt x="791" y="477"/>
                    </a:cubicBezTo>
                    <a:cubicBezTo>
                      <a:pt x="787" y="475"/>
                      <a:pt x="784" y="473"/>
                      <a:pt x="781" y="471"/>
                    </a:cubicBezTo>
                    <a:cubicBezTo>
                      <a:pt x="775" y="467"/>
                      <a:pt x="769" y="462"/>
                      <a:pt x="764" y="456"/>
                    </a:cubicBezTo>
                    <a:cubicBezTo>
                      <a:pt x="764" y="480"/>
                      <a:pt x="764" y="480"/>
                      <a:pt x="764" y="480"/>
                    </a:cubicBezTo>
                    <a:cubicBezTo>
                      <a:pt x="764" y="751"/>
                      <a:pt x="764" y="751"/>
                      <a:pt x="764" y="751"/>
                    </a:cubicBezTo>
                    <a:cubicBezTo>
                      <a:pt x="692" y="751"/>
                      <a:pt x="692" y="751"/>
                      <a:pt x="692" y="751"/>
                    </a:cubicBezTo>
                    <a:cubicBezTo>
                      <a:pt x="671" y="751"/>
                      <a:pt x="654" y="735"/>
                      <a:pt x="651" y="715"/>
                    </a:cubicBezTo>
                    <a:cubicBezTo>
                      <a:pt x="633" y="546"/>
                      <a:pt x="633" y="546"/>
                      <a:pt x="633" y="546"/>
                    </a:cubicBezTo>
                    <a:cubicBezTo>
                      <a:pt x="593" y="536"/>
                      <a:pt x="554" y="522"/>
                      <a:pt x="518" y="504"/>
                    </a:cubicBezTo>
                    <a:cubicBezTo>
                      <a:pt x="395" y="621"/>
                      <a:pt x="395" y="621"/>
                      <a:pt x="395" y="621"/>
                    </a:cubicBezTo>
                    <a:cubicBezTo>
                      <a:pt x="393" y="623"/>
                      <a:pt x="391" y="625"/>
                      <a:pt x="389" y="626"/>
                    </a:cubicBezTo>
                    <a:cubicBezTo>
                      <a:pt x="386" y="627"/>
                      <a:pt x="384" y="629"/>
                      <a:pt x="382" y="630"/>
                    </a:cubicBezTo>
                    <a:cubicBezTo>
                      <a:pt x="379" y="630"/>
                      <a:pt x="377" y="631"/>
                      <a:pt x="374" y="632"/>
                    </a:cubicBezTo>
                    <a:cubicBezTo>
                      <a:pt x="372" y="632"/>
                      <a:pt x="369" y="632"/>
                      <a:pt x="367" y="632"/>
                    </a:cubicBezTo>
                    <a:cubicBezTo>
                      <a:pt x="357" y="632"/>
                      <a:pt x="348" y="629"/>
                      <a:pt x="341" y="623"/>
                    </a:cubicBezTo>
                    <a:cubicBezTo>
                      <a:pt x="217" y="519"/>
                      <a:pt x="217" y="519"/>
                      <a:pt x="217" y="519"/>
                    </a:cubicBezTo>
                    <a:cubicBezTo>
                      <a:pt x="202" y="506"/>
                      <a:pt x="198" y="482"/>
                      <a:pt x="209" y="466"/>
                    </a:cubicBezTo>
                    <a:cubicBezTo>
                      <a:pt x="305" y="322"/>
                      <a:pt x="305" y="322"/>
                      <a:pt x="305" y="322"/>
                    </a:cubicBezTo>
                    <a:cubicBezTo>
                      <a:pt x="282" y="289"/>
                      <a:pt x="263" y="255"/>
                      <a:pt x="247" y="218"/>
                    </a:cubicBezTo>
                    <a:cubicBezTo>
                      <a:pt x="73" y="229"/>
                      <a:pt x="73" y="229"/>
                      <a:pt x="73" y="229"/>
                    </a:cubicBezTo>
                    <a:cubicBezTo>
                      <a:pt x="70" y="230"/>
                      <a:pt x="70" y="230"/>
                      <a:pt x="70" y="230"/>
                    </a:cubicBezTo>
                    <a:cubicBezTo>
                      <a:pt x="51" y="230"/>
                      <a:pt x="34" y="215"/>
                      <a:pt x="30" y="196"/>
                    </a:cubicBezTo>
                    <a:cubicBezTo>
                      <a:pt x="2" y="37"/>
                      <a:pt x="2" y="37"/>
                      <a:pt x="2" y="37"/>
                    </a:cubicBezTo>
                    <a:cubicBezTo>
                      <a:pt x="0" y="23"/>
                      <a:pt x="5" y="9"/>
                      <a:pt x="15" y="0"/>
                    </a:cubicBezTo>
                    <a:cubicBezTo>
                      <a:pt x="271" y="0"/>
                      <a:pt x="271" y="0"/>
                      <a:pt x="271" y="0"/>
                    </a:cubicBezTo>
                    <a:cubicBezTo>
                      <a:pt x="269" y="3"/>
                      <a:pt x="268" y="6"/>
                      <a:pt x="266" y="10"/>
                    </a:cubicBezTo>
                    <a:cubicBezTo>
                      <a:pt x="265" y="13"/>
                      <a:pt x="264" y="16"/>
                      <a:pt x="263" y="20"/>
                    </a:cubicBezTo>
                    <a:cubicBezTo>
                      <a:pt x="263" y="23"/>
                      <a:pt x="262" y="27"/>
                      <a:pt x="261" y="31"/>
                    </a:cubicBezTo>
                    <a:cubicBezTo>
                      <a:pt x="261" y="34"/>
                      <a:pt x="261" y="38"/>
                      <a:pt x="261" y="42"/>
                    </a:cubicBezTo>
                    <a:cubicBezTo>
                      <a:pt x="261" y="55"/>
                      <a:pt x="263" y="67"/>
                      <a:pt x="268" y="78"/>
                    </a:cubicBezTo>
                    <a:cubicBezTo>
                      <a:pt x="273" y="90"/>
                      <a:pt x="280" y="100"/>
                      <a:pt x="288" y="108"/>
                    </a:cubicBezTo>
                    <a:cubicBezTo>
                      <a:pt x="297" y="117"/>
                      <a:pt x="307" y="124"/>
                      <a:pt x="318" y="128"/>
                    </a:cubicBezTo>
                    <a:cubicBezTo>
                      <a:pt x="330" y="133"/>
                      <a:pt x="342" y="136"/>
                      <a:pt x="355" y="136"/>
                    </a:cubicBezTo>
                    <a:cubicBezTo>
                      <a:pt x="368" y="136"/>
                      <a:pt x="380" y="133"/>
                      <a:pt x="391" y="128"/>
                    </a:cubicBezTo>
                    <a:cubicBezTo>
                      <a:pt x="403" y="124"/>
                      <a:pt x="413" y="117"/>
                      <a:pt x="421" y="108"/>
                    </a:cubicBezTo>
                    <a:cubicBezTo>
                      <a:pt x="430" y="100"/>
                      <a:pt x="437" y="90"/>
                      <a:pt x="441" y="78"/>
                    </a:cubicBezTo>
                    <a:cubicBezTo>
                      <a:pt x="446" y="67"/>
                      <a:pt x="449" y="55"/>
                      <a:pt x="449" y="42"/>
                    </a:cubicBezTo>
                    <a:cubicBezTo>
                      <a:pt x="449" y="27"/>
                      <a:pt x="445" y="13"/>
                      <a:pt x="439" y="0"/>
                    </a:cubicBezTo>
                    <a:lnTo>
                      <a:pt x="507" y="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0" name="Freeform 28"/>
              <p:cNvSpPr/>
              <p:nvPr/>
            </p:nvSpPr>
            <p:spPr bwMode="auto">
              <a:xfrm>
                <a:off x="1195984" y="2174080"/>
                <a:ext cx="3732213" cy="3098800"/>
              </a:xfrm>
              <a:custGeom>
                <a:avLst/>
                <a:gdLst>
                  <a:gd name="T0" fmla="*/ 651 w 879"/>
                  <a:gd name="T1" fmla="*/ 703 h 729"/>
                  <a:gd name="T2" fmla="*/ 624 w 879"/>
                  <a:gd name="T3" fmla="*/ 525 h 729"/>
                  <a:gd name="T4" fmla="*/ 505 w 879"/>
                  <a:gd name="T5" fmla="*/ 480 h 729"/>
                  <a:gd name="T6" fmla="*/ 372 w 879"/>
                  <a:gd name="T7" fmla="*/ 606 h 729"/>
                  <a:gd name="T8" fmla="*/ 361 w 879"/>
                  <a:gd name="T9" fmla="*/ 610 h 729"/>
                  <a:gd name="T10" fmla="*/ 337 w 879"/>
                  <a:gd name="T11" fmla="*/ 604 h 729"/>
                  <a:gd name="T12" fmla="*/ 207 w 879"/>
                  <a:gd name="T13" fmla="*/ 461 h 729"/>
                  <a:gd name="T14" fmla="*/ 303 w 879"/>
                  <a:gd name="T15" fmla="*/ 305 h 729"/>
                  <a:gd name="T16" fmla="*/ 243 w 879"/>
                  <a:gd name="T17" fmla="*/ 196 h 729"/>
                  <a:gd name="T18" fmla="*/ 59 w 879"/>
                  <a:gd name="T19" fmla="*/ 208 h 729"/>
                  <a:gd name="T20" fmla="*/ 2 w 879"/>
                  <a:gd name="T21" fmla="*/ 24 h 729"/>
                  <a:gd name="T22" fmla="*/ 244 w 879"/>
                  <a:gd name="T23" fmla="*/ 0 h 729"/>
                  <a:gd name="T24" fmla="*/ 240 w 879"/>
                  <a:gd name="T25" fmla="*/ 18 h 729"/>
                  <a:gd name="T26" fmla="*/ 247 w 879"/>
                  <a:gd name="T27" fmla="*/ 71 h 729"/>
                  <a:gd name="T28" fmla="*/ 303 w 879"/>
                  <a:gd name="T29" fmla="*/ 127 h 729"/>
                  <a:gd name="T30" fmla="*/ 385 w 879"/>
                  <a:gd name="T31" fmla="*/ 127 h 729"/>
                  <a:gd name="T32" fmla="*/ 440 w 879"/>
                  <a:gd name="T33" fmla="*/ 71 h 729"/>
                  <a:gd name="T34" fmla="*/ 444 w 879"/>
                  <a:gd name="T35" fmla="*/ 0 h 729"/>
                  <a:gd name="T36" fmla="*/ 742 w 879"/>
                  <a:gd name="T37" fmla="*/ 256 h 729"/>
                  <a:gd name="T38" fmla="*/ 761 w 879"/>
                  <a:gd name="T39" fmla="*/ 354 h 729"/>
                  <a:gd name="T40" fmla="*/ 768 w 879"/>
                  <a:gd name="T41" fmla="*/ 347 h 729"/>
                  <a:gd name="T42" fmla="*/ 776 w 879"/>
                  <a:gd name="T43" fmla="*/ 341 h 729"/>
                  <a:gd name="T44" fmla="*/ 793 w 879"/>
                  <a:gd name="T45" fmla="*/ 333 h 729"/>
                  <a:gd name="T46" fmla="*/ 812 w 879"/>
                  <a:gd name="T47" fmla="*/ 330 h 729"/>
                  <a:gd name="T48" fmla="*/ 859 w 879"/>
                  <a:gd name="T49" fmla="*/ 349 h 729"/>
                  <a:gd name="T50" fmla="*/ 879 w 879"/>
                  <a:gd name="T51" fmla="*/ 396 h 729"/>
                  <a:gd name="T52" fmla="*/ 859 w 879"/>
                  <a:gd name="T53" fmla="*/ 443 h 729"/>
                  <a:gd name="T54" fmla="*/ 812 w 879"/>
                  <a:gd name="T55" fmla="*/ 462 h 729"/>
                  <a:gd name="T56" fmla="*/ 793 w 879"/>
                  <a:gd name="T57" fmla="*/ 459 h 729"/>
                  <a:gd name="T58" fmla="*/ 776 w 879"/>
                  <a:gd name="T59" fmla="*/ 451 h 729"/>
                  <a:gd name="T60" fmla="*/ 742 w 879"/>
                  <a:gd name="T61" fmla="*/ 415 h 729"/>
                  <a:gd name="T62" fmla="*/ 681 w 879"/>
                  <a:gd name="T63" fmla="*/ 729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79" h="729">
                    <a:moveTo>
                      <a:pt x="681" y="729"/>
                    </a:moveTo>
                    <a:cubicBezTo>
                      <a:pt x="666" y="729"/>
                      <a:pt x="653" y="718"/>
                      <a:pt x="651" y="703"/>
                    </a:cubicBezTo>
                    <a:cubicBezTo>
                      <a:pt x="631" y="527"/>
                      <a:pt x="631" y="527"/>
                      <a:pt x="631" y="527"/>
                    </a:cubicBezTo>
                    <a:cubicBezTo>
                      <a:pt x="624" y="525"/>
                      <a:pt x="624" y="525"/>
                      <a:pt x="624" y="525"/>
                    </a:cubicBezTo>
                    <a:cubicBezTo>
                      <a:pt x="586" y="515"/>
                      <a:pt x="548" y="501"/>
                      <a:pt x="512" y="483"/>
                    </a:cubicBezTo>
                    <a:cubicBezTo>
                      <a:pt x="505" y="480"/>
                      <a:pt x="505" y="480"/>
                      <a:pt x="505" y="480"/>
                    </a:cubicBezTo>
                    <a:cubicBezTo>
                      <a:pt x="377" y="602"/>
                      <a:pt x="377" y="602"/>
                      <a:pt x="377" y="602"/>
                    </a:cubicBezTo>
                    <a:cubicBezTo>
                      <a:pt x="375" y="604"/>
                      <a:pt x="374" y="605"/>
                      <a:pt x="372" y="606"/>
                    </a:cubicBezTo>
                    <a:cubicBezTo>
                      <a:pt x="370" y="607"/>
                      <a:pt x="369" y="608"/>
                      <a:pt x="367" y="609"/>
                    </a:cubicBezTo>
                    <a:cubicBezTo>
                      <a:pt x="365" y="609"/>
                      <a:pt x="363" y="610"/>
                      <a:pt x="361" y="610"/>
                    </a:cubicBezTo>
                    <a:cubicBezTo>
                      <a:pt x="360" y="610"/>
                      <a:pt x="358" y="611"/>
                      <a:pt x="356" y="611"/>
                    </a:cubicBezTo>
                    <a:cubicBezTo>
                      <a:pt x="349" y="611"/>
                      <a:pt x="342" y="608"/>
                      <a:pt x="337" y="604"/>
                    </a:cubicBezTo>
                    <a:cubicBezTo>
                      <a:pt x="213" y="500"/>
                      <a:pt x="213" y="500"/>
                      <a:pt x="213" y="500"/>
                    </a:cubicBezTo>
                    <a:cubicBezTo>
                      <a:pt x="202" y="490"/>
                      <a:pt x="199" y="473"/>
                      <a:pt x="207" y="461"/>
                    </a:cubicBezTo>
                    <a:cubicBezTo>
                      <a:pt x="307" y="311"/>
                      <a:pt x="307" y="311"/>
                      <a:pt x="307" y="311"/>
                    </a:cubicBezTo>
                    <a:cubicBezTo>
                      <a:pt x="303" y="305"/>
                      <a:pt x="303" y="305"/>
                      <a:pt x="303" y="305"/>
                    </a:cubicBezTo>
                    <a:cubicBezTo>
                      <a:pt x="281" y="273"/>
                      <a:pt x="261" y="239"/>
                      <a:pt x="246" y="203"/>
                    </a:cubicBezTo>
                    <a:cubicBezTo>
                      <a:pt x="243" y="196"/>
                      <a:pt x="243" y="196"/>
                      <a:pt x="243" y="196"/>
                    </a:cubicBezTo>
                    <a:cubicBezTo>
                      <a:pt x="61" y="208"/>
                      <a:pt x="61" y="208"/>
                      <a:pt x="61" y="208"/>
                    </a:cubicBezTo>
                    <a:cubicBezTo>
                      <a:pt x="59" y="208"/>
                      <a:pt x="59" y="208"/>
                      <a:pt x="59" y="208"/>
                    </a:cubicBezTo>
                    <a:cubicBezTo>
                      <a:pt x="45" y="208"/>
                      <a:pt x="32" y="197"/>
                      <a:pt x="30" y="183"/>
                    </a:cubicBezTo>
                    <a:cubicBezTo>
                      <a:pt x="2" y="24"/>
                      <a:pt x="2" y="24"/>
                      <a:pt x="2" y="24"/>
                    </a:cubicBezTo>
                    <a:cubicBezTo>
                      <a:pt x="0" y="15"/>
                      <a:pt x="3" y="6"/>
                      <a:pt x="9" y="0"/>
                    </a:cubicBezTo>
                    <a:cubicBezTo>
                      <a:pt x="244" y="0"/>
                      <a:pt x="244" y="0"/>
                      <a:pt x="244" y="0"/>
                    </a:cubicBezTo>
                    <a:cubicBezTo>
                      <a:pt x="243" y="2"/>
                      <a:pt x="243" y="4"/>
                      <a:pt x="242" y="6"/>
                    </a:cubicBezTo>
                    <a:cubicBezTo>
                      <a:pt x="241" y="10"/>
                      <a:pt x="240" y="14"/>
                      <a:pt x="240" y="18"/>
                    </a:cubicBezTo>
                    <a:cubicBezTo>
                      <a:pt x="239" y="22"/>
                      <a:pt x="239" y="27"/>
                      <a:pt x="239" y="31"/>
                    </a:cubicBezTo>
                    <a:cubicBezTo>
                      <a:pt x="239" y="45"/>
                      <a:pt x="242" y="59"/>
                      <a:pt x="247" y="71"/>
                    </a:cubicBezTo>
                    <a:cubicBezTo>
                      <a:pt x="253" y="84"/>
                      <a:pt x="260" y="95"/>
                      <a:pt x="270" y="105"/>
                    </a:cubicBezTo>
                    <a:cubicBezTo>
                      <a:pt x="279" y="114"/>
                      <a:pt x="291" y="122"/>
                      <a:pt x="303" y="127"/>
                    </a:cubicBezTo>
                    <a:cubicBezTo>
                      <a:pt x="316" y="133"/>
                      <a:pt x="330" y="136"/>
                      <a:pt x="344" y="136"/>
                    </a:cubicBezTo>
                    <a:cubicBezTo>
                      <a:pt x="358" y="136"/>
                      <a:pt x="372" y="133"/>
                      <a:pt x="385" y="127"/>
                    </a:cubicBezTo>
                    <a:cubicBezTo>
                      <a:pt x="397" y="122"/>
                      <a:pt x="408" y="114"/>
                      <a:pt x="418" y="105"/>
                    </a:cubicBezTo>
                    <a:cubicBezTo>
                      <a:pt x="428" y="95"/>
                      <a:pt x="435" y="84"/>
                      <a:pt x="440" y="71"/>
                    </a:cubicBezTo>
                    <a:cubicBezTo>
                      <a:pt x="446" y="59"/>
                      <a:pt x="449" y="45"/>
                      <a:pt x="449" y="31"/>
                    </a:cubicBezTo>
                    <a:cubicBezTo>
                      <a:pt x="449" y="20"/>
                      <a:pt x="447" y="10"/>
                      <a:pt x="444" y="0"/>
                    </a:cubicBezTo>
                    <a:cubicBezTo>
                      <a:pt x="485" y="0"/>
                      <a:pt x="485" y="0"/>
                      <a:pt x="485" y="0"/>
                    </a:cubicBezTo>
                    <a:cubicBezTo>
                      <a:pt x="495" y="135"/>
                      <a:pt x="607" y="247"/>
                      <a:pt x="742" y="256"/>
                    </a:cubicBezTo>
                    <a:cubicBezTo>
                      <a:pt x="742" y="377"/>
                      <a:pt x="742" y="377"/>
                      <a:pt x="742" y="377"/>
                    </a:cubicBezTo>
                    <a:cubicBezTo>
                      <a:pt x="761" y="354"/>
                      <a:pt x="761" y="354"/>
                      <a:pt x="761" y="354"/>
                    </a:cubicBezTo>
                    <a:cubicBezTo>
                      <a:pt x="762" y="353"/>
                      <a:pt x="763" y="352"/>
                      <a:pt x="765" y="350"/>
                    </a:cubicBezTo>
                    <a:cubicBezTo>
                      <a:pt x="766" y="349"/>
                      <a:pt x="767" y="348"/>
                      <a:pt x="768" y="347"/>
                    </a:cubicBezTo>
                    <a:cubicBezTo>
                      <a:pt x="769" y="346"/>
                      <a:pt x="771" y="345"/>
                      <a:pt x="772" y="344"/>
                    </a:cubicBezTo>
                    <a:cubicBezTo>
                      <a:pt x="773" y="343"/>
                      <a:pt x="775" y="342"/>
                      <a:pt x="776" y="341"/>
                    </a:cubicBezTo>
                    <a:cubicBezTo>
                      <a:pt x="779" y="339"/>
                      <a:pt x="781" y="337"/>
                      <a:pt x="784" y="336"/>
                    </a:cubicBezTo>
                    <a:cubicBezTo>
                      <a:pt x="787" y="335"/>
                      <a:pt x="790" y="334"/>
                      <a:pt x="793" y="333"/>
                    </a:cubicBezTo>
                    <a:cubicBezTo>
                      <a:pt x="796" y="332"/>
                      <a:pt x="799" y="331"/>
                      <a:pt x="803" y="330"/>
                    </a:cubicBezTo>
                    <a:cubicBezTo>
                      <a:pt x="806" y="330"/>
                      <a:pt x="809" y="330"/>
                      <a:pt x="812" y="330"/>
                    </a:cubicBezTo>
                    <a:cubicBezTo>
                      <a:pt x="821" y="330"/>
                      <a:pt x="830" y="331"/>
                      <a:pt x="838" y="335"/>
                    </a:cubicBezTo>
                    <a:cubicBezTo>
                      <a:pt x="846" y="338"/>
                      <a:pt x="853" y="343"/>
                      <a:pt x="859" y="349"/>
                    </a:cubicBezTo>
                    <a:cubicBezTo>
                      <a:pt x="865" y="355"/>
                      <a:pt x="870" y="362"/>
                      <a:pt x="874" y="370"/>
                    </a:cubicBezTo>
                    <a:cubicBezTo>
                      <a:pt x="877" y="378"/>
                      <a:pt x="879" y="387"/>
                      <a:pt x="879" y="396"/>
                    </a:cubicBezTo>
                    <a:cubicBezTo>
                      <a:pt x="879" y="405"/>
                      <a:pt x="877" y="414"/>
                      <a:pt x="874" y="422"/>
                    </a:cubicBezTo>
                    <a:cubicBezTo>
                      <a:pt x="870" y="430"/>
                      <a:pt x="865" y="437"/>
                      <a:pt x="859" y="443"/>
                    </a:cubicBezTo>
                    <a:cubicBezTo>
                      <a:pt x="853" y="449"/>
                      <a:pt x="846" y="454"/>
                      <a:pt x="838" y="457"/>
                    </a:cubicBezTo>
                    <a:cubicBezTo>
                      <a:pt x="830" y="461"/>
                      <a:pt x="821" y="462"/>
                      <a:pt x="812" y="462"/>
                    </a:cubicBezTo>
                    <a:cubicBezTo>
                      <a:pt x="809" y="462"/>
                      <a:pt x="806" y="462"/>
                      <a:pt x="803" y="462"/>
                    </a:cubicBezTo>
                    <a:cubicBezTo>
                      <a:pt x="799" y="461"/>
                      <a:pt x="796" y="460"/>
                      <a:pt x="793" y="459"/>
                    </a:cubicBezTo>
                    <a:cubicBezTo>
                      <a:pt x="790" y="458"/>
                      <a:pt x="787" y="457"/>
                      <a:pt x="784" y="456"/>
                    </a:cubicBezTo>
                    <a:cubicBezTo>
                      <a:pt x="781" y="455"/>
                      <a:pt x="779" y="453"/>
                      <a:pt x="776" y="451"/>
                    </a:cubicBezTo>
                    <a:cubicBezTo>
                      <a:pt x="770" y="448"/>
                      <a:pt x="766" y="443"/>
                      <a:pt x="761" y="438"/>
                    </a:cubicBezTo>
                    <a:cubicBezTo>
                      <a:pt x="742" y="415"/>
                      <a:pt x="742" y="415"/>
                      <a:pt x="742" y="415"/>
                    </a:cubicBezTo>
                    <a:cubicBezTo>
                      <a:pt x="742" y="729"/>
                      <a:pt x="742" y="729"/>
                      <a:pt x="742" y="729"/>
                    </a:cubicBezTo>
                    <a:lnTo>
                      <a:pt x="681" y="729"/>
                    </a:ln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47" name="Freeform 44"/>
              <p:cNvSpPr/>
              <p:nvPr/>
            </p:nvSpPr>
            <p:spPr bwMode="auto">
              <a:xfrm>
                <a:off x="3861041" y="-1153913"/>
                <a:ext cx="3609975" cy="3190875"/>
              </a:xfrm>
              <a:custGeom>
                <a:avLst/>
                <a:gdLst>
                  <a:gd name="T0" fmla="*/ 321 w 850"/>
                  <a:gd name="T1" fmla="*/ 2 h 751"/>
                  <a:gd name="T2" fmla="*/ 499 w 850"/>
                  <a:gd name="T3" fmla="*/ 105 h 751"/>
                  <a:gd name="T4" fmla="*/ 539 w 850"/>
                  <a:gd name="T5" fmla="*/ 355 h 751"/>
                  <a:gd name="T6" fmla="*/ 712 w 850"/>
                  <a:gd name="T7" fmla="*/ 279 h 751"/>
                  <a:gd name="T8" fmla="*/ 720 w 850"/>
                  <a:gd name="T9" fmla="*/ 277 h 751"/>
                  <a:gd name="T10" fmla="*/ 759 w 850"/>
                  <a:gd name="T11" fmla="*/ 297 h 751"/>
                  <a:gd name="T12" fmla="*/ 829 w 850"/>
                  <a:gd name="T13" fmla="*/ 490 h 751"/>
                  <a:gd name="T14" fmla="*/ 704 w 850"/>
                  <a:gd name="T15" fmla="*/ 709 h 751"/>
                  <a:gd name="T16" fmla="*/ 634 w 850"/>
                  <a:gd name="T17" fmla="*/ 751 h 751"/>
                  <a:gd name="T18" fmla="*/ 642 w 850"/>
                  <a:gd name="T19" fmla="*/ 730 h 751"/>
                  <a:gd name="T20" fmla="*/ 645 w 850"/>
                  <a:gd name="T21" fmla="*/ 707 h 751"/>
                  <a:gd name="T22" fmla="*/ 618 w 850"/>
                  <a:gd name="T23" fmla="*/ 640 h 751"/>
                  <a:gd name="T24" fmla="*/ 551 w 850"/>
                  <a:gd name="T25" fmla="*/ 612 h 751"/>
                  <a:gd name="T26" fmla="*/ 485 w 850"/>
                  <a:gd name="T27" fmla="*/ 640 h 751"/>
                  <a:gd name="T28" fmla="*/ 457 w 850"/>
                  <a:gd name="T29" fmla="*/ 707 h 751"/>
                  <a:gd name="T30" fmla="*/ 401 w 850"/>
                  <a:gd name="T31" fmla="*/ 751 h 751"/>
                  <a:gd name="T32" fmla="*/ 143 w 850"/>
                  <a:gd name="T33" fmla="*/ 406 h 751"/>
                  <a:gd name="T34" fmla="*/ 140 w 850"/>
                  <a:gd name="T35" fmla="*/ 384 h 751"/>
                  <a:gd name="T36" fmla="*/ 131 w 850"/>
                  <a:gd name="T37" fmla="*/ 394 h 751"/>
                  <a:gd name="T38" fmla="*/ 116 w 850"/>
                  <a:gd name="T39" fmla="*/ 406 h 751"/>
                  <a:gd name="T40" fmla="*/ 91 w 850"/>
                  <a:gd name="T41" fmla="*/ 415 h 751"/>
                  <a:gd name="T42" fmla="*/ 47 w 850"/>
                  <a:gd name="T43" fmla="*/ 410 h 751"/>
                  <a:gd name="T44" fmla="*/ 6 w 850"/>
                  <a:gd name="T45" fmla="*/ 369 h 751"/>
                  <a:gd name="T46" fmla="*/ 6 w 850"/>
                  <a:gd name="T47" fmla="*/ 310 h 751"/>
                  <a:gd name="T48" fmla="*/ 47 w 850"/>
                  <a:gd name="T49" fmla="*/ 269 h 751"/>
                  <a:gd name="T50" fmla="*/ 91 w 850"/>
                  <a:gd name="T51" fmla="*/ 264 h 751"/>
                  <a:gd name="T52" fmla="*/ 116 w 850"/>
                  <a:gd name="T53" fmla="*/ 273 h 751"/>
                  <a:gd name="T54" fmla="*/ 143 w 850"/>
                  <a:gd name="T55" fmla="*/ 300 h 751"/>
                  <a:gd name="T56" fmla="*/ 143 w 850"/>
                  <a:gd name="T57" fmla="*/ 187 h 751"/>
                  <a:gd name="T58" fmla="*/ 271 w 850"/>
                  <a:gd name="T59" fmla="*/ 22 h 751"/>
                  <a:gd name="T60" fmla="*/ 286 w 850"/>
                  <a:gd name="T61" fmla="*/ 6 h 751"/>
                  <a:gd name="T62" fmla="*/ 308 w 850"/>
                  <a:gd name="T63" fmla="*/ 0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50" h="751">
                    <a:moveTo>
                      <a:pt x="308" y="0"/>
                    </a:moveTo>
                    <a:cubicBezTo>
                      <a:pt x="312" y="0"/>
                      <a:pt x="317" y="1"/>
                      <a:pt x="321" y="2"/>
                    </a:cubicBezTo>
                    <a:cubicBezTo>
                      <a:pt x="473" y="58"/>
                      <a:pt x="473" y="58"/>
                      <a:pt x="473" y="58"/>
                    </a:cubicBezTo>
                    <a:cubicBezTo>
                      <a:pt x="492" y="65"/>
                      <a:pt x="503" y="85"/>
                      <a:pt x="499" y="105"/>
                    </a:cubicBezTo>
                    <a:cubicBezTo>
                      <a:pt x="455" y="285"/>
                      <a:pt x="455" y="285"/>
                      <a:pt x="455" y="285"/>
                    </a:cubicBezTo>
                    <a:cubicBezTo>
                      <a:pt x="485" y="306"/>
                      <a:pt x="513" y="329"/>
                      <a:pt x="539" y="355"/>
                    </a:cubicBezTo>
                    <a:cubicBezTo>
                      <a:pt x="708" y="281"/>
                      <a:pt x="708" y="281"/>
                      <a:pt x="708" y="281"/>
                    </a:cubicBezTo>
                    <a:cubicBezTo>
                      <a:pt x="710" y="280"/>
                      <a:pt x="711" y="279"/>
                      <a:pt x="712" y="279"/>
                    </a:cubicBezTo>
                    <a:cubicBezTo>
                      <a:pt x="714" y="279"/>
                      <a:pt x="715" y="278"/>
                      <a:pt x="716" y="278"/>
                    </a:cubicBezTo>
                    <a:cubicBezTo>
                      <a:pt x="718" y="278"/>
                      <a:pt x="719" y="278"/>
                      <a:pt x="720" y="277"/>
                    </a:cubicBezTo>
                    <a:cubicBezTo>
                      <a:pt x="722" y="277"/>
                      <a:pt x="723" y="277"/>
                      <a:pt x="724" y="277"/>
                    </a:cubicBezTo>
                    <a:cubicBezTo>
                      <a:pt x="739" y="277"/>
                      <a:pt x="752" y="285"/>
                      <a:pt x="759" y="297"/>
                    </a:cubicBezTo>
                    <a:cubicBezTo>
                      <a:pt x="840" y="437"/>
                      <a:pt x="840" y="437"/>
                      <a:pt x="840" y="437"/>
                    </a:cubicBezTo>
                    <a:cubicBezTo>
                      <a:pt x="850" y="455"/>
                      <a:pt x="846" y="478"/>
                      <a:pt x="829" y="490"/>
                    </a:cubicBezTo>
                    <a:cubicBezTo>
                      <a:pt x="683" y="597"/>
                      <a:pt x="683" y="597"/>
                      <a:pt x="683" y="597"/>
                    </a:cubicBezTo>
                    <a:cubicBezTo>
                      <a:pt x="694" y="634"/>
                      <a:pt x="701" y="671"/>
                      <a:pt x="704" y="709"/>
                    </a:cubicBezTo>
                    <a:cubicBezTo>
                      <a:pt x="848" y="751"/>
                      <a:pt x="848" y="751"/>
                      <a:pt x="848" y="751"/>
                    </a:cubicBezTo>
                    <a:cubicBezTo>
                      <a:pt x="634" y="751"/>
                      <a:pt x="634" y="751"/>
                      <a:pt x="634" y="751"/>
                    </a:cubicBezTo>
                    <a:cubicBezTo>
                      <a:pt x="636" y="748"/>
                      <a:pt x="637" y="744"/>
                      <a:pt x="639" y="741"/>
                    </a:cubicBezTo>
                    <a:cubicBezTo>
                      <a:pt x="640" y="737"/>
                      <a:pt x="641" y="734"/>
                      <a:pt x="642" y="730"/>
                    </a:cubicBezTo>
                    <a:cubicBezTo>
                      <a:pt x="643" y="726"/>
                      <a:pt x="644" y="722"/>
                      <a:pt x="645" y="718"/>
                    </a:cubicBezTo>
                    <a:cubicBezTo>
                      <a:pt x="645" y="715"/>
                      <a:pt x="645" y="711"/>
                      <a:pt x="645" y="707"/>
                    </a:cubicBezTo>
                    <a:cubicBezTo>
                      <a:pt x="645" y="694"/>
                      <a:pt x="643" y="681"/>
                      <a:pt x="638" y="670"/>
                    </a:cubicBezTo>
                    <a:cubicBezTo>
                      <a:pt x="633" y="659"/>
                      <a:pt x="626" y="649"/>
                      <a:pt x="618" y="640"/>
                    </a:cubicBezTo>
                    <a:cubicBezTo>
                      <a:pt x="609" y="632"/>
                      <a:pt x="599" y="625"/>
                      <a:pt x="588" y="620"/>
                    </a:cubicBezTo>
                    <a:cubicBezTo>
                      <a:pt x="576" y="615"/>
                      <a:pt x="564" y="612"/>
                      <a:pt x="551" y="612"/>
                    </a:cubicBezTo>
                    <a:cubicBezTo>
                      <a:pt x="538" y="612"/>
                      <a:pt x="526" y="615"/>
                      <a:pt x="515" y="620"/>
                    </a:cubicBezTo>
                    <a:cubicBezTo>
                      <a:pt x="503" y="625"/>
                      <a:pt x="493" y="632"/>
                      <a:pt x="485" y="640"/>
                    </a:cubicBezTo>
                    <a:cubicBezTo>
                      <a:pt x="476" y="649"/>
                      <a:pt x="469" y="659"/>
                      <a:pt x="465" y="670"/>
                    </a:cubicBezTo>
                    <a:cubicBezTo>
                      <a:pt x="460" y="681"/>
                      <a:pt x="457" y="694"/>
                      <a:pt x="457" y="707"/>
                    </a:cubicBezTo>
                    <a:cubicBezTo>
                      <a:pt x="457" y="722"/>
                      <a:pt x="461" y="737"/>
                      <a:pt x="468" y="751"/>
                    </a:cubicBezTo>
                    <a:cubicBezTo>
                      <a:pt x="401" y="751"/>
                      <a:pt x="401" y="751"/>
                      <a:pt x="401" y="751"/>
                    </a:cubicBezTo>
                    <a:cubicBezTo>
                      <a:pt x="396" y="613"/>
                      <a:pt x="282" y="498"/>
                      <a:pt x="143" y="494"/>
                    </a:cubicBezTo>
                    <a:cubicBezTo>
                      <a:pt x="143" y="406"/>
                      <a:pt x="143" y="406"/>
                      <a:pt x="143" y="406"/>
                    </a:cubicBezTo>
                    <a:cubicBezTo>
                      <a:pt x="143" y="379"/>
                      <a:pt x="143" y="379"/>
                      <a:pt x="143" y="379"/>
                    </a:cubicBezTo>
                    <a:cubicBezTo>
                      <a:pt x="142" y="380"/>
                      <a:pt x="141" y="382"/>
                      <a:pt x="140" y="384"/>
                    </a:cubicBezTo>
                    <a:cubicBezTo>
                      <a:pt x="138" y="386"/>
                      <a:pt x="137" y="388"/>
                      <a:pt x="136" y="389"/>
                    </a:cubicBezTo>
                    <a:cubicBezTo>
                      <a:pt x="134" y="391"/>
                      <a:pt x="133" y="393"/>
                      <a:pt x="131" y="394"/>
                    </a:cubicBezTo>
                    <a:cubicBezTo>
                      <a:pt x="130" y="396"/>
                      <a:pt x="128" y="397"/>
                      <a:pt x="126" y="399"/>
                    </a:cubicBezTo>
                    <a:cubicBezTo>
                      <a:pt x="123" y="401"/>
                      <a:pt x="119" y="404"/>
                      <a:pt x="116" y="406"/>
                    </a:cubicBezTo>
                    <a:cubicBezTo>
                      <a:pt x="112" y="408"/>
                      <a:pt x="108" y="410"/>
                      <a:pt x="104" y="412"/>
                    </a:cubicBezTo>
                    <a:cubicBezTo>
                      <a:pt x="100" y="413"/>
                      <a:pt x="95" y="414"/>
                      <a:pt x="91" y="415"/>
                    </a:cubicBezTo>
                    <a:cubicBezTo>
                      <a:pt x="86" y="416"/>
                      <a:pt x="82" y="416"/>
                      <a:pt x="77" y="416"/>
                    </a:cubicBezTo>
                    <a:cubicBezTo>
                      <a:pt x="67" y="416"/>
                      <a:pt x="56" y="414"/>
                      <a:pt x="47" y="410"/>
                    </a:cubicBezTo>
                    <a:cubicBezTo>
                      <a:pt x="38" y="406"/>
                      <a:pt x="30" y="401"/>
                      <a:pt x="23" y="394"/>
                    </a:cubicBezTo>
                    <a:cubicBezTo>
                      <a:pt x="16" y="387"/>
                      <a:pt x="10" y="379"/>
                      <a:pt x="6" y="369"/>
                    </a:cubicBezTo>
                    <a:cubicBezTo>
                      <a:pt x="2" y="360"/>
                      <a:pt x="0" y="350"/>
                      <a:pt x="0" y="339"/>
                    </a:cubicBezTo>
                    <a:cubicBezTo>
                      <a:pt x="0" y="329"/>
                      <a:pt x="2" y="319"/>
                      <a:pt x="6" y="310"/>
                    </a:cubicBezTo>
                    <a:cubicBezTo>
                      <a:pt x="10" y="300"/>
                      <a:pt x="16" y="292"/>
                      <a:pt x="23" y="285"/>
                    </a:cubicBezTo>
                    <a:cubicBezTo>
                      <a:pt x="30" y="278"/>
                      <a:pt x="38" y="272"/>
                      <a:pt x="47" y="269"/>
                    </a:cubicBezTo>
                    <a:cubicBezTo>
                      <a:pt x="56" y="265"/>
                      <a:pt x="67" y="262"/>
                      <a:pt x="77" y="262"/>
                    </a:cubicBezTo>
                    <a:cubicBezTo>
                      <a:pt x="82" y="262"/>
                      <a:pt x="86" y="263"/>
                      <a:pt x="91" y="264"/>
                    </a:cubicBezTo>
                    <a:cubicBezTo>
                      <a:pt x="95" y="264"/>
                      <a:pt x="100" y="266"/>
                      <a:pt x="104" y="267"/>
                    </a:cubicBezTo>
                    <a:cubicBezTo>
                      <a:pt x="108" y="269"/>
                      <a:pt x="112" y="271"/>
                      <a:pt x="116" y="273"/>
                    </a:cubicBezTo>
                    <a:cubicBezTo>
                      <a:pt x="119" y="275"/>
                      <a:pt x="123" y="278"/>
                      <a:pt x="126" y="280"/>
                    </a:cubicBezTo>
                    <a:cubicBezTo>
                      <a:pt x="133" y="286"/>
                      <a:pt x="139" y="293"/>
                      <a:pt x="143" y="300"/>
                    </a:cubicBezTo>
                    <a:cubicBezTo>
                      <a:pt x="143" y="273"/>
                      <a:pt x="143" y="273"/>
                      <a:pt x="143" y="273"/>
                    </a:cubicBezTo>
                    <a:cubicBezTo>
                      <a:pt x="143" y="187"/>
                      <a:pt x="143" y="187"/>
                      <a:pt x="143" y="187"/>
                    </a:cubicBezTo>
                    <a:cubicBezTo>
                      <a:pt x="158" y="187"/>
                      <a:pt x="173" y="188"/>
                      <a:pt x="188" y="190"/>
                    </a:cubicBezTo>
                    <a:cubicBezTo>
                      <a:pt x="271" y="22"/>
                      <a:pt x="271" y="22"/>
                      <a:pt x="271" y="22"/>
                    </a:cubicBezTo>
                    <a:cubicBezTo>
                      <a:pt x="273" y="19"/>
                      <a:pt x="275" y="16"/>
                      <a:pt x="278" y="13"/>
                    </a:cubicBezTo>
                    <a:cubicBezTo>
                      <a:pt x="280" y="10"/>
                      <a:pt x="283" y="8"/>
                      <a:pt x="286" y="6"/>
                    </a:cubicBezTo>
                    <a:cubicBezTo>
                      <a:pt x="289" y="4"/>
                      <a:pt x="293" y="2"/>
                      <a:pt x="296" y="1"/>
                    </a:cubicBezTo>
                    <a:cubicBezTo>
                      <a:pt x="300" y="0"/>
                      <a:pt x="304" y="0"/>
                      <a:pt x="308"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48" name="Freeform 45"/>
              <p:cNvSpPr/>
              <p:nvPr/>
            </p:nvSpPr>
            <p:spPr bwMode="auto">
              <a:xfrm>
                <a:off x="3907078" y="-1107876"/>
                <a:ext cx="3517900" cy="3098800"/>
              </a:xfrm>
              <a:custGeom>
                <a:avLst/>
                <a:gdLst>
                  <a:gd name="T0" fmla="*/ 642 w 828"/>
                  <a:gd name="T1" fmla="*/ 721 h 729"/>
                  <a:gd name="T2" fmla="*/ 645 w 828"/>
                  <a:gd name="T3" fmla="*/ 696 h 729"/>
                  <a:gd name="T4" fmla="*/ 614 w 828"/>
                  <a:gd name="T5" fmla="*/ 621 h 729"/>
                  <a:gd name="T6" fmla="*/ 540 w 828"/>
                  <a:gd name="T7" fmla="*/ 591 h 729"/>
                  <a:gd name="T8" fmla="*/ 466 w 828"/>
                  <a:gd name="T9" fmla="*/ 621 h 729"/>
                  <a:gd name="T10" fmla="*/ 435 w 828"/>
                  <a:gd name="T11" fmla="*/ 696 h 729"/>
                  <a:gd name="T12" fmla="*/ 400 w 828"/>
                  <a:gd name="T13" fmla="*/ 729 h 729"/>
                  <a:gd name="T14" fmla="*/ 143 w 828"/>
                  <a:gd name="T15" fmla="*/ 341 h 729"/>
                  <a:gd name="T16" fmla="*/ 120 w 828"/>
                  <a:gd name="T17" fmla="*/ 367 h 729"/>
                  <a:gd name="T18" fmla="*/ 113 w 828"/>
                  <a:gd name="T19" fmla="*/ 376 h 729"/>
                  <a:gd name="T20" fmla="*/ 99 w 828"/>
                  <a:gd name="T21" fmla="*/ 386 h 729"/>
                  <a:gd name="T22" fmla="*/ 78 w 828"/>
                  <a:gd name="T23" fmla="*/ 394 h 729"/>
                  <a:gd name="T24" fmla="*/ 40 w 828"/>
                  <a:gd name="T25" fmla="*/ 390 h 729"/>
                  <a:gd name="T26" fmla="*/ 5 w 828"/>
                  <a:gd name="T27" fmla="*/ 354 h 729"/>
                  <a:gd name="T28" fmla="*/ 5 w 828"/>
                  <a:gd name="T29" fmla="*/ 303 h 729"/>
                  <a:gd name="T30" fmla="*/ 40 w 828"/>
                  <a:gd name="T31" fmla="*/ 267 h 729"/>
                  <a:gd name="T32" fmla="*/ 78 w 828"/>
                  <a:gd name="T33" fmla="*/ 263 h 729"/>
                  <a:gd name="T34" fmla="*/ 99 w 828"/>
                  <a:gd name="T35" fmla="*/ 271 h 729"/>
                  <a:gd name="T36" fmla="*/ 123 w 828"/>
                  <a:gd name="T37" fmla="*/ 295 h 729"/>
                  <a:gd name="T38" fmla="*/ 143 w 828"/>
                  <a:gd name="T39" fmla="*/ 187 h 729"/>
                  <a:gd name="T40" fmla="*/ 184 w 828"/>
                  <a:gd name="T41" fmla="*/ 190 h 729"/>
                  <a:gd name="T42" fmla="*/ 275 w 828"/>
                  <a:gd name="T43" fmla="*/ 9 h 729"/>
                  <a:gd name="T44" fmla="*/ 288 w 828"/>
                  <a:gd name="T45" fmla="*/ 1 h 729"/>
                  <a:gd name="T46" fmla="*/ 306 w 828"/>
                  <a:gd name="T47" fmla="*/ 1 h 729"/>
                  <a:gd name="T48" fmla="*/ 477 w 828"/>
                  <a:gd name="T49" fmla="*/ 92 h 729"/>
                  <a:gd name="T50" fmla="*/ 438 w 828"/>
                  <a:gd name="T51" fmla="*/ 283 h 729"/>
                  <a:gd name="T52" fmla="*/ 526 w 828"/>
                  <a:gd name="T53" fmla="*/ 356 h 729"/>
                  <a:gd name="T54" fmla="*/ 704 w 828"/>
                  <a:gd name="T55" fmla="*/ 278 h 729"/>
                  <a:gd name="T56" fmla="*/ 710 w 828"/>
                  <a:gd name="T57" fmla="*/ 277 h 729"/>
                  <a:gd name="T58" fmla="*/ 739 w 828"/>
                  <a:gd name="T59" fmla="*/ 292 h 729"/>
                  <a:gd name="T60" fmla="*/ 812 w 828"/>
                  <a:gd name="T61" fmla="*/ 470 h 729"/>
                  <a:gd name="T62" fmla="*/ 662 w 828"/>
                  <a:gd name="T63" fmla="*/ 589 h 729"/>
                  <a:gd name="T64" fmla="*/ 683 w 828"/>
                  <a:gd name="T65" fmla="*/ 706 h 729"/>
                  <a:gd name="T66" fmla="*/ 639 w 828"/>
                  <a:gd name="T67" fmla="*/ 729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8" h="729">
                    <a:moveTo>
                      <a:pt x="639" y="729"/>
                    </a:moveTo>
                    <a:cubicBezTo>
                      <a:pt x="640" y="727"/>
                      <a:pt x="641" y="724"/>
                      <a:pt x="642" y="721"/>
                    </a:cubicBezTo>
                    <a:cubicBezTo>
                      <a:pt x="643" y="717"/>
                      <a:pt x="644" y="713"/>
                      <a:pt x="644" y="709"/>
                    </a:cubicBezTo>
                    <a:cubicBezTo>
                      <a:pt x="645" y="704"/>
                      <a:pt x="645" y="700"/>
                      <a:pt x="645" y="696"/>
                    </a:cubicBezTo>
                    <a:cubicBezTo>
                      <a:pt x="645" y="681"/>
                      <a:pt x="642" y="668"/>
                      <a:pt x="637" y="655"/>
                    </a:cubicBezTo>
                    <a:cubicBezTo>
                      <a:pt x="631" y="642"/>
                      <a:pt x="624" y="631"/>
                      <a:pt x="614" y="621"/>
                    </a:cubicBezTo>
                    <a:cubicBezTo>
                      <a:pt x="605" y="612"/>
                      <a:pt x="593" y="604"/>
                      <a:pt x="581" y="599"/>
                    </a:cubicBezTo>
                    <a:cubicBezTo>
                      <a:pt x="568" y="594"/>
                      <a:pt x="554" y="591"/>
                      <a:pt x="540" y="591"/>
                    </a:cubicBezTo>
                    <a:cubicBezTo>
                      <a:pt x="526" y="591"/>
                      <a:pt x="512" y="594"/>
                      <a:pt x="499" y="599"/>
                    </a:cubicBezTo>
                    <a:cubicBezTo>
                      <a:pt x="487" y="604"/>
                      <a:pt x="476" y="612"/>
                      <a:pt x="466" y="621"/>
                    </a:cubicBezTo>
                    <a:cubicBezTo>
                      <a:pt x="457" y="631"/>
                      <a:pt x="449" y="642"/>
                      <a:pt x="444" y="655"/>
                    </a:cubicBezTo>
                    <a:cubicBezTo>
                      <a:pt x="438" y="668"/>
                      <a:pt x="435" y="681"/>
                      <a:pt x="435" y="696"/>
                    </a:cubicBezTo>
                    <a:cubicBezTo>
                      <a:pt x="435" y="707"/>
                      <a:pt x="437" y="718"/>
                      <a:pt x="441" y="729"/>
                    </a:cubicBezTo>
                    <a:cubicBezTo>
                      <a:pt x="400" y="729"/>
                      <a:pt x="400" y="729"/>
                      <a:pt x="400" y="729"/>
                    </a:cubicBezTo>
                    <a:cubicBezTo>
                      <a:pt x="390" y="594"/>
                      <a:pt x="278" y="482"/>
                      <a:pt x="143" y="473"/>
                    </a:cubicBezTo>
                    <a:cubicBezTo>
                      <a:pt x="143" y="341"/>
                      <a:pt x="143" y="341"/>
                      <a:pt x="143" y="341"/>
                    </a:cubicBezTo>
                    <a:cubicBezTo>
                      <a:pt x="123" y="362"/>
                      <a:pt x="123" y="362"/>
                      <a:pt x="123" y="362"/>
                    </a:cubicBezTo>
                    <a:cubicBezTo>
                      <a:pt x="122" y="364"/>
                      <a:pt x="121" y="365"/>
                      <a:pt x="120" y="367"/>
                    </a:cubicBezTo>
                    <a:cubicBezTo>
                      <a:pt x="119" y="368"/>
                      <a:pt x="118" y="370"/>
                      <a:pt x="117" y="371"/>
                    </a:cubicBezTo>
                    <a:cubicBezTo>
                      <a:pt x="115" y="373"/>
                      <a:pt x="114" y="374"/>
                      <a:pt x="113" y="376"/>
                    </a:cubicBezTo>
                    <a:cubicBezTo>
                      <a:pt x="111" y="377"/>
                      <a:pt x="110" y="378"/>
                      <a:pt x="108" y="380"/>
                    </a:cubicBezTo>
                    <a:cubicBezTo>
                      <a:pt x="106" y="382"/>
                      <a:pt x="103" y="384"/>
                      <a:pt x="99" y="386"/>
                    </a:cubicBezTo>
                    <a:cubicBezTo>
                      <a:pt x="96" y="388"/>
                      <a:pt x="93" y="389"/>
                      <a:pt x="89" y="391"/>
                    </a:cubicBezTo>
                    <a:cubicBezTo>
                      <a:pt x="85" y="392"/>
                      <a:pt x="82" y="393"/>
                      <a:pt x="78" y="394"/>
                    </a:cubicBezTo>
                    <a:cubicBezTo>
                      <a:pt x="74" y="394"/>
                      <a:pt x="70" y="395"/>
                      <a:pt x="66" y="395"/>
                    </a:cubicBezTo>
                    <a:cubicBezTo>
                      <a:pt x="57" y="395"/>
                      <a:pt x="49" y="393"/>
                      <a:pt x="40" y="390"/>
                    </a:cubicBezTo>
                    <a:cubicBezTo>
                      <a:pt x="32" y="386"/>
                      <a:pt x="25" y="381"/>
                      <a:pt x="19" y="375"/>
                    </a:cubicBezTo>
                    <a:cubicBezTo>
                      <a:pt x="13" y="369"/>
                      <a:pt x="8" y="362"/>
                      <a:pt x="5" y="354"/>
                    </a:cubicBezTo>
                    <a:cubicBezTo>
                      <a:pt x="2" y="346"/>
                      <a:pt x="0" y="337"/>
                      <a:pt x="0" y="328"/>
                    </a:cubicBezTo>
                    <a:cubicBezTo>
                      <a:pt x="0" y="320"/>
                      <a:pt x="2" y="311"/>
                      <a:pt x="5" y="303"/>
                    </a:cubicBezTo>
                    <a:cubicBezTo>
                      <a:pt x="8" y="295"/>
                      <a:pt x="13" y="288"/>
                      <a:pt x="19" y="282"/>
                    </a:cubicBezTo>
                    <a:cubicBezTo>
                      <a:pt x="25" y="275"/>
                      <a:pt x="32" y="271"/>
                      <a:pt x="40" y="267"/>
                    </a:cubicBezTo>
                    <a:cubicBezTo>
                      <a:pt x="49" y="264"/>
                      <a:pt x="57" y="262"/>
                      <a:pt x="66" y="262"/>
                    </a:cubicBezTo>
                    <a:cubicBezTo>
                      <a:pt x="70" y="262"/>
                      <a:pt x="74" y="263"/>
                      <a:pt x="78" y="263"/>
                    </a:cubicBezTo>
                    <a:cubicBezTo>
                      <a:pt x="82" y="264"/>
                      <a:pt x="85" y="265"/>
                      <a:pt x="89" y="266"/>
                    </a:cubicBezTo>
                    <a:cubicBezTo>
                      <a:pt x="93" y="268"/>
                      <a:pt x="96" y="269"/>
                      <a:pt x="99" y="271"/>
                    </a:cubicBezTo>
                    <a:cubicBezTo>
                      <a:pt x="103" y="273"/>
                      <a:pt x="106" y="275"/>
                      <a:pt x="108" y="278"/>
                    </a:cubicBezTo>
                    <a:cubicBezTo>
                      <a:pt x="114" y="282"/>
                      <a:pt x="119" y="288"/>
                      <a:pt x="123" y="295"/>
                    </a:cubicBezTo>
                    <a:cubicBezTo>
                      <a:pt x="143" y="318"/>
                      <a:pt x="143" y="318"/>
                      <a:pt x="143" y="318"/>
                    </a:cubicBezTo>
                    <a:cubicBezTo>
                      <a:pt x="143" y="187"/>
                      <a:pt x="143" y="187"/>
                      <a:pt x="143" y="187"/>
                    </a:cubicBezTo>
                    <a:cubicBezTo>
                      <a:pt x="154" y="188"/>
                      <a:pt x="165" y="188"/>
                      <a:pt x="176" y="190"/>
                    </a:cubicBezTo>
                    <a:cubicBezTo>
                      <a:pt x="184" y="190"/>
                      <a:pt x="184" y="190"/>
                      <a:pt x="184" y="190"/>
                    </a:cubicBezTo>
                    <a:cubicBezTo>
                      <a:pt x="270" y="16"/>
                      <a:pt x="270" y="16"/>
                      <a:pt x="270" y="16"/>
                    </a:cubicBezTo>
                    <a:cubicBezTo>
                      <a:pt x="271" y="14"/>
                      <a:pt x="273" y="11"/>
                      <a:pt x="275" y="9"/>
                    </a:cubicBezTo>
                    <a:cubicBezTo>
                      <a:pt x="276" y="7"/>
                      <a:pt x="279" y="5"/>
                      <a:pt x="281" y="4"/>
                    </a:cubicBezTo>
                    <a:cubicBezTo>
                      <a:pt x="283" y="3"/>
                      <a:pt x="286" y="1"/>
                      <a:pt x="288" y="1"/>
                    </a:cubicBezTo>
                    <a:cubicBezTo>
                      <a:pt x="291" y="0"/>
                      <a:pt x="294" y="0"/>
                      <a:pt x="297" y="0"/>
                    </a:cubicBezTo>
                    <a:cubicBezTo>
                      <a:pt x="300" y="0"/>
                      <a:pt x="303" y="0"/>
                      <a:pt x="306" y="1"/>
                    </a:cubicBezTo>
                    <a:cubicBezTo>
                      <a:pt x="459" y="57"/>
                      <a:pt x="459" y="57"/>
                      <a:pt x="459" y="57"/>
                    </a:cubicBezTo>
                    <a:cubicBezTo>
                      <a:pt x="472" y="62"/>
                      <a:pt x="481" y="77"/>
                      <a:pt x="477" y="92"/>
                    </a:cubicBezTo>
                    <a:cubicBezTo>
                      <a:pt x="432" y="279"/>
                      <a:pt x="432" y="279"/>
                      <a:pt x="432" y="279"/>
                    </a:cubicBezTo>
                    <a:cubicBezTo>
                      <a:pt x="438" y="283"/>
                      <a:pt x="438" y="283"/>
                      <a:pt x="438" y="283"/>
                    </a:cubicBezTo>
                    <a:cubicBezTo>
                      <a:pt x="467" y="303"/>
                      <a:pt x="495" y="326"/>
                      <a:pt x="520" y="351"/>
                    </a:cubicBezTo>
                    <a:cubicBezTo>
                      <a:pt x="526" y="356"/>
                      <a:pt x="526" y="356"/>
                      <a:pt x="526" y="356"/>
                    </a:cubicBezTo>
                    <a:cubicBezTo>
                      <a:pt x="702" y="279"/>
                      <a:pt x="702" y="279"/>
                      <a:pt x="702" y="279"/>
                    </a:cubicBezTo>
                    <a:cubicBezTo>
                      <a:pt x="703" y="279"/>
                      <a:pt x="703" y="279"/>
                      <a:pt x="704" y="278"/>
                    </a:cubicBezTo>
                    <a:cubicBezTo>
                      <a:pt x="705" y="278"/>
                      <a:pt x="706" y="278"/>
                      <a:pt x="707" y="277"/>
                    </a:cubicBezTo>
                    <a:cubicBezTo>
                      <a:pt x="708" y="277"/>
                      <a:pt x="709" y="277"/>
                      <a:pt x="710" y="277"/>
                    </a:cubicBezTo>
                    <a:cubicBezTo>
                      <a:pt x="711" y="277"/>
                      <a:pt x="712" y="277"/>
                      <a:pt x="713" y="277"/>
                    </a:cubicBezTo>
                    <a:cubicBezTo>
                      <a:pt x="724" y="277"/>
                      <a:pt x="734" y="283"/>
                      <a:pt x="739" y="292"/>
                    </a:cubicBezTo>
                    <a:cubicBezTo>
                      <a:pt x="820" y="432"/>
                      <a:pt x="820" y="432"/>
                      <a:pt x="820" y="432"/>
                    </a:cubicBezTo>
                    <a:cubicBezTo>
                      <a:pt x="828" y="445"/>
                      <a:pt x="824" y="462"/>
                      <a:pt x="812" y="470"/>
                    </a:cubicBezTo>
                    <a:cubicBezTo>
                      <a:pt x="660" y="582"/>
                      <a:pt x="660" y="582"/>
                      <a:pt x="660" y="582"/>
                    </a:cubicBezTo>
                    <a:cubicBezTo>
                      <a:pt x="662" y="589"/>
                      <a:pt x="662" y="589"/>
                      <a:pt x="662" y="589"/>
                    </a:cubicBezTo>
                    <a:cubicBezTo>
                      <a:pt x="673" y="625"/>
                      <a:pt x="679" y="661"/>
                      <a:pt x="683" y="699"/>
                    </a:cubicBezTo>
                    <a:cubicBezTo>
                      <a:pt x="683" y="706"/>
                      <a:pt x="683" y="706"/>
                      <a:pt x="683" y="706"/>
                    </a:cubicBezTo>
                    <a:cubicBezTo>
                      <a:pt x="763" y="729"/>
                      <a:pt x="763" y="729"/>
                      <a:pt x="763" y="729"/>
                    </a:cubicBezTo>
                    <a:lnTo>
                      <a:pt x="639" y="729"/>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10" name="Freeform 50"/>
              <p:cNvSpPr/>
              <p:nvPr/>
            </p:nvSpPr>
            <p:spPr bwMode="auto">
              <a:xfrm>
                <a:off x="3876082" y="393842"/>
                <a:ext cx="595313" cy="788988"/>
              </a:xfrm>
              <a:custGeom>
                <a:avLst/>
                <a:gdLst>
                  <a:gd name="T0" fmla="*/ 135 w 140"/>
                  <a:gd name="T1" fmla="*/ 21 h 185"/>
                  <a:gd name="T2" fmla="*/ 0 w 140"/>
                  <a:gd name="T3" fmla="*/ 0 h 185"/>
                  <a:gd name="T4" fmla="*/ 25 w 140"/>
                  <a:gd name="T5" fmla="*/ 76 h 185"/>
                  <a:gd name="T6" fmla="*/ 38 w 140"/>
                  <a:gd name="T7" fmla="*/ 115 h 185"/>
                  <a:gd name="T8" fmla="*/ 51 w 140"/>
                  <a:gd name="T9" fmla="*/ 154 h 185"/>
                  <a:gd name="T10" fmla="*/ 108 w 140"/>
                  <a:gd name="T11" fmla="*/ 178 h 185"/>
                  <a:gd name="T12" fmla="*/ 140 w 140"/>
                  <a:gd name="T13" fmla="*/ 150 h 185"/>
                  <a:gd name="T14" fmla="*/ 139 w 140"/>
                  <a:gd name="T15" fmla="*/ 15 h 185"/>
                  <a:gd name="T16" fmla="*/ 135 w 140"/>
                  <a:gd name="T17" fmla="*/ 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185">
                    <a:moveTo>
                      <a:pt x="135" y="21"/>
                    </a:moveTo>
                    <a:cubicBezTo>
                      <a:pt x="100" y="71"/>
                      <a:pt x="19" y="59"/>
                      <a:pt x="0" y="0"/>
                    </a:cubicBezTo>
                    <a:cubicBezTo>
                      <a:pt x="8" y="25"/>
                      <a:pt x="16" y="51"/>
                      <a:pt x="25" y="76"/>
                    </a:cubicBezTo>
                    <a:cubicBezTo>
                      <a:pt x="29" y="89"/>
                      <a:pt x="33" y="102"/>
                      <a:pt x="38" y="115"/>
                    </a:cubicBezTo>
                    <a:cubicBezTo>
                      <a:pt x="42" y="128"/>
                      <a:pt x="45" y="142"/>
                      <a:pt x="51" y="154"/>
                    </a:cubicBezTo>
                    <a:cubicBezTo>
                      <a:pt x="62" y="175"/>
                      <a:pt x="86" y="185"/>
                      <a:pt x="108" y="178"/>
                    </a:cubicBezTo>
                    <a:cubicBezTo>
                      <a:pt x="124" y="174"/>
                      <a:pt x="132" y="163"/>
                      <a:pt x="140" y="150"/>
                    </a:cubicBezTo>
                    <a:cubicBezTo>
                      <a:pt x="139" y="15"/>
                      <a:pt x="139" y="15"/>
                      <a:pt x="139" y="15"/>
                    </a:cubicBezTo>
                    <a:cubicBezTo>
                      <a:pt x="138" y="17"/>
                      <a:pt x="137" y="19"/>
                      <a:pt x="135" y="21"/>
                    </a:cubicBezTo>
                    <a:close/>
                  </a:path>
                </a:pathLst>
              </a:custGeom>
              <a:solidFill>
                <a:schemeClr val="accent4">
                  <a:lumMod val="50000"/>
                </a:schemeClr>
              </a:solidFill>
              <a:ln>
                <a:noFill/>
              </a:ln>
            </p:spPr>
            <p:txBody>
              <a:bodyPr vert="horz" wrap="square" lIns="91440" tIns="45720" rIns="91440" bIns="45720" numCol="1" anchor="t" anchorCtr="0" compatLnSpc="1"/>
              <a:lstStyle/>
              <a:p>
                <a:endParaRPr lang="zh-CN" altLang="en-US"/>
              </a:p>
            </p:txBody>
          </p:sp>
          <p:sp>
            <p:nvSpPr>
              <p:cNvPr id="11" name="Freeform 51"/>
              <p:cNvSpPr/>
              <p:nvPr/>
            </p:nvSpPr>
            <p:spPr bwMode="auto">
              <a:xfrm>
                <a:off x="4452344" y="936086"/>
                <a:ext cx="1106488" cy="1112838"/>
              </a:xfrm>
              <a:custGeom>
                <a:avLst/>
                <a:gdLst>
                  <a:gd name="T0" fmla="*/ 238 w 260"/>
                  <a:gd name="T1" fmla="*/ 159 h 261"/>
                  <a:gd name="T2" fmla="*/ 183 w 260"/>
                  <a:gd name="T3" fmla="*/ 78 h 261"/>
                  <a:gd name="T4" fmla="*/ 102 w 260"/>
                  <a:gd name="T5" fmla="*/ 23 h 261"/>
                  <a:gd name="T6" fmla="*/ 3 w 260"/>
                  <a:gd name="T7" fmla="*/ 0 h 261"/>
                  <a:gd name="T8" fmla="*/ 0 w 260"/>
                  <a:gd name="T9" fmla="*/ 99 h 261"/>
                  <a:gd name="T10" fmla="*/ 62 w 260"/>
                  <a:gd name="T11" fmla="*/ 113 h 261"/>
                  <a:gd name="T12" fmla="*/ 113 w 260"/>
                  <a:gd name="T13" fmla="*/ 148 h 261"/>
                  <a:gd name="T14" fmla="*/ 148 w 260"/>
                  <a:gd name="T15" fmla="*/ 199 h 261"/>
                  <a:gd name="T16" fmla="*/ 162 w 260"/>
                  <a:gd name="T17" fmla="*/ 261 h 261"/>
                  <a:gd name="T18" fmla="*/ 260 w 260"/>
                  <a:gd name="T19" fmla="*/ 258 h 261"/>
                  <a:gd name="T20" fmla="*/ 238 w 260"/>
                  <a:gd name="T21" fmla="*/ 15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0" h="261">
                    <a:moveTo>
                      <a:pt x="238" y="159"/>
                    </a:moveTo>
                    <a:cubicBezTo>
                      <a:pt x="225" y="129"/>
                      <a:pt x="206" y="101"/>
                      <a:pt x="183" y="78"/>
                    </a:cubicBezTo>
                    <a:cubicBezTo>
                      <a:pt x="159" y="55"/>
                      <a:pt x="132" y="36"/>
                      <a:pt x="102" y="23"/>
                    </a:cubicBezTo>
                    <a:cubicBezTo>
                      <a:pt x="71" y="9"/>
                      <a:pt x="38" y="1"/>
                      <a:pt x="3" y="0"/>
                    </a:cubicBezTo>
                    <a:cubicBezTo>
                      <a:pt x="0" y="99"/>
                      <a:pt x="0" y="99"/>
                      <a:pt x="0" y="99"/>
                    </a:cubicBezTo>
                    <a:cubicBezTo>
                      <a:pt x="22" y="100"/>
                      <a:pt x="43" y="105"/>
                      <a:pt x="62" y="113"/>
                    </a:cubicBezTo>
                    <a:cubicBezTo>
                      <a:pt x="81" y="122"/>
                      <a:pt x="98" y="133"/>
                      <a:pt x="113" y="148"/>
                    </a:cubicBezTo>
                    <a:cubicBezTo>
                      <a:pt x="127" y="162"/>
                      <a:pt x="139" y="180"/>
                      <a:pt x="148" y="199"/>
                    </a:cubicBezTo>
                    <a:cubicBezTo>
                      <a:pt x="156" y="218"/>
                      <a:pt x="161" y="239"/>
                      <a:pt x="162" y="261"/>
                    </a:cubicBezTo>
                    <a:cubicBezTo>
                      <a:pt x="260" y="258"/>
                      <a:pt x="260" y="258"/>
                      <a:pt x="260" y="258"/>
                    </a:cubicBezTo>
                    <a:cubicBezTo>
                      <a:pt x="259" y="223"/>
                      <a:pt x="251" y="189"/>
                      <a:pt x="238" y="159"/>
                    </a:cubicBezTo>
                    <a:close/>
                  </a:path>
                </a:pathLst>
              </a:custGeom>
              <a:solidFill>
                <a:schemeClr val="accent4">
                  <a:lumMod val="25000"/>
                </a:schemeClr>
              </a:solidFill>
              <a:ln>
                <a:noFill/>
              </a:ln>
            </p:spPr>
            <p:txBody>
              <a:bodyPr vert="horz" wrap="square" lIns="91440" tIns="45720" rIns="91440" bIns="45720" numCol="1" anchor="t" anchorCtr="0" compatLnSpc="1"/>
              <a:lstStyle/>
              <a:p>
                <a:endParaRPr lang="zh-CN" altLang="en-US"/>
              </a:p>
            </p:txBody>
          </p:sp>
          <p:sp>
            <p:nvSpPr>
              <p:cNvPr id="16" name="Freeform 55"/>
              <p:cNvSpPr/>
              <p:nvPr/>
            </p:nvSpPr>
            <p:spPr bwMode="auto">
              <a:xfrm>
                <a:off x="1391187" y="-1170583"/>
                <a:ext cx="3006725" cy="3767138"/>
              </a:xfrm>
              <a:custGeom>
                <a:avLst/>
                <a:gdLst>
                  <a:gd name="T0" fmla="*/ 579 w 707"/>
                  <a:gd name="T1" fmla="*/ 22 h 887"/>
                  <a:gd name="T2" fmla="*/ 707 w 707"/>
                  <a:gd name="T3" fmla="*/ 187 h 887"/>
                  <a:gd name="T4" fmla="*/ 695 w 707"/>
                  <a:gd name="T5" fmla="*/ 253 h 887"/>
                  <a:gd name="T6" fmla="*/ 671 w 707"/>
                  <a:gd name="T7" fmla="*/ 246 h 887"/>
                  <a:gd name="T8" fmla="*/ 621 w 707"/>
                  <a:gd name="T9" fmla="*/ 253 h 887"/>
                  <a:gd name="T10" fmla="*/ 571 w 707"/>
                  <a:gd name="T11" fmla="*/ 303 h 887"/>
                  <a:gd name="T12" fmla="*/ 571 w 707"/>
                  <a:gd name="T13" fmla="*/ 376 h 887"/>
                  <a:gd name="T14" fmla="*/ 621 w 707"/>
                  <a:gd name="T15" fmla="*/ 426 h 887"/>
                  <a:gd name="T16" fmla="*/ 707 w 707"/>
                  <a:gd name="T17" fmla="*/ 419 h 887"/>
                  <a:gd name="T18" fmla="*/ 449 w 707"/>
                  <a:gd name="T19" fmla="*/ 751 h 887"/>
                  <a:gd name="T20" fmla="*/ 347 w 707"/>
                  <a:gd name="T21" fmla="*/ 751 h 887"/>
                  <a:gd name="T22" fmla="*/ 355 w 707"/>
                  <a:gd name="T23" fmla="*/ 759 h 887"/>
                  <a:gd name="T24" fmla="*/ 362 w 707"/>
                  <a:gd name="T25" fmla="*/ 768 h 887"/>
                  <a:gd name="T26" fmla="*/ 371 w 707"/>
                  <a:gd name="T27" fmla="*/ 788 h 887"/>
                  <a:gd name="T28" fmla="*/ 375 w 707"/>
                  <a:gd name="T29" fmla="*/ 810 h 887"/>
                  <a:gd name="T30" fmla="*/ 352 w 707"/>
                  <a:gd name="T31" fmla="*/ 864 h 887"/>
                  <a:gd name="T32" fmla="*/ 298 w 707"/>
                  <a:gd name="T33" fmla="*/ 887 h 887"/>
                  <a:gd name="T34" fmla="*/ 243 w 707"/>
                  <a:gd name="T35" fmla="*/ 864 h 887"/>
                  <a:gd name="T36" fmla="*/ 221 w 707"/>
                  <a:gd name="T37" fmla="*/ 810 h 887"/>
                  <a:gd name="T38" fmla="*/ 224 w 707"/>
                  <a:gd name="T39" fmla="*/ 788 h 887"/>
                  <a:gd name="T40" fmla="*/ 233 w 707"/>
                  <a:gd name="T41" fmla="*/ 768 h 887"/>
                  <a:gd name="T42" fmla="*/ 224 w 707"/>
                  <a:gd name="T43" fmla="*/ 751 h 887"/>
                  <a:gd name="T44" fmla="*/ 146 w 707"/>
                  <a:gd name="T45" fmla="*/ 709 h 887"/>
                  <a:gd name="T46" fmla="*/ 21 w 707"/>
                  <a:gd name="T47" fmla="*/ 490 h 887"/>
                  <a:gd name="T48" fmla="*/ 90 w 707"/>
                  <a:gd name="T49" fmla="*/ 297 h 887"/>
                  <a:gd name="T50" fmla="*/ 106 w 707"/>
                  <a:gd name="T51" fmla="*/ 282 h 887"/>
                  <a:gd name="T52" fmla="*/ 125 w 707"/>
                  <a:gd name="T53" fmla="*/ 277 h 887"/>
                  <a:gd name="T54" fmla="*/ 311 w 707"/>
                  <a:gd name="T55" fmla="*/ 355 h 887"/>
                  <a:gd name="T56" fmla="*/ 351 w 707"/>
                  <a:gd name="T57" fmla="*/ 105 h 887"/>
                  <a:gd name="T58" fmla="*/ 529 w 707"/>
                  <a:gd name="T59" fmla="*/ 2 h 887"/>
                  <a:gd name="T60" fmla="*/ 536 w 707"/>
                  <a:gd name="T61" fmla="*/ 0 h 887"/>
                  <a:gd name="T62" fmla="*/ 542 w 707"/>
                  <a:gd name="T63" fmla="*/ 0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7" h="887">
                    <a:moveTo>
                      <a:pt x="542" y="0"/>
                    </a:moveTo>
                    <a:cubicBezTo>
                      <a:pt x="558" y="0"/>
                      <a:pt x="572" y="9"/>
                      <a:pt x="579" y="22"/>
                    </a:cubicBezTo>
                    <a:cubicBezTo>
                      <a:pt x="661" y="190"/>
                      <a:pt x="661" y="190"/>
                      <a:pt x="661" y="190"/>
                    </a:cubicBezTo>
                    <a:cubicBezTo>
                      <a:pt x="676" y="188"/>
                      <a:pt x="692" y="187"/>
                      <a:pt x="707" y="187"/>
                    </a:cubicBezTo>
                    <a:cubicBezTo>
                      <a:pt x="707" y="259"/>
                      <a:pt x="707" y="259"/>
                      <a:pt x="707" y="259"/>
                    </a:cubicBezTo>
                    <a:cubicBezTo>
                      <a:pt x="703" y="257"/>
                      <a:pt x="699" y="255"/>
                      <a:pt x="695" y="253"/>
                    </a:cubicBezTo>
                    <a:cubicBezTo>
                      <a:pt x="692" y="252"/>
                      <a:pt x="688" y="250"/>
                      <a:pt x="683" y="249"/>
                    </a:cubicBezTo>
                    <a:cubicBezTo>
                      <a:pt x="679" y="248"/>
                      <a:pt x="675" y="247"/>
                      <a:pt x="671" y="246"/>
                    </a:cubicBezTo>
                    <a:cubicBezTo>
                      <a:pt x="666" y="246"/>
                      <a:pt x="662" y="245"/>
                      <a:pt x="657" y="245"/>
                    </a:cubicBezTo>
                    <a:cubicBezTo>
                      <a:pt x="644" y="245"/>
                      <a:pt x="632" y="248"/>
                      <a:pt x="621" y="253"/>
                    </a:cubicBezTo>
                    <a:cubicBezTo>
                      <a:pt x="610" y="257"/>
                      <a:pt x="599" y="264"/>
                      <a:pt x="591" y="273"/>
                    </a:cubicBezTo>
                    <a:cubicBezTo>
                      <a:pt x="582" y="281"/>
                      <a:pt x="576" y="291"/>
                      <a:pt x="571" y="303"/>
                    </a:cubicBezTo>
                    <a:cubicBezTo>
                      <a:pt x="566" y="314"/>
                      <a:pt x="563" y="326"/>
                      <a:pt x="563" y="339"/>
                    </a:cubicBezTo>
                    <a:cubicBezTo>
                      <a:pt x="563" y="352"/>
                      <a:pt x="566" y="365"/>
                      <a:pt x="571" y="376"/>
                    </a:cubicBezTo>
                    <a:cubicBezTo>
                      <a:pt x="576" y="387"/>
                      <a:pt x="582" y="397"/>
                      <a:pt x="591" y="406"/>
                    </a:cubicBezTo>
                    <a:cubicBezTo>
                      <a:pt x="599" y="414"/>
                      <a:pt x="610" y="421"/>
                      <a:pt x="621" y="426"/>
                    </a:cubicBezTo>
                    <a:cubicBezTo>
                      <a:pt x="632" y="431"/>
                      <a:pt x="644" y="433"/>
                      <a:pt x="657" y="433"/>
                    </a:cubicBezTo>
                    <a:cubicBezTo>
                      <a:pt x="675" y="433"/>
                      <a:pt x="692" y="428"/>
                      <a:pt x="707" y="419"/>
                    </a:cubicBezTo>
                    <a:cubicBezTo>
                      <a:pt x="707" y="494"/>
                      <a:pt x="707" y="494"/>
                      <a:pt x="707" y="494"/>
                    </a:cubicBezTo>
                    <a:cubicBezTo>
                      <a:pt x="568" y="498"/>
                      <a:pt x="454" y="612"/>
                      <a:pt x="449" y="751"/>
                    </a:cubicBezTo>
                    <a:cubicBezTo>
                      <a:pt x="371" y="751"/>
                      <a:pt x="371" y="751"/>
                      <a:pt x="371" y="751"/>
                    </a:cubicBezTo>
                    <a:cubicBezTo>
                      <a:pt x="347" y="751"/>
                      <a:pt x="347" y="751"/>
                      <a:pt x="347" y="751"/>
                    </a:cubicBezTo>
                    <a:cubicBezTo>
                      <a:pt x="348" y="752"/>
                      <a:pt x="350" y="753"/>
                      <a:pt x="351" y="755"/>
                    </a:cubicBezTo>
                    <a:cubicBezTo>
                      <a:pt x="352" y="756"/>
                      <a:pt x="354" y="757"/>
                      <a:pt x="355" y="759"/>
                    </a:cubicBezTo>
                    <a:cubicBezTo>
                      <a:pt x="356" y="760"/>
                      <a:pt x="358" y="762"/>
                      <a:pt x="359" y="763"/>
                    </a:cubicBezTo>
                    <a:cubicBezTo>
                      <a:pt x="360" y="765"/>
                      <a:pt x="361" y="766"/>
                      <a:pt x="362" y="768"/>
                    </a:cubicBezTo>
                    <a:cubicBezTo>
                      <a:pt x="364" y="771"/>
                      <a:pt x="366" y="774"/>
                      <a:pt x="367" y="777"/>
                    </a:cubicBezTo>
                    <a:cubicBezTo>
                      <a:pt x="369" y="781"/>
                      <a:pt x="370" y="784"/>
                      <a:pt x="371" y="788"/>
                    </a:cubicBezTo>
                    <a:cubicBezTo>
                      <a:pt x="372" y="791"/>
                      <a:pt x="373" y="795"/>
                      <a:pt x="374" y="798"/>
                    </a:cubicBezTo>
                    <a:cubicBezTo>
                      <a:pt x="374" y="802"/>
                      <a:pt x="375" y="806"/>
                      <a:pt x="375" y="810"/>
                    </a:cubicBezTo>
                    <a:cubicBezTo>
                      <a:pt x="375" y="820"/>
                      <a:pt x="372" y="830"/>
                      <a:pt x="368" y="840"/>
                    </a:cubicBezTo>
                    <a:cubicBezTo>
                      <a:pt x="365" y="849"/>
                      <a:pt x="359" y="857"/>
                      <a:pt x="352" y="864"/>
                    </a:cubicBezTo>
                    <a:cubicBezTo>
                      <a:pt x="345" y="871"/>
                      <a:pt x="337" y="877"/>
                      <a:pt x="327" y="881"/>
                    </a:cubicBezTo>
                    <a:cubicBezTo>
                      <a:pt x="318" y="885"/>
                      <a:pt x="308" y="887"/>
                      <a:pt x="298" y="887"/>
                    </a:cubicBezTo>
                    <a:cubicBezTo>
                      <a:pt x="287" y="887"/>
                      <a:pt x="277" y="885"/>
                      <a:pt x="268" y="881"/>
                    </a:cubicBezTo>
                    <a:cubicBezTo>
                      <a:pt x="258" y="877"/>
                      <a:pt x="250" y="871"/>
                      <a:pt x="243" y="864"/>
                    </a:cubicBezTo>
                    <a:cubicBezTo>
                      <a:pt x="236" y="857"/>
                      <a:pt x="231" y="849"/>
                      <a:pt x="227" y="840"/>
                    </a:cubicBezTo>
                    <a:cubicBezTo>
                      <a:pt x="223" y="830"/>
                      <a:pt x="221" y="820"/>
                      <a:pt x="221" y="810"/>
                    </a:cubicBezTo>
                    <a:cubicBezTo>
                      <a:pt x="221" y="806"/>
                      <a:pt x="221" y="802"/>
                      <a:pt x="221" y="798"/>
                    </a:cubicBezTo>
                    <a:cubicBezTo>
                      <a:pt x="222" y="795"/>
                      <a:pt x="223" y="791"/>
                      <a:pt x="224" y="788"/>
                    </a:cubicBezTo>
                    <a:cubicBezTo>
                      <a:pt x="225" y="784"/>
                      <a:pt x="226" y="781"/>
                      <a:pt x="228" y="777"/>
                    </a:cubicBezTo>
                    <a:cubicBezTo>
                      <a:pt x="229" y="774"/>
                      <a:pt x="231" y="771"/>
                      <a:pt x="233" y="768"/>
                    </a:cubicBezTo>
                    <a:cubicBezTo>
                      <a:pt x="237" y="761"/>
                      <a:pt x="242" y="756"/>
                      <a:pt x="248" y="751"/>
                    </a:cubicBezTo>
                    <a:cubicBezTo>
                      <a:pt x="224" y="751"/>
                      <a:pt x="224" y="751"/>
                      <a:pt x="224" y="751"/>
                    </a:cubicBezTo>
                    <a:cubicBezTo>
                      <a:pt x="2" y="751"/>
                      <a:pt x="2" y="751"/>
                      <a:pt x="2" y="751"/>
                    </a:cubicBezTo>
                    <a:cubicBezTo>
                      <a:pt x="146" y="709"/>
                      <a:pt x="146" y="709"/>
                      <a:pt x="146" y="709"/>
                    </a:cubicBezTo>
                    <a:cubicBezTo>
                      <a:pt x="149" y="671"/>
                      <a:pt x="156" y="634"/>
                      <a:pt x="166" y="597"/>
                    </a:cubicBezTo>
                    <a:cubicBezTo>
                      <a:pt x="21" y="490"/>
                      <a:pt x="21" y="490"/>
                      <a:pt x="21" y="490"/>
                    </a:cubicBezTo>
                    <a:cubicBezTo>
                      <a:pt x="4" y="478"/>
                      <a:pt x="0" y="455"/>
                      <a:pt x="10" y="437"/>
                    </a:cubicBezTo>
                    <a:cubicBezTo>
                      <a:pt x="90" y="297"/>
                      <a:pt x="90" y="297"/>
                      <a:pt x="90" y="297"/>
                    </a:cubicBezTo>
                    <a:cubicBezTo>
                      <a:pt x="92" y="294"/>
                      <a:pt x="95" y="291"/>
                      <a:pt x="97" y="289"/>
                    </a:cubicBezTo>
                    <a:cubicBezTo>
                      <a:pt x="100" y="286"/>
                      <a:pt x="102" y="284"/>
                      <a:pt x="106" y="282"/>
                    </a:cubicBezTo>
                    <a:cubicBezTo>
                      <a:pt x="109" y="281"/>
                      <a:pt x="112" y="279"/>
                      <a:pt x="115" y="278"/>
                    </a:cubicBezTo>
                    <a:cubicBezTo>
                      <a:pt x="118" y="278"/>
                      <a:pt x="122" y="277"/>
                      <a:pt x="125" y="277"/>
                    </a:cubicBezTo>
                    <a:cubicBezTo>
                      <a:pt x="131" y="277"/>
                      <a:pt x="137" y="278"/>
                      <a:pt x="142" y="280"/>
                    </a:cubicBezTo>
                    <a:cubicBezTo>
                      <a:pt x="311" y="355"/>
                      <a:pt x="311" y="355"/>
                      <a:pt x="311" y="355"/>
                    </a:cubicBezTo>
                    <a:cubicBezTo>
                      <a:pt x="337" y="329"/>
                      <a:pt x="365" y="306"/>
                      <a:pt x="395" y="285"/>
                    </a:cubicBezTo>
                    <a:cubicBezTo>
                      <a:pt x="351" y="105"/>
                      <a:pt x="351" y="105"/>
                      <a:pt x="351" y="105"/>
                    </a:cubicBezTo>
                    <a:cubicBezTo>
                      <a:pt x="347" y="85"/>
                      <a:pt x="358" y="64"/>
                      <a:pt x="377" y="57"/>
                    </a:cubicBezTo>
                    <a:cubicBezTo>
                      <a:pt x="529" y="2"/>
                      <a:pt x="529" y="2"/>
                      <a:pt x="529" y="2"/>
                    </a:cubicBezTo>
                    <a:cubicBezTo>
                      <a:pt x="530" y="2"/>
                      <a:pt x="531" y="1"/>
                      <a:pt x="532" y="1"/>
                    </a:cubicBezTo>
                    <a:cubicBezTo>
                      <a:pt x="533" y="1"/>
                      <a:pt x="534" y="0"/>
                      <a:pt x="536" y="0"/>
                    </a:cubicBezTo>
                    <a:cubicBezTo>
                      <a:pt x="537" y="0"/>
                      <a:pt x="538" y="0"/>
                      <a:pt x="539" y="0"/>
                    </a:cubicBezTo>
                    <a:cubicBezTo>
                      <a:pt x="540" y="0"/>
                      <a:pt x="541" y="0"/>
                      <a:pt x="542"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0" name="Freeform 56"/>
              <p:cNvSpPr/>
              <p:nvPr/>
            </p:nvSpPr>
            <p:spPr bwMode="auto">
              <a:xfrm>
                <a:off x="1441987" y="-1127720"/>
                <a:ext cx="2908300" cy="3678238"/>
              </a:xfrm>
              <a:custGeom>
                <a:avLst/>
                <a:gdLst>
                  <a:gd name="T0" fmla="*/ 260 w 684"/>
                  <a:gd name="T1" fmla="*/ 861 h 866"/>
                  <a:gd name="T2" fmla="*/ 224 w 684"/>
                  <a:gd name="T3" fmla="*/ 826 h 866"/>
                  <a:gd name="T4" fmla="*/ 220 w 684"/>
                  <a:gd name="T5" fmla="*/ 790 h 866"/>
                  <a:gd name="T6" fmla="*/ 225 w 684"/>
                  <a:gd name="T7" fmla="*/ 772 h 866"/>
                  <a:gd name="T8" fmla="*/ 243 w 684"/>
                  <a:gd name="T9" fmla="*/ 749 h 866"/>
                  <a:gd name="T10" fmla="*/ 64 w 684"/>
                  <a:gd name="T11" fmla="*/ 730 h 866"/>
                  <a:gd name="T12" fmla="*/ 144 w 684"/>
                  <a:gd name="T13" fmla="*/ 700 h 866"/>
                  <a:gd name="T14" fmla="*/ 167 w 684"/>
                  <a:gd name="T15" fmla="*/ 583 h 866"/>
                  <a:gd name="T16" fmla="*/ 7 w 684"/>
                  <a:gd name="T17" fmla="*/ 433 h 866"/>
                  <a:gd name="T18" fmla="*/ 93 w 684"/>
                  <a:gd name="T19" fmla="*/ 286 h 866"/>
                  <a:gd name="T20" fmla="*/ 106 w 684"/>
                  <a:gd name="T21" fmla="*/ 279 h 866"/>
                  <a:gd name="T22" fmla="*/ 126 w 684"/>
                  <a:gd name="T23" fmla="*/ 280 h 866"/>
                  <a:gd name="T24" fmla="*/ 307 w 684"/>
                  <a:gd name="T25" fmla="*/ 352 h 866"/>
                  <a:gd name="T26" fmla="*/ 395 w 684"/>
                  <a:gd name="T27" fmla="*/ 280 h 866"/>
                  <a:gd name="T28" fmla="*/ 368 w 684"/>
                  <a:gd name="T29" fmla="*/ 57 h 866"/>
                  <a:gd name="T30" fmla="*/ 523 w 684"/>
                  <a:gd name="T31" fmla="*/ 1 h 866"/>
                  <a:gd name="T32" fmla="*/ 528 w 684"/>
                  <a:gd name="T33" fmla="*/ 1 h 866"/>
                  <a:gd name="T34" fmla="*/ 557 w 684"/>
                  <a:gd name="T35" fmla="*/ 17 h 866"/>
                  <a:gd name="T36" fmla="*/ 651 w 684"/>
                  <a:gd name="T37" fmla="*/ 190 h 866"/>
                  <a:gd name="T38" fmla="*/ 684 w 684"/>
                  <a:gd name="T39" fmla="*/ 232 h 866"/>
                  <a:gd name="T40" fmla="*/ 660 w 684"/>
                  <a:gd name="T41" fmla="*/ 226 h 866"/>
                  <a:gd name="T42" fmla="*/ 605 w 684"/>
                  <a:gd name="T43" fmla="*/ 233 h 866"/>
                  <a:gd name="T44" fmla="*/ 549 w 684"/>
                  <a:gd name="T45" fmla="*/ 289 h 866"/>
                  <a:gd name="T46" fmla="*/ 549 w 684"/>
                  <a:gd name="T47" fmla="*/ 370 h 866"/>
                  <a:gd name="T48" fmla="*/ 605 w 684"/>
                  <a:gd name="T49" fmla="*/ 426 h 866"/>
                  <a:gd name="T50" fmla="*/ 684 w 684"/>
                  <a:gd name="T51" fmla="*/ 427 h 866"/>
                  <a:gd name="T52" fmla="*/ 427 w 684"/>
                  <a:gd name="T53" fmla="*/ 730 h 866"/>
                  <a:gd name="T54" fmla="*/ 328 w 684"/>
                  <a:gd name="T55" fmla="*/ 749 h 866"/>
                  <a:gd name="T56" fmla="*/ 335 w 684"/>
                  <a:gd name="T57" fmla="*/ 756 h 866"/>
                  <a:gd name="T58" fmla="*/ 341 w 684"/>
                  <a:gd name="T59" fmla="*/ 764 h 866"/>
                  <a:gd name="T60" fmla="*/ 349 w 684"/>
                  <a:gd name="T61" fmla="*/ 781 h 866"/>
                  <a:gd name="T62" fmla="*/ 352 w 684"/>
                  <a:gd name="T63" fmla="*/ 800 h 866"/>
                  <a:gd name="T64" fmla="*/ 332 w 684"/>
                  <a:gd name="T65" fmla="*/ 847 h 866"/>
                  <a:gd name="T66" fmla="*/ 286 w 684"/>
                  <a:gd name="T67" fmla="*/ 866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 h="866">
                    <a:moveTo>
                      <a:pt x="286" y="866"/>
                    </a:moveTo>
                    <a:cubicBezTo>
                      <a:pt x="277" y="866"/>
                      <a:pt x="268" y="864"/>
                      <a:pt x="260" y="861"/>
                    </a:cubicBezTo>
                    <a:cubicBezTo>
                      <a:pt x="252" y="857"/>
                      <a:pt x="245" y="853"/>
                      <a:pt x="239" y="847"/>
                    </a:cubicBezTo>
                    <a:cubicBezTo>
                      <a:pt x="233" y="840"/>
                      <a:pt x="228" y="833"/>
                      <a:pt x="224" y="826"/>
                    </a:cubicBezTo>
                    <a:cubicBezTo>
                      <a:pt x="221" y="817"/>
                      <a:pt x="219" y="809"/>
                      <a:pt x="219" y="800"/>
                    </a:cubicBezTo>
                    <a:cubicBezTo>
                      <a:pt x="219" y="796"/>
                      <a:pt x="219" y="793"/>
                      <a:pt x="220" y="790"/>
                    </a:cubicBezTo>
                    <a:cubicBezTo>
                      <a:pt x="220" y="787"/>
                      <a:pt x="221" y="784"/>
                      <a:pt x="222" y="781"/>
                    </a:cubicBezTo>
                    <a:cubicBezTo>
                      <a:pt x="223" y="778"/>
                      <a:pt x="224" y="775"/>
                      <a:pt x="225" y="772"/>
                    </a:cubicBezTo>
                    <a:cubicBezTo>
                      <a:pt x="227" y="769"/>
                      <a:pt x="228" y="766"/>
                      <a:pt x="230" y="764"/>
                    </a:cubicBezTo>
                    <a:cubicBezTo>
                      <a:pt x="234" y="758"/>
                      <a:pt x="238" y="753"/>
                      <a:pt x="243" y="749"/>
                    </a:cubicBezTo>
                    <a:cubicBezTo>
                      <a:pt x="266" y="730"/>
                      <a:pt x="266" y="730"/>
                      <a:pt x="266" y="730"/>
                    </a:cubicBezTo>
                    <a:cubicBezTo>
                      <a:pt x="64" y="730"/>
                      <a:pt x="64" y="730"/>
                      <a:pt x="64" y="730"/>
                    </a:cubicBezTo>
                    <a:cubicBezTo>
                      <a:pt x="144" y="707"/>
                      <a:pt x="144" y="707"/>
                      <a:pt x="144" y="707"/>
                    </a:cubicBezTo>
                    <a:cubicBezTo>
                      <a:pt x="144" y="700"/>
                      <a:pt x="144" y="700"/>
                      <a:pt x="144" y="700"/>
                    </a:cubicBezTo>
                    <a:cubicBezTo>
                      <a:pt x="147" y="663"/>
                      <a:pt x="154" y="626"/>
                      <a:pt x="165" y="590"/>
                    </a:cubicBezTo>
                    <a:cubicBezTo>
                      <a:pt x="167" y="583"/>
                      <a:pt x="167" y="583"/>
                      <a:pt x="167" y="583"/>
                    </a:cubicBezTo>
                    <a:cubicBezTo>
                      <a:pt x="15" y="471"/>
                      <a:pt x="15" y="471"/>
                      <a:pt x="15" y="471"/>
                    </a:cubicBezTo>
                    <a:cubicBezTo>
                      <a:pt x="3" y="462"/>
                      <a:pt x="0" y="445"/>
                      <a:pt x="7" y="433"/>
                    </a:cubicBezTo>
                    <a:cubicBezTo>
                      <a:pt x="88" y="293"/>
                      <a:pt x="88" y="293"/>
                      <a:pt x="88" y="293"/>
                    </a:cubicBezTo>
                    <a:cubicBezTo>
                      <a:pt x="89" y="290"/>
                      <a:pt x="91" y="288"/>
                      <a:pt x="93" y="286"/>
                    </a:cubicBezTo>
                    <a:cubicBezTo>
                      <a:pt x="94" y="284"/>
                      <a:pt x="97" y="283"/>
                      <a:pt x="99" y="282"/>
                    </a:cubicBezTo>
                    <a:cubicBezTo>
                      <a:pt x="101" y="280"/>
                      <a:pt x="103" y="279"/>
                      <a:pt x="106" y="279"/>
                    </a:cubicBezTo>
                    <a:cubicBezTo>
                      <a:pt x="108" y="278"/>
                      <a:pt x="111" y="278"/>
                      <a:pt x="113" y="278"/>
                    </a:cubicBezTo>
                    <a:cubicBezTo>
                      <a:pt x="118" y="278"/>
                      <a:pt x="122" y="279"/>
                      <a:pt x="126" y="280"/>
                    </a:cubicBezTo>
                    <a:cubicBezTo>
                      <a:pt x="301" y="357"/>
                      <a:pt x="301" y="357"/>
                      <a:pt x="301" y="357"/>
                    </a:cubicBezTo>
                    <a:cubicBezTo>
                      <a:pt x="307" y="352"/>
                      <a:pt x="307" y="352"/>
                      <a:pt x="307" y="352"/>
                    </a:cubicBezTo>
                    <a:cubicBezTo>
                      <a:pt x="332" y="327"/>
                      <a:pt x="360" y="304"/>
                      <a:pt x="389" y="284"/>
                    </a:cubicBezTo>
                    <a:cubicBezTo>
                      <a:pt x="395" y="280"/>
                      <a:pt x="395" y="280"/>
                      <a:pt x="395" y="280"/>
                    </a:cubicBezTo>
                    <a:cubicBezTo>
                      <a:pt x="350" y="92"/>
                      <a:pt x="350" y="92"/>
                      <a:pt x="350" y="92"/>
                    </a:cubicBezTo>
                    <a:cubicBezTo>
                      <a:pt x="346" y="78"/>
                      <a:pt x="354" y="63"/>
                      <a:pt x="368" y="57"/>
                    </a:cubicBezTo>
                    <a:cubicBezTo>
                      <a:pt x="520" y="2"/>
                      <a:pt x="520" y="2"/>
                      <a:pt x="520" y="2"/>
                    </a:cubicBezTo>
                    <a:cubicBezTo>
                      <a:pt x="521" y="2"/>
                      <a:pt x="522" y="2"/>
                      <a:pt x="523" y="1"/>
                    </a:cubicBezTo>
                    <a:cubicBezTo>
                      <a:pt x="524" y="1"/>
                      <a:pt x="525" y="1"/>
                      <a:pt x="525" y="1"/>
                    </a:cubicBezTo>
                    <a:cubicBezTo>
                      <a:pt x="526" y="1"/>
                      <a:pt x="527" y="1"/>
                      <a:pt x="528" y="1"/>
                    </a:cubicBezTo>
                    <a:cubicBezTo>
                      <a:pt x="529" y="0"/>
                      <a:pt x="530" y="0"/>
                      <a:pt x="530" y="0"/>
                    </a:cubicBezTo>
                    <a:cubicBezTo>
                      <a:pt x="542" y="0"/>
                      <a:pt x="552" y="7"/>
                      <a:pt x="557" y="17"/>
                    </a:cubicBezTo>
                    <a:cubicBezTo>
                      <a:pt x="643" y="191"/>
                      <a:pt x="643" y="191"/>
                      <a:pt x="643" y="191"/>
                    </a:cubicBezTo>
                    <a:cubicBezTo>
                      <a:pt x="651" y="190"/>
                      <a:pt x="651" y="190"/>
                      <a:pt x="651" y="190"/>
                    </a:cubicBezTo>
                    <a:cubicBezTo>
                      <a:pt x="662" y="189"/>
                      <a:pt x="673" y="188"/>
                      <a:pt x="684" y="188"/>
                    </a:cubicBezTo>
                    <a:cubicBezTo>
                      <a:pt x="684" y="232"/>
                      <a:pt x="684" y="232"/>
                      <a:pt x="684" y="232"/>
                    </a:cubicBezTo>
                    <a:cubicBezTo>
                      <a:pt x="681" y="231"/>
                      <a:pt x="678" y="230"/>
                      <a:pt x="674" y="229"/>
                    </a:cubicBezTo>
                    <a:cubicBezTo>
                      <a:pt x="670" y="227"/>
                      <a:pt x="665" y="226"/>
                      <a:pt x="660" y="226"/>
                    </a:cubicBezTo>
                    <a:cubicBezTo>
                      <a:pt x="655" y="225"/>
                      <a:pt x="650" y="225"/>
                      <a:pt x="645" y="225"/>
                    </a:cubicBezTo>
                    <a:cubicBezTo>
                      <a:pt x="631" y="225"/>
                      <a:pt x="618" y="227"/>
                      <a:pt x="605" y="233"/>
                    </a:cubicBezTo>
                    <a:cubicBezTo>
                      <a:pt x="592" y="238"/>
                      <a:pt x="581" y="246"/>
                      <a:pt x="571" y="255"/>
                    </a:cubicBezTo>
                    <a:cubicBezTo>
                      <a:pt x="562" y="265"/>
                      <a:pt x="554" y="276"/>
                      <a:pt x="549" y="289"/>
                    </a:cubicBezTo>
                    <a:cubicBezTo>
                      <a:pt x="543" y="301"/>
                      <a:pt x="541" y="315"/>
                      <a:pt x="541" y="329"/>
                    </a:cubicBezTo>
                    <a:cubicBezTo>
                      <a:pt x="541" y="343"/>
                      <a:pt x="543" y="357"/>
                      <a:pt x="549" y="370"/>
                    </a:cubicBezTo>
                    <a:cubicBezTo>
                      <a:pt x="554" y="383"/>
                      <a:pt x="562" y="394"/>
                      <a:pt x="571" y="403"/>
                    </a:cubicBezTo>
                    <a:cubicBezTo>
                      <a:pt x="581" y="413"/>
                      <a:pt x="592" y="421"/>
                      <a:pt x="605" y="426"/>
                    </a:cubicBezTo>
                    <a:cubicBezTo>
                      <a:pt x="618" y="431"/>
                      <a:pt x="631" y="434"/>
                      <a:pt x="645" y="434"/>
                    </a:cubicBezTo>
                    <a:cubicBezTo>
                      <a:pt x="659" y="434"/>
                      <a:pt x="672" y="432"/>
                      <a:pt x="684" y="427"/>
                    </a:cubicBezTo>
                    <a:cubicBezTo>
                      <a:pt x="684" y="473"/>
                      <a:pt x="684" y="473"/>
                      <a:pt x="684" y="473"/>
                    </a:cubicBezTo>
                    <a:cubicBezTo>
                      <a:pt x="549" y="483"/>
                      <a:pt x="437" y="595"/>
                      <a:pt x="427" y="730"/>
                    </a:cubicBezTo>
                    <a:cubicBezTo>
                      <a:pt x="306" y="730"/>
                      <a:pt x="306" y="730"/>
                      <a:pt x="306" y="730"/>
                    </a:cubicBezTo>
                    <a:cubicBezTo>
                      <a:pt x="328" y="749"/>
                      <a:pt x="328" y="749"/>
                      <a:pt x="328" y="749"/>
                    </a:cubicBezTo>
                    <a:cubicBezTo>
                      <a:pt x="329" y="750"/>
                      <a:pt x="330" y="751"/>
                      <a:pt x="332" y="752"/>
                    </a:cubicBezTo>
                    <a:cubicBezTo>
                      <a:pt x="333" y="753"/>
                      <a:pt x="334" y="755"/>
                      <a:pt x="335" y="756"/>
                    </a:cubicBezTo>
                    <a:cubicBezTo>
                      <a:pt x="336" y="757"/>
                      <a:pt x="337" y="758"/>
                      <a:pt x="338" y="760"/>
                    </a:cubicBezTo>
                    <a:cubicBezTo>
                      <a:pt x="339" y="761"/>
                      <a:pt x="340" y="762"/>
                      <a:pt x="341" y="764"/>
                    </a:cubicBezTo>
                    <a:cubicBezTo>
                      <a:pt x="343" y="766"/>
                      <a:pt x="344" y="769"/>
                      <a:pt x="346" y="772"/>
                    </a:cubicBezTo>
                    <a:cubicBezTo>
                      <a:pt x="347" y="775"/>
                      <a:pt x="348" y="778"/>
                      <a:pt x="349" y="781"/>
                    </a:cubicBezTo>
                    <a:cubicBezTo>
                      <a:pt x="350" y="784"/>
                      <a:pt x="351" y="787"/>
                      <a:pt x="351" y="790"/>
                    </a:cubicBezTo>
                    <a:cubicBezTo>
                      <a:pt x="352" y="793"/>
                      <a:pt x="352" y="796"/>
                      <a:pt x="352" y="800"/>
                    </a:cubicBezTo>
                    <a:cubicBezTo>
                      <a:pt x="352" y="809"/>
                      <a:pt x="350" y="817"/>
                      <a:pt x="347" y="825"/>
                    </a:cubicBezTo>
                    <a:cubicBezTo>
                      <a:pt x="343" y="833"/>
                      <a:pt x="338" y="840"/>
                      <a:pt x="332" y="847"/>
                    </a:cubicBezTo>
                    <a:cubicBezTo>
                      <a:pt x="326" y="853"/>
                      <a:pt x="319" y="857"/>
                      <a:pt x="311" y="861"/>
                    </a:cubicBezTo>
                    <a:cubicBezTo>
                      <a:pt x="303" y="864"/>
                      <a:pt x="294" y="866"/>
                      <a:pt x="286" y="866"/>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21" name="Freeform 62"/>
              <p:cNvSpPr/>
              <p:nvPr/>
            </p:nvSpPr>
            <p:spPr bwMode="auto">
              <a:xfrm>
                <a:off x="3302537" y="916925"/>
                <a:ext cx="1108075" cy="1111250"/>
              </a:xfrm>
              <a:custGeom>
                <a:avLst/>
                <a:gdLst>
                  <a:gd name="T0" fmla="*/ 100 w 260"/>
                  <a:gd name="T1" fmla="*/ 244 h 261"/>
                  <a:gd name="T2" fmla="*/ 260 w 260"/>
                  <a:gd name="T3" fmla="*/ 99 h 261"/>
                  <a:gd name="T4" fmla="*/ 257 w 260"/>
                  <a:gd name="T5" fmla="*/ 0 h 261"/>
                  <a:gd name="T6" fmla="*/ 0 w 260"/>
                  <a:gd name="T7" fmla="*/ 258 h 261"/>
                  <a:gd name="T8" fmla="*/ 98 w 260"/>
                  <a:gd name="T9" fmla="*/ 261 h 261"/>
                  <a:gd name="T10" fmla="*/ 100 w 260"/>
                  <a:gd name="T11" fmla="*/ 244 h 261"/>
                  <a:gd name="T12" fmla="*/ 100 w 260"/>
                  <a:gd name="T13" fmla="*/ 244 h 261"/>
                </a:gdLst>
                <a:ahLst/>
                <a:cxnLst>
                  <a:cxn ang="0">
                    <a:pos x="T0" y="T1"/>
                  </a:cxn>
                  <a:cxn ang="0">
                    <a:pos x="T2" y="T3"/>
                  </a:cxn>
                  <a:cxn ang="0">
                    <a:pos x="T4" y="T5"/>
                  </a:cxn>
                  <a:cxn ang="0">
                    <a:pos x="T6" y="T7"/>
                  </a:cxn>
                  <a:cxn ang="0">
                    <a:pos x="T8" y="T9"/>
                  </a:cxn>
                  <a:cxn ang="0">
                    <a:pos x="T10" y="T11"/>
                  </a:cxn>
                  <a:cxn ang="0">
                    <a:pos x="T12" y="T13"/>
                  </a:cxn>
                </a:cxnLst>
                <a:rect l="0" t="0" r="r" b="b"/>
                <a:pathLst>
                  <a:path w="260" h="261">
                    <a:moveTo>
                      <a:pt x="100" y="244"/>
                    </a:moveTo>
                    <a:cubicBezTo>
                      <a:pt x="110" y="164"/>
                      <a:pt x="179" y="102"/>
                      <a:pt x="260" y="99"/>
                    </a:cubicBezTo>
                    <a:cubicBezTo>
                      <a:pt x="257" y="0"/>
                      <a:pt x="257" y="0"/>
                      <a:pt x="257" y="0"/>
                    </a:cubicBezTo>
                    <a:cubicBezTo>
                      <a:pt x="119" y="5"/>
                      <a:pt x="4" y="119"/>
                      <a:pt x="0" y="258"/>
                    </a:cubicBezTo>
                    <a:cubicBezTo>
                      <a:pt x="98" y="261"/>
                      <a:pt x="98" y="261"/>
                      <a:pt x="98" y="261"/>
                    </a:cubicBezTo>
                    <a:cubicBezTo>
                      <a:pt x="99" y="256"/>
                      <a:pt x="98" y="250"/>
                      <a:pt x="100" y="244"/>
                    </a:cubicBezTo>
                    <a:cubicBezTo>
                      <a:pt x="100" y="239"/>
                      <a:pt x="100" y="244"/>
                      <a:pt x="100" y="244"/>
                    </a:cubicBez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grpSp>
      </p:grpSp>
      <p:sp>
        <p:nvSpPr>
          <p:cNvPr id="27" name="矩形 26"/>
          <p:cNvSpPr/>
          <p:nvPr/>
        </p:nvSpPr>
        <p:spPr>
          <a:xfrm>
            <a:off x="1201188" y="2696592"/>
            <a:ext cx="3205799" cy="853440"/>
          </a:xfrm>
          <a:prstGeom prst="rect">
            <a:avLst/>
          </a:prstGeom>
        </p:spPr>
        <p:txBody>
          <a:bodyPr wrap="square" lIns="0" tIns="0" rIns="0" bIns="0">
            <a:spAutoFit/>
          </a:bodyPr>
          <a:lstStyle/>
          <a:p>
            <a:pPr algn="just"/>
            <a:r>
              <a:rPr 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对于开发者来说，他可以免费使用我们的</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APP</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后端云上的服务为开发做准备，积累人气，并且让足够多的</a:t>
            </a:r>
            <a:r>
              <a:rPr lang="zh-CN" altLang="en-US" sz="1400" b="1" dirty="0">
                <a:solidFill>
                  <a:srgbClr val="FF0000"/>
                </a:solidFill>
                <a:latin typeface="方正兰亭刊黑_GBK" panose="02000000000000000000" pitchFamily="2" charset="-122"/>
                <a:ea typeface="方正兰亭刊黑_GBK" panose="02000000000000000000" pitchFamily="2" charset="-122"/>
              </a:rPr>
              <a:t>开发者形成聚落</a:t>
            </a:r>
          </a:p>
        </p:txBody>
      </p:sp>
      <p:sp>
        <p:nvSpPr>
          <p:cNvPr id="28" name="矩形 27"/>
          <p:cNvSpPr/>
          <p:nvPr/>
        </p:nvSpPr>
        <p:spPr>
          <a:xfrm>
            <a:off x="1508760" y="2230120"/>
            <a:ext cx="2898775" cy="293370"/>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为开发者提供开发支持</a:t>
            </a:r>
          </a:p>
        </p:txBody>
      </p:sp>
      <p:cxnSp>
        <p:nvCxnSpPr>
          <p:cNvPr id="74" name="直接连接符 73"/>
          <p:cNvCxnSpPr/>
          <p:nvPr/>
        </p:nvCxnSpPr>
        <p:spPr>
          <a:xfrm>
            <a:off x="1201188" y="263258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75" name="组合 74"/>
          <p:cNvGrpSpPr/>
          <p:nvPr/>
        </p:nvGrpSpPr>
        <p:grpSpPr>
          <a:xfrm>
            <a:off x="1201188" y="2157484"/>
            <a:ext cx="419992" cy="422190"/>
            <a:chOff x="8153944" y="1640106"/>
            <a:chExt cx="1516063" cy="1524000"/>
          </a:xfrm>
        </p:grpSpPr>
        <p:sp>
          <p:nvSpPr>
            <p:cNvPr id="76" name="Freeform 5"/>
            <p:cNvSpPr>
              <a:spLocks noChangeAspect="1" noEditPoints="1"/>
            </p:cNvSpPr>
            <p:nvPr/>
          </p:nvSpPr>
          <p:spPr bwMode="auto">
            <a:xfrm>
              <a:off x="8153944" y="1640106"/>
              <a:ext cx="1516063" cy="1524000"/>
            </a:xfrm>
            <a:custGeom>
              <a:avLst/>
              <a:gdLst>
                <a:gd name="T0" fmla="*/ 703 w 703"/>
                <a:gd name="T1" fmla="*/ 364 h 703"/>
                <a:gd name="T2" fmla="*/ 701 w 703"/>
                <a:gd name="T3" fmla="*/ 381 h 703"/>
                <a:gd name="T4" fmla="*/ 682 w 703"/>
                <a:gd name="T5" fmla="*/ 470 h 703"/>
                <a:gd name="T6" fmla="*/ 637 w 703"/>
                <a:gd name="T7" fmla="*/ 555 h 703"/>
                <a:gd name="T8" fmla="*/ 585 w 703"/>
                <a:gd name="T9" fmla="*/ 614 h 703"/>
                <a:gd name="T10" fmla="*/ 490 w 703"/>
                <a:gd name="T11" fmla="*/ 674 h 703"/>
                <a:gd name="T12" fmla="*/ 371 w 703"/>
                <a:gd name="T13" fmla="*/ 703 h 703"/>
                <a:gd name="T14" fmla="*/ 330 w 703"/>
                <a:gd name="T15" fmla="*/ 702 h 703"/>
                <a:gd name="T16" fmla="*/ 202 w 703"/>
                <a:gd name="T17" fmla="*/ 669 h 703"/>
                <a:gd name="T18" fmla="*/ 103 w 703"/>
                <a:gd name="T19" fmla="*/ 600 h 703"/>
                <a:gd name="T20" fmla="*/ 41 w 703"/>
                <a:gd name="T21" fmla="*/ 517 h 703"/>
                <a:gd name="T22" fmla="*/ 5 w 703"/>
                <a:gd name="T23" fmla="*/ 405 h 703"/>
                <a:gd name="T24" fmla="*/ 0 w 703"/>
                <a:gd name="T25" fmla="*/ 368 h 703"/>
                <a:gd name="T26" fmla="*/ 1 w 703"/>
                <a:gd name="T27" fmla="*/ 333 h 703"/>
                <a:gd name="T28" fmla="*/ 19 w 703"/>
                <a:gd name="T29" fmla="*/ 239 h 703"/>
                <a:gd name="T30" fmla="*/ 100 w 703"/>
                <a:gd name="T31" fmla="*/ 107 h 703"/>
                <a:gd name="T32" fmla="*/ 188 w 703"/>
                <a:gd name="T33" fmla="*/ 41 h 703"/>
                <a:gd name="T34" fmla="*/ 341 w 703"/>
                <a:gd name="T35" fmla="*/ 1 h 703"/>
                <a:gd name="T36" fmla="*/ 357 w 703"/>
                <a:gd name="T37" fmla="*/ 0 h 703"/>
                <a:gd name="T38" fmla="*/ 401 w 703"/>
                <a:gd name="T39" fmla="*/ 5 h 703"/>
                <a:gd name="T40" fmla="*/ 531 w 703"/>
                <a:gd name="T41" fmla="*/ 50 h 703"/>
                <a:gd name="T42" fmla="*/ 648 w 703"/>
                <a:gd name="T43" fmla="*/ 164 h 703"/>
                <a:gd name="T44" fmla="*/ 694 w 703"/>
                <a:gd name="T45" fmla="*/ 278 h 703"/>
                <a:gd name="T46" fmla="*/ 702 w 703"/>
                <a:gd name="T47" fmla="*/ 337 h 703"/>
                <a:gd name="T48" fmla="*/ 313 w 703"/>
                <a:gd name="T49" fmla="*/ 260 h 703"/>
                <a:gd name="T50" fmla="*/ 302 w 703"/>
                <a:gd name="T51" fmla="*/ 224 h 703"/>
                <a:gd name="T52" fmla="*/ 230 w 703"/>
                <a:gd name="T53" fmla="*/ 173 h 703"/>
                <a:gd name="T54" fmla="*/ 174 w 703"/>
                <a:gd name="T55" fmla="*/ 212 h 703"/>
                <a:gd name="T56" fmla="*/ 161 w 703"/>
                <a:gd name="T57" fmla="*/ 269 h 703"/>
                <a:gd name="T58" fmla="*/ 224 w 703"/>
                <a:gd name="T59" fmla="*/ 399 h 703"/>
                <a:gd name="T60" fmla="*/ 288 w 703"/>
                <a:gd name="T61" fmla="*/ 468 h 703"/>
                <a:gd name="T62" fmla="*/ 358 w 703"/>
                <a:gd name="T63" fmla="*/ 520 h 703"/>
                <a:gd name="T64" fmla="*/ 453 w 703"/>
                <a:gd name="T65" fmla="*/ 554 h 703"/>
                <a:gd name="T66" fmla="*/ 513 w 703"/>
                <a:gd name="T67" fmla="*/ 531 h 703"/>
                <a:gd name="T68" fmla="*/ 534 w 703"/>
                <a:gd name="T69" fmla="*/ 452 h 703"/>
                <a:gd name="T70" fmla="*/ 470 w 703"/>
                <a:gd name="T71" fmla="*/ 403 h 703"/>
                <a:gd name="T72" fmla="*/ 407 w 703"/>
                <a:gd name="T73" fmla="*/ 429 h 703"/>
                <a:gd name="T74" fmla="*/ 384 w 703"/>
                <a:gd name="T75" fmla="*/ 421 h 703"/>
                <a:gd name="T76" fmla="*/ 303 w 703"/>
                <a:gd name="T77" fmla="*/ 343 h 703"/>
                <a:gd name="T78" fmla="*/ 286 w 703"/>
                <a:gd name="T79" fmla="*/ 308 h 703"/>
                <a:gd name="T80" fmla="*/ 313 w 703"/>
                <a:gd name="T81" fmla="*/ 26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3" h="703">
                  <a:moveTo>
                    <a:pt x="703" y="340"/>
                  </a:moveTo>
                  <a:cubicBezTo>
                    <a:pt x="703" y="348"/>
                    <a:pt x="703" y="356"/>
                    <a:pt x="703" y="364"/>
                  </a:cubicBezTo>
                  <a:cubicBezTo>
                    <a:pt x="702" y="365"/>
                    <a:pt x="702" y="365"/>
                    <a:pt x="702" y="366"/>
                  </a:cubicBezTo>
                  <a:cubicBezTo>
                    <a:pt x="701" y="371"/>
                    <a:pt x="701" y="376"/>
                    <a:pt x="701" y="381"/>
                  </a:cubicBezTo>
                  <a:cubicBezTo>
                    <a:pt x="700" y="392"/>
                    <a:pt x="699" y="404"/>
                    <a:pt x="697" y="415"/>
                  </a:cubicBezTo>
                  <a:cubicBezTo>
                    <a:pt x="693" y="434"/>
                    <a:pt x="689" y="452"/>
                    <a:pt x="682" y="470"/>
                  </a:cubicBezTo>
                  <a:cubicBezTo>
                    <a:pt x="676" y="484"/>
                    <a:pt x="671" y="498"/>
                    <a:pt x="664" y="511"/>
                  </a:cubicBezTo>
                  <a:cubicBezTo>
                    <a:pt x="656" y="526"/>
                    <a:pt x="647" y="541"/>
                    <a:pt x="637" y="555"/>
                  </a:cubicBezTo>
                  <a:cubicBezTo>
                    <a:pt x="629" y="567"/>
                    <a:pt x="619" y="578"/>
                    <a:pt x="610" y="589"/>
                  </a:cubicBezTo>
                  <a:cubicBezTo>
                    <a:pt x="602" y="598"/>
                    <a:pt x="594" y="606"/>
                    <a:pt x="585" y="614"/>
                  </a:cubicBezTo>
                  <a:cubicBezTo>
                    <a:pt x="574" y="623"/>
                    <a:pt x="563" y="632"/>
                    <a:pt x="551" y="640"/>
                  </a:cubicBezTo>
                  <a:cubicBezTo>
                    <a:pt x="532" y="654"/>
                    <a:pt x="511" y="665"/>
                    <a:pt x="490" y="674"/>
                  </a:cubicBezTo>
                  <a:cubicBezTo>
                    <a:pt x="452" y="690"/>
                    <a:pt x="414" y="700"/>
                    <a:pt x="374" y="702"/>
                  </a:cubicBezTo>
                  <a:cubicBezTo>
                    <a:pt x="373" y="702"/>
                    <a:pt x="372" y="703"/>
                    <a:pt x="371" y="703"/>
                  </a:cubicBezTo>
                  <a:cubicBezTo>
                    <a:pt x="358" y="703"/>
                    <a:pt x="345" y="703"/>
                    <a:pt x="332" y="703"/>
                  </a:cubicBezTo>
                  <a:cubicBezTo>
                    <a:pt x="331" y="703"/>
                    <a:pt x="331" y="702"/>
                    <a:pt x="330" y="702"/>
                  </a:cubicBezTo>
                  <a:cubicBezTo>
                    <a:pt x="315" y="700"/>
                    <a:pt x="299" y="699"/>
                    <a:pt x="284" y="696"/>
                  </a:cubicBezTo>
                  <a:cubicBezTo>
                    <a:pt x="256" y="691"/>
                    <a:pt x="228" y="682"/>
                    <a:pt x="202" y="669"/>
                  </a:cubicBezTo>
                  <a:cubicBezTo>
                    <a:pt x="184" y="661"/>
                    <a:pt x="167" y="651"/>
                    <a:pt x="151" y="640"/>
                  </a:cubicBezTo>
                  <a:cubicBezTo>
                    <a:pt x="134" y="628"/>
                    <a:pt x="118" y="614"/>
                    <a:pt x="103" y="600"/>
                  </a:cubicBezTo>
                  <a:cubicBezTo>
                    <a:pt x="94" y="591"/>
                    <a:pt x="87" y="582"/>
                    <a:pt x="79" y="573"/>
                  </a:cubicBezTo>
                  <a:cubicBezTo>
                    <a:pt x="64" y="555"/>
                    <a:pt x="52" y="536"/>
                    <a:pt x="41" y="517"/>
                  </a:cubicBezTo>
                  <a:cubicBezTo>
                    <a:pt x="28" y="491"/>
                    <a:pt x="17" y="463"/>
                    <a:pt x="10" y="434"/>
                  </a:cubicBezTo>
                  <a:cubicBezTo>
                    <a:pt x="8" y="425"/>
                    <a:pt x="6" y="415"/>
                    <a:pt x="5" y="405"/>
                  </a:cubicBezTo>
                  <a:cubicBezTo>
                    <a:pt x="3" y="393"/>
                    <a:pt x="2" y="382"/>
                    <a:pt x="1" y="370"/>
                  </a:cubicBezTo>
                  <a:cubicBezTo>
                    <a:pt x="1" y="369"/>
                    <a:pt x="0" y="369"/>
                    <a:pt x="0" y="368"/>
                  </a:cubicBezTo>
                  <a:cubicBezTo>
                    <a:pt x="0" y="357"/>
                    <a:pt x="0" y="347"/>
                    <a:pt x="0" y="336"/>
                  </a:cubicBezTo>
                  <a:cubicBezTo>
                    <a:pt x="1" y="335"/>
                    <a:pt x="1" y="334"/>
                    <a:pt x="1" y="333"/>
                  </a:cubicBezTo>
                  <a:cubicBezTo>
                    <a:pt x="2" y="323"/>
                    <a:pt x="3" y="312"/>
                    <a:pt x="4" y="301"/>
                  </a:cubicBezTo>
                  <a:cubicBezTo>
                    <a:pt x="7" y="280"/>
                    <a:pt x="12" y="259"/>
                    <a:pt x="19" y="239"/>
                  </a:cubicBezTo>
                  <a:cubicBezTo>
                    <a:pt x="27" y="216"/>
                    <a:pt x="37" y="194"/>
                    <a:pt x="49" y="173"/>
                  </a:cubicBezTo>
                  <a:cubicBezTo>
                    <a:pt x="63" y="149"/>
                    <a:pt x="80" y="127"/>
                    <a:pt x="100" y="107"/>
                  </a:cubicBezTo>
                  <a:cubicBezTo>
                    <a:pt x="110" y="97"/>
                    <a:pt x="121" y="87"/>
                    <a:pt x="132" y="78"/>
                  </a:cubicBezTo>
                  <a:cubicBezTo>
                    <a:pt x="149" y="64"/>
                    <a:pt x="168" y="52"/>
                    <a:pt x="188" y="41"/>
                  </a:cubicBezTo>
                  <a:cubicBezTo>
                    <a:pt x="215" y="27"/>
                    <a:pt x="243" y="16"/>
                    <a:pt x="273" y="10"/>
                  </a:cubicBezTo>
                  <a:cubicBezTo>
                    <a:pt x="296" y="5"/>
                    <a:pt x="318" y="1"/>
                    <a:pt x="341" y="1"/>
                  </a:cubicBezTo>
                  <a:cubicBezTo>
                    <a:pt x="343" y="1"/>
                    <a:pt x="344" y="1"/>
                    <a:pt x="345" y="0"/>
                  </a:cubicBezTo>
                  <a:cubicBezTo>
                    <a:pt x="349" y="0"/>
                    <a:pt x="353" y="0"/>
                    <a:pt x="357" y="0"/>
                  </a:cubicBezTo>
                  <a:cubicBezTo>
                    <a:pt x="359" y="1"/>
                    <a:pt x="360" y="1"/>
                    <a:pt x="361" y="1"/>
                  </a:cubicBezTo>
                  <a:cubicBezTo>
                    <a:pt x="374" y="2"/>
                    <a:pt x="387" y="3"/>
                    <a:pt x="401" y="5"/>
                  </a:cubicBezTo>
                  <a:cubicBezTo>
                    <a:pt x="422" y="7"/>
                    <a:pt x="442" y="12"/>
                    <a:pt x="462" y="19"/>
                  </a:cubicBezTo>
                  <a:cubicBezTo>
                    <a:pt x="486" y="27"/>
                    <a:pt x="509" y="37"/>
                    <a:pt x="531" y="50"/>
                  </a:cubicBezTo>
                  <a:cubicBezTo>
                    <a:pt x="559" y="67"/>
                    <a:pt x="585" y="88"/>
                    <a:pt x="608" y="112"/>
                  </a:cubicBezTo>
                  <a:cubicBezTo>
                    <a:pt x="623" y="128"/>
                    <a:pt x="636" y="145"/>
                    <a:pt x="648" y="164"/>
                  </a:cubicBezTo>
                  <a:cubicBezTo>
                    <a:pt x="659" y="181"/>
                    <a:pt x="668" y="200"/>
                    <a:pt x="676" y="219"/>
                  </a:cubicBezTo>
                  <a:cubicBezTo>
                    <a:pt x="684" y="238"/>
                    <a:pt x="690" y="258"/>
                    <a:pt x="694" y="278"/>
                  </a:cubicBezTo>
                  <a:cubicBezTo>
                    <a:pt x="697" y="289"/>
                    <a:pt x="699" y="300"/>
                    <a:pt x="700" y="311"/>
                  </a:cubicBezTo>
                  <a:cubicBezTo>
                    <a:pt x="701" y="320"/>
                    <a:pt x="701" y="329"/>
                    <a:pt x="702" y="337"/>
                  </a:cubicBezTo>
                  <a:cubicBezTo>
                    <a:pt x="702" y="338"/>
                    <a:pt x="702" y="339"/>
                    <a:pt x="703" y="340"/>
                  </a:cubicBezTo>
                  <a:close/>
                  <a:moveTo>
                    <a:pt x="313" y="260"/>
                  </a:moveTo>
                  <a:cubicBezTo>
                    <a:pt x="313" y="257"/>
                    <a:pt x="313" y="254"/>
                    <a:pt x="313" y="251"/>
                  </a:cubicBezTo>
                  <a:cubicBezTo>
                    <a:pt x="311" y="241"/>
                    <a:pt x="307" y="233"/>
                    <a:pt x="302" y="224"/>
                  </a:cubicBezTo>
                  <a:cubicBezTo>
                    <a:pt x="293" y="209"/>
                    <a:pt x="282" y="195"/>
                    <a:pt x="268" y="184"/>
                  </a:cubicBezTo>
                  <a:cubicBezTo>
                    <a:pt x="257" y="175"/>
                    <a:pt x="244" y="171"/>
                    <a:pt x="230" y="173"/>
                  </a:cubicBezTo>
                  <a:cubicBezTo>
                    <a:pt x="216" y="175"/>
                    <a:pt x="205" y="181"/>
                    <a:pt x="195" y="191"/>
                  </a:cubicBezTo>
                  <a:cubicBezTo>
                    <a:pt x="188" y="198"/>
                    <a:pt x="181" y="205"/>
                    <a:pt x="174" y="212"/>
                  </a:cubicBezTo>
                  <a:cubicBezTo>
                    <a:pt x="170" y="217"/>
                    <a:pt x="167" y="222"/>
                    <a:pt x="165" y="228"/>
                  </a:cubicBezTo>
                  <a:cubicBezTo>
                    <a:pt x="159" y="241"/>
                    <a:pt x="160" y="255"/>
                    <a:pt x="161" y="269"/>
                  </a:cubicBezTo>
                  <a:cubicBezTo>
                    <a:pt x="164" y="291"/>
                    <a:pt x="172" y="312"/>
                    <a:pt x="182" y="332"/>
                  </a:cubicBezTo>
                  <a:cubicBezTo>
                    <a:pt x="193" y="356"/>
                    <a:pt x="207" y="379"/>
                    <a:pt x="224" y="399"/>
                  </a:cubicBezTo>
                  <a:cubicBezTo>
                    <a:pt x="237" y="415"/>
                    <a:pt x="250" y="430"/>
                    <a:pt x="264" y="445"/>
                  </a:cubicBezTo>
                  <a:cubicBezTo>
                    <a:pt x="271" y="454"/>
                    <a:pt x="280" y="461"/>
                    <a:pt x="288" y="468"/>
                  </a:cubicBezTo>
                  <a:cubicBezTo>
                    <a:pt x="298" y="477"/>
                    <a:pt x="309" y="486"/>
                    <a:pt x="319" y="494"/>
                  </a:cubicBezTo>
                  <a:cubicBezTo>
                    <a:pt x="332" y="503"/>
                    <a:pt x="345" y="512"/>
                    <a:pt x="358" y="520"/>
                  </a:cubicBezTo>
                  <a:cubicBezTo>
                    <a:pt x="375" y="530"/>
                    <a:pt x="393" y="539"/>
                    <a:pt x="412" y="545"/>
                  </a:cubicBezTo>
                  <a:cubicBezTo>
                    <a:pt x="425" y="550"/>
                    <a:pt x="439" y="553"/>
                    <a:pt x="453" y="554"/>
                  </a:cubicBezTo>
                  <a:cubicBezTo>
                    <a:pt x="466" y="555"/>
                    <a:pt x="479" y="554"/>
                    <a:pt x="491" y="549"/>
                  </a:cubicBezTo>
                  <a:cubicBezTo>
                    <a:pt x="500" y="545"/>
                    <a:pt x="506" y="538"/>
                    <a:pt x="513" y="531"/>
                  </a:cubicBezTo>
                  <a:cubicBezTo>
                    <a:pt x="521" y="523"/>
                    <a:pt x="529" y="515"/>
                    <a:pt x="535" y="505"/>
                  </a:cubicBezTo>
                  <a:cubicBezTo>
                    <a:pt x="545" y="487"/>
                    <a:pt x="545" y="469"/>
                    <a:pt x="534" y="452"/>
                  </a:cubicBezTo>
                  <a:cubicBezTo>
                    <a:pt x="528" y="442"/>
                    <a:pt x="520" y="434"/>
                    <a:pt x="512" y="428"/>
                  </a:cubicBezTo>
                  <a:cubicBezTo>
                    <a:pt x="499" y="417"/>
                    <a:pt x="486" y="408"/>
                    <a:pt x="470" y="403"/>
                  </a:cubicBezTo>
                  <a:cubicBezTo>
                    <a:pt x="455" y="399"/>
                    <a:pt x="441" y="401"/>
                    <a:pt x="429" y="409"/>
                  </a:cubicBezTo>
                  <a:cubicBezTo>
                    <a:pt x="421" y="415"/>
                    <a:pt x="414" y="422"/>
                    <a:pt x="407" y="429"/>
                  </a:cubicBezTo>
                  <a:cubicBezTo>
                    <a:pt x="405" y="430"/>
                    <a:pt x="403" y="431"/>
                    <a:pt x="401" y="430"/>
                  </a:cubicBezTo>
                  <a:cubicBezTo>
                    <a:pt x="395" y="427"/>
                    <a:pt x="389" y="425"/>
                    <a:pt x="384" y="421"/>
                  </a:cubicBezTo>
                  <a:cubicBezTo>
                    <a:pt x="369" y="409"/>
                    <a:pt x="355" y="397"/>
                    <a:pt x="341" y="384"/>
                  </a:cubicBezTo>
                  <a:cubicBezTo>
                    <a:pt x="328" y="372"/>
                    <a:pt x="315" y="357"/>
                    <a:pt x="303" y="343"/>
                  </a:cubicBezTo>
                  <a:cubicBezTo>
                    <a:pt x="296" y="335"/>
                    <a:pt x="289" y="326"/>
                    <a:pt x="285" y="315"/>
                  </a:cubicBezTo>
                  <a:cubicBezTo>
                    <a:pt x="284" y="312"/>
                    <a:pt x="284" y="310"/>
                    <a:pt x="286" y="308"/>
                  </a:cubicBezTo>
                  <a:cubicBezTo>
                    <a:pt x="291" y="304"/>
                    <a:pt x="295" y="299"/>
                    <a:pt x="300" y="294"/>
                  </a:cubicBezTo>
                  <a:cubicBezTo>
                    <a:pt x="308" y="284"/>
                    <a:pt x="314" y="274"/>
                    <a:pt x="313" y="260"/>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77" name="Freeform 6"/>
            <p:cNvSpPr/>
            <p:nvPr/>
          </p:nvSpPr>
          <p:spPr bwMode="auto">
            <a:xfrm>
              <a:off x="8563523" y="2076668"/>
              <a:ext cx="701675" cy="698500"/>
            </a:xfrm>
            <a:custGeom>
              <a:avLst/>
              <a:gdLst>
                <a:gd name="T0" fmla="*/ 215 w 325"/>
                <a:gd name="T1" fmla="*/ 261 h 323"/>
                <a:gd name="T2" fmla="*/ 238 w 325"/>
                <a:gd name="T3" fmla="*/ 251 h 323"/>
                <a:gd name="T4" fmla="*/ 252 w 325"/>
                <a:gd name="T5" fmla="*/ 237 h 323"/>
                <a:gd name="T6" fmla="*/ 273 w 325"/>
                <a:gd name="T7" fmla="*/ 233 h 323"/>
                <a:gd name="T8" fmla="*/ 315 w 325"/>
                <a:gd name="T9" fmla="*/ 264 h 323"/>
                <a:gd name="T10" fmla="*/ 314 w 325"/>
                <a:gd name="T11" fmla="*/ 294 h 323"/>
                <a:gd name="T12" fmla="*/ 289 w 325"/>
                <a:gd name="T13" fmla="*/ 318 h 323"/>
                <a:gd name="T14" fmla="*/ 273 w 325"/>
                <a:gd name="T15" fmla="*/ 322 h 323"/>
                <a:gd name="T16" fmla="*/ 231 w 325"/>
                <a:gd name="T17" fmla="*/ 314 h 323"/>
                <a:gd name="T18" fmla="*/ 164 w 325"/>
                <a:gd name="T19" fmla="*/ 279 h 323"/>
                <a:gd name="T20" fmla="*/ 125 w 325"/>
                <a:gd name="T21" fmla="*/ 249 h 323"/>
                <a:gd name="T22" fmla="*/ 84 w 325"/>
                <a:gd name="T23" fmla="*/ 209 h 323"/>
                <a:gd name="T24" fmla="*/ 27 w 325"/>
                <a:gd name="T25" fmla="*/ 131 h 323"/>
                <a:gd name="T26" fmla="*/ 4 w 325"/>
                <a:gd name="T27" fmla="*/ 71 h 323"/>
                <a:gd name="T28" fmla="*/ 3 w 325"/>
                <a:gd name="T29" fmla="*/ 40 h 323"/>
                <a:gd name="T30" fmla="*/ 6 w 325"/>
                <a:gd name="T31" fmla="*/ 34 h 323"/>
                <a:gd name="T32" fmla="*/ 32 w 325"/>
                <a:gd name="T33" fmla="*/ 9 h 323"/>
                <a:gd name="T34" fmla="*/ 61 w 325"/>
                <a:gd name="T35" fmla="*/ 10 h 323"/>
                <a:gd name="T36" fmla="*/ 90 w 325"/>
                <a:gd name="T37" fmla="*/ 50 h 323"/>
                <a:gd name="T38" fmla="*/ 85 w 325"/>
                <a:gd name="T39" fmla="*/ 73 h 323"/>
                <a:gd name="T40" fmla="*/ 69 w 325"/>
                <a:gd name="T41" fmla="*/ 91 h 323"/>
                <a:gd name="T42" fmla="*/ 63 w 325"/>
                <a:gd name="T43" fmla="*/ 110 h 323"/>
                <a:gd name="T44" fmla="*/ 86 w 325"/>
                <a:gd name="T45" fmla="*/ 159 h 323"/>
                <a:gd name="T46" fmla="*/ 137 w 325"/>
                <a:gd name="T47" fmla="*/ 214 h 323"/>
                <a:gd name="T48" fmla="*/ 183 w 325"/>
                <a:gd name="T49" fmla="*/ 250 h 323"/>
                <a:gd name="T50" fmla="*/ 215 w 325"/>
                <a:gd name="T51" fmla="*/ 26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5" h="323">
                  <a:moveTo>
                    <a:pt x="215" y="261"/>
                  </a:moveTo>
                  <a:cubicBezTo>
                    <a:pt x="224" y="261"/>
                    <a:pt x="231" y="258"/>
                    <a:pt x="238" y="251"/>
                  </a:cubicBezTo>
                  <a:cubicBezTo>
                    <a:pt x="242" y="247"/>
                    <a:pt x="247" y="242"/>
                    <a:pt x="252" y="237"/>
                  </a:cubicBezTo>
                  <a:cubicBezTo>
                    <a:pt x="258" y="232"/>
                    <a:pt x="265" y="230"/>
                    <a:pt x="273" y="233"/>
                  </a:cubicBezTo>
                  <a:cubicBezTo>
                    <a:pt x="289" y="240"/>
                    <a:pt x="304" y="250"/>
                    <a:pt x="315" y="264"/>
                  </a:cubicBezTo>
                  <a:cubicBezTo>
                    <a:pt x="325" y="276"/>
                    <a:pt x="323" y="282"/>
                    <a:pt x="314" y="294"/>
                  </a:cubicBezTo>
                  <a:cubicBezTo>
                    <a:pt x="306" y="302"/>
                    <a:pt x="298" y="310"/>
                    <a:pt x="289" y="318"/>
                  </a:cubicBezTo>
                  <a:cubicBezTo>
                    <a:pt x="285" y="322"/>
                    <a:pt x="279" y="322"/>
                    <a:pt x="273" y="322"/>
                  </a:cubicBezTo>
                  <a:cubicBezTo>
                    <a:pt x="259" y="323"/>
                    <a:pt x="245" y="319"/>
                    <a:pt x="231" y="314"/>
                  </a:cubicBezTo>
                  <a:cubicBezTo>
                    <a:pt x="207" y="305"/>
                    <a:pt x="185" y="293"/>
                    <a:pt x="164" y="279"/>
                  </a:cubicBezTo>
                  <a:cubicBezTo>
                    <a:pt x="150" y="269"/>
                    <a:pt x="137" y="260"/>
                    <a:pt x="125" y="249"/>
                  </a:cubicBezTo>
                  <a:cubicBezTo>
                    <a:pt x="111" y="236"/>
                    <a:pt x="97" y="223"/>
                    <a:pt x="84" y="209"/>
                  </a:cubicBezTo>
                  <a:cubicBezTo>
                    <a:pt x="62" y="186"/>
                    <a:pt x="43" y="160"/>
                    <a:pt x="27" y="131"/>
                  </a:cubicBezTo>
                  <a:cubicBezTo>
                    <a:pt x="17" y="112"/>
                    <a:pt x="8" y="92"/>
                    <a:pt x="4" y="71"/>
                  </a:cubicBezTo>
                  <a:cubicBezTo>
                    <a:pt x="1" y="61"/>
                    <a:pt x="0" y="50"/>
                    <a:pt x="3" y="40"/>
                  </a:cubicBezTo>
                  <a:cubicBezTo>
                    <a:pt x="4" y="38"/>
                    <a:pt x="5" y="35"/>
                    <a:pt x="6" y="34"/>
                  </a:cubicBezTo>
                  <a:cubicBezTo>
                    <a:pt x="15" y="25"/>
                    <a:pt x="23" y="16"/>
                    <a:pt x="32" y="9"/>
                  </a:cubicBezTo>
                  <a:cubicBezTo>
                    <a:pt x="43" y="0"/>
                    <a:pt x="50" y="0"/>
                    <a:pt x="61" y="10"/>
                  </a:cubicBezTo>
                  <a:cubicBezTo>
                    <a:pt x="74" y="21"/>
                    <a:pt x="84" y="34"/>
                    <a:pt x="90" y="50"/>
                  </a:cubicBezTo>
                  <a:cubicBezTo>
                    <a:pt x="94" y="59"/>
                    <a:pt x="92" y="67"/>
                    <a:pt x="85" y="73"/>
                  </a:cubicBezTo>
                  <a:cubicBezTo>
                    <a:pt x="80" y="79"/>
                    <a:pt x="74" y="85"/>
                    <a:pt x="69" y="91"/>
                  </a:cubicBezTo>
                  <a:cubicBezTo>
                    <a:pt x="64" y="96"/>
                    <a:pt x="63" y="103"/>
                    <a:pt x="63" y="110"/>
                  </a:cubicBezTo>
                  <a:cubicBezTo>
                    <a:pt x="64" y="130"/>
                    <a:pt x="75" y="144"/>
                    <a:pt x="86" y="159"/>
                  </a:cubicBezTo>
                  <a:cubicBezTo>
                    <a:pt x="101" y="179"/>
                    <a:pt x="119" y="197"/>
                    <a:pt x="137" y="214"/>
                  </a:cubicBezTo>
                  <a:cubicBezTo>
                    <a:pt x="151" y="227"/>
                    <a:pt x="166" y="240"/>
                    <a:pt x="183" y="250"/>
                  </a:cubicBezTo>
                  <a:cubicBezTo>
                    <a:pt x="193" y="256"/>
                    <a:pt x="203" y="261"/>
                    <a:pt x="215" y="261"/>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grpSp>
      <p:sp>
        <p:nvSpPr>
          <p:cNvPr id="78" name="矩形 77"/>
          <p:cNvSpPr/>
          <p:nvPr/>
        </p:nvSpPr>
        <p:spPr>
          <a:xfrm>
            <a:off x="7661570" y="2696592"/>
            <a:ext cx="3205799" cy="640080"/>
          </a:xfrm>
          <a:prstGeom prst="rect">
            <a:avLst/>
          </a:prstGeom>
        </p:spPr>
        <p:txBody>
          <a:bodyPr wrap="square" lIns="0" tIns="0" rIns="0" bIns="0">
            <a:spAutoFit/>
          </a:bodyPr>
          <a:lstStyle/>
          <a:p>
            <a:pPr algn="just"/>
            <a:r>
              <a:rPr 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开发者在平台中足够多之后，我们可以让创客们来平台</a:t>
            </a:r>
            <a:r>
              <a:rPr lang="zh-CN" sz="1400" b="1" dirty="0">
                <a:solidFill>
                  <a:srgbClr val="FF0000"/>
                </a:solidFill>
                <a:latin typeface="方正兰亭刊黑_GBK" panose="02000000000000000000" pitchFamily="2" charset="-122"/>
                <a:ea typeface="方正兰亭刊黑_GBK" panose="02000000000000000000" pitchFamily="2" charset="-122"/>
              </a:rPr>
              <a:t>寻找开发者资源，让他们可以让自己的想法在这里实现</a:t>
            </a:r>
          </a:p>
        </p:txBody>
      </p:sp>
      <p:sp>
        <p:nvSpPr>
          <p:cNvPr id="79" name="矩形 78"/>
          <p:cNvSpPr/>
          <p:nvPr/>
        </p:nvSpPr>
        <p:spPr>
          <a:xfrm>
            <a:off x="7661570" y="2230080"/>
            <a:ext cx="2474278" cy="293370"/>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为创客提供开发资源</a:t>
            </a:r>
          </a:p>
        </p:txBody>
      </p:sp>
      <p:cxnSp>
        <p:nvCxnSpPr>
          <p:cNvPr id="80" name="直接连接符 79"/>
          <p:cNvCxnSpPr/>
          <p:nvPr/>
        </p:nvCxnSpPr>
        <p:spPr>
          <a:xfrm>
            <a:off x="7661570" y="263258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1" name="Freeform 10"/>
          <p:cNvSpPr>
            <a:spLocks noChangeAspect="1" noEditPoints="1"/>
          </p:cNvSpPr>
          <p:nvPr/>
        </p:nvSpPr>
        <p:spPr bwMode="auto">
          <a:xfrm>
            <a:off x="10436953" y="2152579"/>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82" name="矩形 81"/>
          <p:cNvSpPr/>
          <p:nvPr/>
        </p:nvSpPr>
        <p:spPr>
          <a:xfrm>
            <a:off x="1315488" y="5134347"/>
            <a:ext cx="3205799" cy="640080"/>
          </a:xfrm>
          <a:prstGeom prst="rect">
            <a:avLst/>
          </a:prstGeom>
        </p:spPr>
        <p:txBody>
          <a:bodyPr wrap="square" lIns="0" tIns="0" rIns="0" bIns="0">
            <a:spAutoFit/>
          </a:bodyPr>
          <a:lstStyle/>
          <a:p>
            <a:pPr algn="just"/>
            <a:r>
              <a:rPr 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整合</a:t>
            </a:r>
            <a:r>
              <a:rPr lang="zh-CN" sz="1400" b="1" dirty="0">
                <a:solidFill>
                  <a:srgbClr val="FF0000"/>
                </a:solidFill>
                <a:latin typeface="方正兰亭刊黑_GBK" panose="02000000000000000000" pitchFamily="2" charset="-122"/>
                <a:ea typeface="方正兰亭刊黑_GBK" panose="02000000000000000000" pitchFamily="2" charset="-122"/>
              </a:rPr>
              <a:t>产品经理，测试人员，发布工程师</a:t>
            </a:r>
            <a:r>
              <a:rPr 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等资源，为开发流程的流水线提供准备，让各种人员为一个应用开发提供服务</a:t>
            </a:r>
          </a:p>
        </p:txBody>
      </p:sp>
      <p:sp>
        <p:nvSpPr>
          <p:cNvPr id="83" name="矩形 82"/>
          <p:cNvSpPr/>
          <p:nvPr/>
        </p:nvSpPr>
        <p:spPr>
          <a:xfrm>
            <a:off x="2047008" y="4667835"/>
            <a:ext cx="2474278" cy="293370"/>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整合完成生态链上下游</a:t>
            </a:r>
          </a:p>
        </p:txBody>
      </p:sp>
      <p:cxnSp>
        <p:nvCxnSpPr>
          <p:cNvPr id="84" name="直接连接符 83"/>
          <p:cNvCxnSpPr/>
          <p:nvPr/>
        </p:nvCxnSpPr>
        <p:spPr>
          <a:xfrm>
            <a:off x="1315488" y="507033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7661570" y="5134347"/>
            <a:ext cx="3205799" cy="426720"/>
          </a:xfrm>
          <a:prstGeom prst="rect">
            <a:avLst/>
          </a:prstGeom>
        </p:spPr>
        <p:txBody>
          <a:bodyPr wrap="square" lIns="0" tIns="0" rIns="0" bIns="0">
            <a:spAutoFit/>
          </a:bodyPr>
          <a:lstStyle/>
          <a:p>
            <a:pPr algn="just"/>
            <a:r>
              <a:rPr 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APP</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后端云为整个移动开发生态圈提供技术上的支持，让生态链流畅运转</a:t>
            </a:r>
          </a:p>
        </p:txBody>
      </p:sp>
      <p:sp>
        <p:nvSpPr>
          <p:cNvPr id="86" name="矩形 85"/>
          <p:cNvSpPr/>
          <p:nvPr/>
        </p:nvSpPr>
        <p:spPr>
          <a:xfrm>
            <a:off x="7661275" y="4667885"/>
            <a:ext cx="2640330" cy="293370"/>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强大的开发平台技术支持</a:t>
            </a:r>
          </a:p>
        </p:txBody>
      </p:sp>
      <p:cxnSp>
        <p:nvCxnSpPr>
          <p:cNvPr id="87" name="直接连接符 86"/>
          <p:cNvCxnSpPr/>
          <p:nvPr/>
        </p:nvCxnSpPr>
        <p:spPr>
          <a:xfrm>
            <a:off x="7661570" y="507033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8" name="Freeform 14"/>
          <p:cNvSpPr>
            <a:spLocks noEditPoints="1"/>
          </p:cNvSpPr>
          <p:nvPr/>
        </p:nvSpPr>
        <p:spPr bwMode="auto">
          <a:xfrm>
            <a:off x="1317046" y="4579363"/>
            <a:ext cx="418495" cy="420074"/>
          </a:xfrm>
          <a:custGeom>
            <a:avLst/>
            <a:gdLst>
              <a:gd name="T0" fmla="*/ 321 w 780"/>
              <a:gd name="T1" fmla="*/ 745 h 780"/>
              <a:gd name="T2" fmla="*/ 321 w 780"/>
              <a:gd name="T3" fmla="*/ 744 h 780"/>
              <a:gd name="T4" fmla="*/ 322 w 780"/>
              <a:gd name="T5" fmla="*/ 742 h 780"/>
              <a:gd name="T6" fmla="*/ 323 w 780"/>
              <a:gd name="T7" fmla="*/ 741 h 780"/>
              <a:gd name="T8" fmla="*/ 325 w 780"/>
              <a:gd name="T9" fmla="*/ 740 h 780"/>
              <a:gd name="T10" fmla="*/ 326 w 780"/>
              <a:gd name="T11" fmla="*/ 742 h 780"/>
              <a:gd name="T12" fmla="*/ 328 w 780"/>
              <a:gd name="T13" fmla="*/ 743 h 780"/>
              <a:gd name="T14" fmla="*/ 328 w 780"/>
              <a:gd name="T15" fmla="*/ 744 h 780"/>
              <a:gd name="T16" fmla="*/ 322 w 780"/>
              <a:gd name="T17" fmla="*/ 744 h 780"/>
              <a:gd name="T18" fmla="*/ 327 w 780"/>
              <a:gd name="T19" fmla="*/ 743 h 780"/>
              <a:gd name="T20" fmla="*/ 325 w 780"/>
              <a:gd name="T21" fmla="*/ 742 h 780"/>
              <a:gd name="T22" fmla="*/ 324 w 780"/>
              <a:gd name="T23" fmla="*/ 741 h 780"/>
              <a:gd name="T24" fmla="*/ 323 w 780"/>
              <a:gd name="T25" fmla="*/ 743 h 780"/>
              <a:gd name="T26" fmla="*/ 322 w 780"/>
              <a:gd name="T27" fmla="*/ 744 h 780"/>
              <a:gd name="T28" fmla="*/ 321 w 780"/>
              <a:gd name="T29" fmla="*/ 750 h 780"/>
              <a:gd name="T30" fmla="*/ 321 w 780"/>
              <a:gd name="T31" fmla="*/ 748 h 780"/>
              <a:gd name="T32" fmla="*/ 324 w 780"/>
              <a:gd name="T33" fmla="*/ 749 h 780"/>
              <a:gd name="T34" fmla="*/ 325 w 780"/>
              <a:gd name="T35" fmla="*/ 749 h 780"/>
              <a:gd name="T36" fmla="*/ 324 w 780"/>
              <a:gd name="T37" fmla="*/ 749 h 780"/>
              <a:gd name="T38" fmla="*/ 327 w 780"/>
              <a:gd name="T39" fmla="*/ 750 h 780"/>
              <a:gd name="T40" fmla="*/ 327 w 780"/>
              <a:gd name="T41" fmla="*/ 748 h 780"/>
              <a:gd name="T42" fmla="*/ 382 w 780"/>
              <a:gd name="T43" fmla="*/ 229 h 780"/>
              <a:gd name="T44" fmla="*/ 382 w 780"/>
              <a:gd name="T45" fmla="*/ 376 h 780"/>
              <a:gd name="T46" fmla="*/ 572 w 780"/>
              <a:gd name="T47" fmla="*/ 303 h 780"/>
              <a:gd name="T48" fmla="*/ 382 w 780"/>
              <a:gd name="T49" fmla="*/ 229 h 780"/>
              <a:gd name="T50" fmla="*/ 0 w 780"/>
              <a:gd name="T51" fmla="*/ 390 h 780"/>
              <a:gd name="T52" fmla="*/ 780 w 780"/>
              <a:gd name="T53" fmla="*/ 390 h 780"/>
              <a:gd name="T54" fmla="*/ 595 w 780"/>
              <a:gd name="T55" fmla="*/ 526 h 780"/>
              <a:gd name="T56" fmla="*/ 390 w 780"/>
              <a:gd name="T57" fmla="*/ 609 h 780"/>
              <a:gd name="T58" fmla="*/ 184 w 780"/>
              <a:gd name="T59" fmla="*/ 526 h 780"/>
              <a:gd name="T60" fmla="*/ 194 w 780"/>
              <a:gd name="T61" fmla="*/ 504 h 780"/>
              <a:gd name="T62" fmla="*/ 398 w 780"/>
              <a:gd name="T63" fmla="*/ 583 h 780"/>
              <a:gd name="T64" fmla="*/ 602 w 780"/>
              <a:gd name="T65" fmla="*/ 510 h 780"/>
              <a:gd name="T66" fmla="*/ 595 w 780"/>
              <a:gd name="T67" fmla="*/ 457 h 780"/>
              <a:gd name="T68" fmla="*/ 390 w 780"/>
              <a:gd name="T69" fmla="*/ 540 h 780"/>
              <a:gd name="T70" fmla="*/ 184 w 780"/>
              <a:gd name="T71" fmla="*/ 457 h 780"/>
              <a:gd name="T72" fmla="*/ 194 w 780"/>
              <a:gd name="T73" fmla="*/ 435 h 780"/>
              <a:gd name="T74" fmla="*/ 398 w 780"/>
              <a:gd name="T75" fmla="*/ 514 h 780"/>
              <a:gd name="T76" fmla="*/ 602 w 780"/>
              <a:gd name="T77" fmla="*/ 441 h 780"/>
              <a:gd name="T78" fmla="*/ 595 w 780"/>
              <a:gd name="T79" fmla="*/ 388 h 780"/>
              <a:gd name="T80" fmla="*/ 390 w 780"/>
              <a:gd name="T81" fmla="*/ 471 h 780"/>
              <a:gd name="T82" fmla="*/ 184 w 780"/>
              <a:gd name="T83" fmla="*/ 388 h 780"/>
              <a:gd name="T84" fmla="*/ 194 w 780"/>
              <a:gd name="T85" fmla="*/ 366 h 780"/>
              <a:gd name="T86" fmla="*/ 398 w 780"/>
              <a:gd name="T87" fmla="*/ 445 h 780"/>
              <a:gd name="T88" fmla="*/ 602 w 780"/>
              <a:gd name="T89" fmla="*/ 373 h 780"/>
              <a:gd name="T90" fmla="*/ 595 w 780"/>
              <a:gd name="T91" fmla="*/ 320 h 780"/>
              <a:gd name="T92" fmla="*/ 390 w 780"/>
              <a:gd name="T93" fmla="*/ 402 h 780"/>
              <a:gd name="T94" fmla="*/ 184 w 780"/>
              <a:gd name="T95" fmla="*/ 320 h 780"/>
              <a:gd name="T96" fmla="*/ 184 w 780"/>
              <a:gd name="T97" fmla="*/ 286 h 780"/>
              <a:gd name="T98" fmla="*/ 407 w 780"/>
              <a:gd name="T99" fmla="*/ 207 h 780"/>
              <a:gd name="T100" fmla="*/ 608 w 780"/>
              <a:gd name="T101" fmla="*/ 303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0" h="780">
                <a:moveTo>
                  <a:pt x="327" y="745"/>
                </a:moveTo>
                <a:cubicBezTo>
                  <a:pt x="321" y="745"/>
                  <a:pt x="321" y="745"/>
                  <a:pt x="321" y="745"/>
                </a:cubicBezTo>
                <a:cubicBezTo>
                  <a:pt x="321" y="745"/>
                  <a:pt x="321" y="745"/>
                  <a:pt x="321" y="744"/>
                </a:cubicBezTo>
                <a:cubicBezTo>
                  <a:pt x="321" y="744"/>
                  <a:pt x="321" y="744"/>
                  <a:pt x="321" y="744"/>
                </a:cubicBezTo>
                <a:cubicBezTo>
                  <a:pt x="321" y="743"/>
                  <a:pt x="321" y="743"/>
                  <a:pt x="321" y="743"/>
                </a:cubicBezTo>
                <a:cubicBezTo>
                  <a:pt x="321" y="742"/>
                  <a:pt x="321" y="742"/>
                  <a:pt x="322" y="742"/>
                </a:cubicBezTo>
                <a:cubicBezTo>
                  <a:pt x="323" y="742"/>
                  <a:pt x="323" y="742"/>
                  <a:pt x="323" y="742"/>
                </a:cubicBezTo>
                <a:cubicBezTo>
                  <a:pt x="323" y="741"/>
                  <a:pt x="323" y="741"/>
                  <a:pt x="323" y="741"/>
                </a:cubicBezTo>
                <a:cubicBezTo>
                  <a:pt x="323" y="741"/>
                  <a:pt x="323" y="740"/>
                  <a:pt x="324" y="740"/>
                </a:cubicBezTo>
                <a:cubicBezTo>
                  <a:pt x="325" y="740"/>
                  <a:pt x="325" y="740"/>
                  <a:pt x="325" y="740"/>
                </a:cubicBezTo>
                <a:cubicBezTo>
                  <a:pt x="325" y="740"/>
                  <a:pt x="325" y="741"/>
                  <a:pt x="326" y="741"/>
                </a:cubicBezTo>
                <a:cubicBezTo>
                  <a:pt x="326" y="742"/>
                  <a:pt x="326" y="742"/>
                  <a:pt x="326" y="742"/>
                </a:cubicBezTo>
                <a:cubicBezTo>
                  <a:pt x="327" y="742"/>
                  <a:pt x="327" y="742"/>
                  <a:pt x="327" y="742"/>
                </a:cubicBezTo>
                <a:cubicBezTo>
                  <a:pt x="327" y="742"/>
                  <a:pt x="327" y="742"/>
                  <a:pt x="328" y="743"/>
                </a:cubicBezTo>
                <a:cubicBezTo>
                  <a:pt x="328" y="744"/>
                  <a:pt x="328" y="744"/>
                  <a:pt x="328" y="744"/>
                </a:cubicBezTo>
                <a:cubicBezTo>
                  <a:pt x="328" y="744"/>
                  <a:pt x="328" y="744"/>
                  <a:pt x="328" y="744"/>
                </a:cubicBezTo>
                <a:cubicBezTo>
                  <a:pt x="327" y="745"/>
                  <a:pt x="327" y="745"/>
                  <a:pt x="327" y="745"/>
                </a:cubicBezTo>
                <a:close/>
                <a:moveTo>
                  <a:pt x="322" y="744"/>
                </a:moveTo>
                <a:cubicBezTo>
                  <a:pt x="327" y="744"/>
                  <a:pt x="327" y="744"/>
                  <a:pt x="327" y="744"/>
                </a:cubicBezTo>
                <a:cubicBezTo>
                  <a:pt x="327" y="743"/>
                  <a:pt x="327" y="743"/>
                  <a:pt x="327" y="743"/>
                </a:cubicBezTo>
                <a:cubicBezTo>
                  <a:pt x="326" y="743"/>
                  <a:pt x="326" y="743"/>
                  <a:pt x="326" y="743"/>
                </a:cubicBezTo>
                <a:cubicBezTo>
                  <a:pt x="325" y="743"/>
                  <a:pt x="325" y="743"/>
                  <a:pt x="325" y="742"/>
                </a:cubicBezTo>
                <a:cubicBezTo>
                  <a:pt x="325" y="741"/>
                  <a:pt x="325" y="741"/>
                  <a:pt x="325" y="741"/>
                </a:cubicBezTo>
                <a:cubicBezTo>
                  <a:pt x="324" y="741"/>
                  <a:pt x="324" y="741"/>
                  <a:pt x="324" y="741"/>
                </a:cubicBezTo>
                <a:cubicBezTo>
                  <a:pt x="324" y="742"/>
                  <a:pt x="324" y="742"/>
                  <a:pt x="324" y="742"/>
                </a:cubicBezTo>
                <a:cubicBezTo>
                  <a:pt x="324" y="743"/>
                  <a:pt x="323" y="743"/>
                  <a:pt x="323" y="743"/>
                </a:cubicBezTo>
                <a:cubicBezTo>
                  <a:pt x="322" y="743"/>
                  <a:pt x="322" y="743"/>
                  <a:pt x="322" y="743"/>
                </a:cubicBezTo>
                <a:lnTo>
                  <a:pt x="322" y="744"/>
                </a:lnTo>
                <a:close/>
                <a:moveTo>
                  <a:pt x="321" y="749"/>
                </a:moveTo>
                <a:cubicBezTo>
                  <a:pt x="321" y="750"/>
                  <a:pt x="321" y="750"/>
                  <a:pt x="321" y="750"/>
                </a:cubicBezTo>
                <a:cubicBezTo>
                  <a:pt x="322" y="750"/>
                  <a:pt x="322" y="750"/>
                  <a:pt x="322" y="749"/>
                </a:cubicBezTo>
                <a:cubicBezTo>
                  <a:pt x="322" y="749"/>
                  <a:pt x="322" y="748"/>
                  <a:pt x="321" y="748"/>
                </a:cubicBezTo>
                <a:cubicBezTo>
                  <a:pt x="321" y="748"/>
                  <a:pt x="321" y="749"/>
                  <a:pt x="321" y="749"/>
                </a:cubicBezTo>
                <a:close/>
                <a:moveTo>
                  <a:pt x="324" y="749"/>
                </a:moveTo>
                <a:cubicBezTo>
                  <a:pt x="324" y="750"/>
                  <a:pt x="324" y="750"/>
                  <a:pt x="324" y="750"/>
                </a:cubicBezTo>
                <a:cubicBezTo>
                  <a:pt x="325" y="750"/>
                  <a:pt x="325" y="750"/>
                  <a:pt x="325" y="749"/>
                </a:cubicBezTo>
                <a:cubicBezTo>
                  <a:pt x="325" y="749"/>
                  <a:pt x="325" y="748"/>
                  <a:pt x="324" y="748"/>
                </a:cubicBezTo>
                <a:cubicBezTo>
                  <a:pt x="324" y="748"/>
                  <a:pt x="324" y="749"/>
                  <a:pt x="324" y="749"/>
                </a:cubicBezTo>
                <a:close/>
                <a:moveTo>
                  <a:pt x="327" y="749"/>
                </a:moveTo>
                <a:cubicBezTo>
                  <a:pt x="327" y="750"/>
                  <a:pt x="327" y="750"/>
                  <a:pt x="327" y="750"/>
                </a:cubicBezTo>
                <a:cubicBezTo>
                  <a:pt x="328" y="750"/>
                  <a:pt x="328" y="750"/>
                  <a:pt x="328" y="749"/>
                </a:cubicBezTo>
                <a:cubicBezTo>
                  <a:pt x="328" y="749"/>
                  <a:pt x="328" y="748"/>
                  <a:pt x="327" y="748"/>
                </a:cubicBezTo>
                <a:cubicBezTo>
                  <a:pt x="327" y="748"/>
                  <a:pt x="327" y="749"/>
                  <a:pt x="327" y="749"/>
                </a:cubicBezTo>
                <a:close/>
                <a:moveTo>
                  <a:pt x="382" y="229"/>
                </a:moveTo>
                <a:cubicBezTo>
                  <a:pt x="207" y="303"/>
                  <a:pt x="207" y="303"/>
                  <a:pt x="207" y="303"/>
                </a:cubicBezTo>
                <a:cubicBezTo>
                  <a:pt x="382" y="376"/>
                  <a:pt x="382" y="376"/>
                  <a:pt x="382" y="376"/>
                </a:cubicBezTo>
                <a:cubicBezTo>
                  <a:pt x="385" y="378"/>
                  <a:pt x="395" y="378"/>
                  <a:pt x="398" y="376"/>
                </a:cubicBezTo>
                <a:cubicBezTo>
                  <a:pt x="572" y="303"/>
                  <a:pt x="572" y="303"/>
                  <a:pt x="572" y="303"/>
                </a:cubicBezTo>
                <a:cubicBezTo>
                  <a:pt x="398" y="229"/>
                  <a:pt x="398" y="229"/>
                  <a:pt x="398" y="229"/>
                </a:cubicBezTo>
                <a:cubicBezTo>
                  <a:pt x="395" y="228"/>
                  <a:pt x="385" y="228"/>
                  <a:pt x="382" y="229"/>
                </a:cubicBezTo>
                <a:close/>
                <a:moveTo>
                  <a:pt x="390" y="0"/>
                </a:moveTo>
                <a:cubicBezTo>
                  <a:pt x="175" y="0"/>
                  <a:pt x="0" y="175"/>
                  <a:pt x="0" y="390"/>
                </a:cubicBezTo>
                <a:cubicBezTo>
                  <a:pt x="0" y="605"/>
                  <a:pt x="175" y="780"/>
                  <a:pt x="390" y="780"/>
                </a:cubicBezTo>
                <a:cubicBezTo>
                  <a:pt x="605" y="780"/>
                  <a:pt x="780" y="605"/>
                  <a:pt x="780" y="390"/>
                </a:cubicBezTo>
                <a:cubicBezTo>
                  <a:pt x="780" y="175"/>
                  <a:pt x="605" y="0"/>
                  <a:pt x="390" y="0"/>
                </a:cubicBezTo>
                <a:close/>
                <a:moveTo>
                  <a:pt x="595" y="526"/>
                </a:moveTo>
                <a:cubicBezTo>
                  <a:pt x="407" y="605"/>
                  <a:pt x="407" y="605"/>
                  <a:pt x="407" y="605"/>
                </a:cubicBezTo>
                <a:cubicBezTo>
                  <a:pt x="402" y="608"/>
                  <a:pt x="396" y="609"/>
                  <a:pt x="390" y="609"/>
                </a:cubicBezTo>
                <a:cubicBezTo>
                  <a:pt x="384" y="609"/>
                  <a:pt x="377" y="608"/>
                  <a:pt x="372" y="605"/>
                </a:cubicBezTo>
                <a:cubicBezTo>
                  <a:pt x="184" y="526"/>
                  <a:pt x="184" y="526"/>
                  <a:pt x="184" y="526"/>
                </a:cubicBezTo>
                <a:cubicBezTo>
                  <a:pt x="178" y="524"/>
                  <a:pt x="175" y="517"/>
                  <a:pt x="178" y="510"/>
                </a:cubicBezTo>
                <a:cubicBezTo>
                  <a:pt x="181" y="504"/>
                  <a:pt x="188" y="501"/>
                  <a:pt x="194" y="504"/>
                </a:cubicBezTo>
                <a:cubicBezTo>
                  <a:pt x="382" y="583"/>
                  <a:pt x="382" y="583"/>
                  <a:pt x="382" y="583"/>
                </a:cubicBezTo>
                <a:cubicBezTo>
                  <a:pt x="386" y="585"/>
                  <a:pt x="394" y="585"/>
                  <a:pt x="398" y="583"/>
                </a:cubicBezTo>
                <a:cubicBezTo>
                  <a:pt x="586" y="504"/>
                  <a:pt x="586" y="504"/>
                  <a:pt x="586" y="504"/>
                </a:cubicBezTo>
                <a:cubicBezTo>
                  <a:pt x="592" y="501"/>
                  <a:pt x="599" y="504"/>
                  <a:pt x="602" y="510"/>
                </a:cubicBezTo>
                <a:cubicBezTo>
                  <a:pt x="604" y="517"/>
                  <a:pt x="601" y="524"/>
                  <a:pt x="595" y="526"/>
                </a:cubicBezTo>
                <a:close/>
                <a:moveTo>
                  <a:pt x="595" y="457"/>
                </a:moveTo>
                <a:cubicBezTo>
                  <a:pt x="407" y="537"/>
                  <a:pt x="407" y="537"/>
                  <a:pt x="407" y="537"/>
                </a:cubicBezTo>
                <a:cubicBezTo>
                  <a:pt x="402" y="539"/>
                  <a:pt x="396" y="540"/>
                  <a:pt x="390" y="540"/>
                </a:cubicBezTo>
                <a:cubicBezTo>
                  <a:pt x="384" y="540"/>
                  <a:pt x="377" y="539"/>
                  <a:pt x="372" y="537"/>
                </a:cubicBezTo>
                <a:cubicBezTo>
                  <a:pt x="184" y="457"/>
                  <a:pt x="184" y="457"/>
                  <a:pt x="184" y="457"/>
                </a:cubicBezTo>
                <a:cubicBezTo>
                  <a:pt x="178" y="455"/>
                  <a:pt x="175" y="448"/>
                  <a:pt x="178" y="441"/>
                </a:cubicBezTo>
                <a:cubicBezTo>
                  <a:pt x="181" y="435"/>
                  <a:pt x="188" y="432"/>
                  <a:pt x="194" y="435"/>
                </a:cubicBezTo>
                <a:cubicBezTo>
                  <a:pt x="382" y="514"/>
                  <a:pt x="382" y="514"/>
                  <a:pt x="382" y="514"/>
                </a:cubicBezTo>
                <a:cubicBezTo>
                  <a:pt x="386" y="516"/>
                  <a:pt x="394" y="516"/>
                  <a:pt x="398" y="514"/>
                </a:cubicBezTo>
                <a:cubicBezTo>
                  <a:pt x="586" y="435"/>
                  <a:pt x="586" y="435"/>
                  <a:pt x="586" y="435"/>
                </a:cubicBezTo>
                <a:cubicBezTo>
                  <a:pt x="592" y="432"/>
                  <a:pt x="599" y="435"/>
                  <a:pt x="602" y="441"/>
                </a:cubicBezTo>
                <a:cubicBezTo>
                  <a:pt x="604" y="448"/>
                  <a:pt x="601" y="455"/>
                  <a:pt x="595" y="457"/>
                </a:cubicBezTo>
                <a:close/>
                <a:moveTo>
                  <a:pt x="595" y="388"/>
                </a:moveTo>
                <a:cubicBezTo>
                  <a:pt x="407" y="468"/>
                  <a:pt x="407" y="468"/>
                  <a:pt x="407" y="468"/>
                </a:cubicBezTo>
                <a:cubicBezTo>
                  <a:pt x="402" y="470"/>
                  <a:pt x="396" y="471"/>
                  <a:pt x="390" y="471"/>
                </a:cubicBezTo>
                <a:cubicBezTo>
                  <a:pt x="384" y="471"/>
                  <a:pt x="377" y="470"/>
                  <a:pt x="372" y="468"/>
                </a:cubicBezTo>
                <a:cubicBezTo>
                  <a:pt x="184" y="388"/>
                  <a:pt x="184" y="388"/>
                  <a:pt x="184" y="388"/>
                </a:cubicBezTo>
                <a:cubicBezTo>
                  <a:pt x="178" y="386"/>
                  <a:pt x="175" y="379"/>
                  <a:pt x="178" y="373"/>
                </a:cubicBezTo>
                <a:cubicBezTo>
                  <a:pt x="181" y="366"/>
                  <a:pt x="188" y="364"/>
                  <a:pt x="194" y="366"/>
                </a:cubicBezTo>
                <a:cubicBezTo>
                  <a:pt x="382" y="445"/>
                  <a:pt x="382" y="445"/>
                  <a:pt x="382" y="445"/>
                </a:cubicBezTo>
                <a:cubicBezTo>
                  <a:pt x="386" y="447"/>
                  <a:pt x="394" y="447"/>
                  <a:pt x="398" y="445"/>
                </a:cubicBezTo>
                <a:cubicBezTo>
                  <a:pt x="586" y="366"/>
                  <a:pt x="586" y="366"/>
                  <a:pt x="586" y="366"/>
                </a:cubicBezTo>
                <a:cubicBezTo>
                  <a:pt x="592" y="364"/>
                  <a:pt x="599" y="366"/>
                  <a:pt x="602" y="373"/>
                </a:cubicBezTo>
                <a:cubicBezTo>
                  <a:pt x="604" y="379"/>
                  <a:pt x="601" y="386"/>
                  <a:pt x="595" y="388"/>
                </a:cubicBezTo>
                <a:close/>
                <a:moveTo>
                  <a:pt x="595" y="320"/>
                </a:moveTo>
                <a:cubicBezTo>
                  <a:pt x="407" y="399"/>
                  <a:pt x="407" y="399"/>
                  <a:pt x="407" y="399"/>
                </a:cubicBezTo>
                <a:cubicBezTo>
                  <a:pt x="403" y="401"/>
                  <a:pt x="396" y="402"/>
                  <a:pt x="390" y="402"/>
                </a:cubicBezTo>
                <a:cubicBezTo>
                  <a:pt x="383" y="402"/>
                  <a:pt x="377" y="401"/>
                  <a:pt x="372" y="399"/>
                </a:cubicBezTo>
                <a:cubicBezTo>
                  <a:pt x="184" y="320"/>
                  <a:pt x="184" y="320"/>
                  <a:pt x="184" y="320"/>
                </a:cubicBezTo>
                <a:cubicBezTo>
                  <a:pt x="173" y="315"/>
                  <a:pt x="172" y="306"/>
                  <a:pt x="172" y="303"/>
                </a:cubicBezTo>
                <a:cubicBezTo>
                  <a:pt x="172" y="300"/>
                  <a:pt x="173" y="291"/>
                  <a:pt x="184" y="286"/>
                </a:cubicBezTo>
                <a:cubicBezTo>
                  <a:pt x="372" y="207"/>
                  <a:pt x="372" y="207"/>
                  <a:pt x="372" y="207"/>
                </a:cubicBezTo>
                <a:cubicBezTo>
                  <a:pt x="382" y="203"/>
                  <a:pt x="398" y="203"/>
                  <a:pt x="407" y="207"/>
                </a:cubicBezTo>
                <a:cubicBezTo>
                  <a:pt x="595" y="286"/>
                  <a:pt x="595" y="286"/>
                  <a:pt x="595" y="286"/>
                </a:cubicBezTo>
                <a:cubicBezTo>
                  <a:pt x="607" y="291"/>
                  <a:pt x="608" y="300"/>
                  <a:pt x="608" y="303"/>
                </a:cubicBezTo>
                <a:cubicBezTo>
                  <a:pt x="608" y="306"/>
                  <a:pt x="607" y="315"/>
                  <a:pt x="595" y="320"/>
                </a:cubicBez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89" name="Freeform 18"/>
          <p:cNvSpPr>
            <a:spLocks noEditPoints="1"/>
          </p:cNvSpPr>
          <p:nvPr/>
        </p:nvSpPr>
        <p:spPr bwMode="auto">
          <a:xfrm>
            <a:off x="10451948" y="4573289"/>
            <a:ext cx="424564" cy="426148"/>
          </a:xfrm>
          <a:custGeom>
            <a:avLst/>
            <a:gdLst>
              <a:gd name="T0" fmla="*/ 394 w 789"/>
              <a:gd name="T1" fmla="*/ 0 h 789"/>
              <a:gd name="T2" fmla="*/ 0 w 789"/>
              <a:gd name="T3" fmla="*/ 395 h 789"/>
              <a:gd name="T4" fmla="*/ 394 w 789"/>
              <a:gd name="T5" fmla="*/ 789 h 789"/>
              <a:gd name="T6" fmla="*/ 789 w 789"/>
              <a:gd name="T7" fmla="*/ 395 h 789"/>
              <a:gd name="T8" fmla="*/ 394 w 789"/>
              <a:gd name="T9" fmla="*/ 0 h 789"/>
              <a:gd name="T10" fmla="*/ 151 w 789"/>
              <a:gd name="T11" fmla="*/ 583 h 789"/>
              <a:gd name="T12" fmla="*/ 161 w 789"/>
              <a:gd name="T13" fmla="*/ 519 h 789"/>
              <a:gd name="T14" fmla="*/ 238 w 789"/>
              <a:gd name="T15" fmla="*/ 479 h 789"/>
              <a:gd name="T16" fmla="*/ 295 w 789"/>
              <a:gd name="T17" fmla="*/ 439 h 789"/>
              <a:gd name="T18" fmla="*/ 293 w 789"/>
              <a:gd name="T19" fmla="*/ 409 h 789"/>
              <a:gd name="T20" fmla="*/ 252 w 789"/>
              <a:gd name="T21" fmla="*/ 368 h 789"/>
              <a:gd name="T22" fmla="*/ 233 w 789"/>
              <a:gd name="T23" fmla="*/ 345 h 789"/>
              <a:gd name="T24" fmla="*/ 240 w 789"/>
              <a:gd name="T25" fmla="*/ 304 h 789"/>
              <a:gd name="T26" fmla="*/ 247 w 789"/>
              <a:gd name="T27" fmla="*/ 295 h 789"/>
              <a:gd name="T28" fmla="*/ 247 w 789"/>
              <a:gd name="T29" fmla="*/ 237 h 789"/>
              <a:gd name="T30" fmla="*/ 278 w 789"/>
              <a:gd name="T31" fmla="*/ 193 h 789"/>
              <a:gd name="T32" fmla="*/ 299 w 789"/>
              <a:gd name="T33" fmla="*/ 190 h 789"/>
              <a:gd name="T34" fmla="*/ 318 w 789"/>
              <a:gd name="T35" fmla="*/ 185 h 789"/>
              <a:gd name="T36" fmla="*/ 346 w 789"/>
              <a:gd name="T37" fmla="*/ 179 h 789"/>
              <a:gd name="T38" fmla="*/ 376 w 789"/>
              <a:gd name="T39" fmla="*/ 203 h 789"/>
              <a:gd name="T40" fmla="*/ 400 w 789"/>
              <a:gd name="T41" fmla="*/ 202 h 789"/>
              <a:gd name="T42" fmla="*/ 420 w 789"/>
              <a:gd name="T43" fmla="*/ 248 h 789"/>
              <a:gd name="T44" fmla="*/ 421 w 789"/>
              <a:gd name="T45" fmla="*/ 297 h 789"/>
              <a:gd name="T46" fmla="*/ 425 w 789"/>
              <a:gd name="T47" fmla="*/ 305 h 789"/>
              <a:gd name="T48" fmla="*/ 436 w 789"/>
              <a:gd name="T49" fmla="*/ 346 h 789"/>
              <a:gd name="T50" fmla="*/ 412 w 789"/>
              <a:gd name="T51" fmla="*/ 368 h 789"/>
              <a:gd name="T52" fmla="*/ 373 w 789"/>
              <a:gd name="T53" fmla="*/ 414 h 789"/>
              <a:gd name="T54" fmla="*/ 373 w 789"/>
              <a:gd name="T55" fmla="*/ 442 h 789"/>
              <a:gd name="T56" fmla="*/ 421 w 789"/>
              <a:gd name="T57" fmla="*/ 479 h 789"/>
              <a:gd name="T58" fmla="*/ 504 w 789"/>
              <a:gd name="T59" fmla="*/ 519 h 789"/>
              <a:gd name="T60" fmla="*/ 517 w 789"/>
              <a:gd name="T61" fmla="*/ 583 h 789"/>
              <a:gd name="T62" fmla="*/ 151 w 789"/>
              <a:gd name="T63" fmla="*/ 583 h 789"/>
              <a:gd name="T64" fmla="*/ 533 w 789"/>
              <a:gd name="T65" fmla="*/ 582 h 789"/>
              <a:gd name="T66" fmla="*/ 521 w 789"/>
              <a:gd name="T67" fmla="*/ 513 h 789"/>
              <a:gd name="T68" fmla="*/ 478 w 789"/>
              <a:gd name="T69" fmla="*/ 476 h 789"/>
              <a:gd name="T70" fmla="*/ 480 w 789"/>
              <a:gd name="T71" fmla="*/ 452 h 789"/>
              <a:gd name="T72" fmla="*/ 453 w 789"/>
              <a:gd name="T73" fmla="*/ 421 h 789"/>
              <a:gd name="T74" fmla="*/ 438 w 789"/>
              <a:gd name="T75" fmla="*/ 403 h 789"/>
              <a:gd name="T76" fmla="*/ 446 w 789"/>
              <a:gd name="T77" fmla="*/ 372 h 789"/>
              <a:gd name="T78" fmla="*/ 453 w 789"/>
              <a:gd name="T79" fmla="*/ 365 h 789"/>
              <a:gd name="T80" fmla="*/ 454 w 789"/>
              <a:gd name="T81" fmla="*/ 320 h 789"/>
              <a:gd name="T82" fmla="*/ 474 w 789"/>
              <a:gd name="T83" fmla="*/ 287 h 789"/>
              <a:gd name="T84" fmla="*/ 487 w 789"/>
              <a:gd name="T85" fmla="*/ 284 h 789"/>
              <a:gd name="T86" fmla="*/ 501 w 789"/>
              <a:gd name="T87" fmla="*/ 280 h 789"/>
              <a:gd name="T88" fmla="*/ 523 w 789"/>
              <a:gd name="T89" fmla="*/ 276 h 789"/>
              <a:gd name="T90" fmla="*/ 545 w 789"/>
              <a:gd name="T91" fmla="*/ 292 h 789"/>
              <a:gd name="T92" fmla="*/ 557 w 789"/>
              <a:gd name="T93" fmla="*/ 292 h 789"/>
              <a:gd name="T94" fmla="*/ 572 w 789"/>
              <a:gd name="T95" fmla="*/ 327 h 789"/>
              <a:gd name="T96" fmla="*/ 572 w 789"/>
              <a:gd name="T97" fmla="*/ 366 h 789"/>
              <a:gd name="T98" fmla="*/ 576 w 789"/>
              <a:gd name="T99" fmla="*/ 373 h 789"/>
              <a:gd name="T100" fmla="*/ 587 w 789"/>
              <a:gd name="T101" fmla="*/ 404 h 789"/>
              <a:gd name="T102" fmla="*/ 573 w 789"/>
              <a:gd name="T103" fmla="*/ 421 h 789"/>
              <a:gd name="T104" fmla="*/ 541 w 789"/>
              <a:gd name="T105" fmla="*/ 454 h 789"/>
              <a:gd name="T106" fmla="*/ 540 w 789"/>
              <a:gd name="T107" fmla="*/ 473 h 789"/>
              <a:gd name="T108" fmla="*/ 583 w 789"/>
              <a:gd name="T109" fmla="*/ 506 h 789"/>
              <a:gd name="T110" fmla="*/ 647 w 789"/>
              <a:gd name="T111" fmla="*/ 537 h 789"/>
              <a:gd name="T112" fmla="*/ 657 w 789"/>
              <a:gd name="T113" fmla="*/ 582 h 789"/>
              <a:gd name="T114" fmla="*/ 533 w 789"/>
              <a:gd name="T115" fmla="*/ 58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9" h="789">
                <a:moveTo>
                  <a:pt x="394" y="0"/>
                </a:moveTo>
                <a:cubicBezTo>
                  <a:pt x="176" y="0"/>
                  <a:pt x="0" y="177"/>
                  <a:pt x="0" y="395"/>
                </a:cubicBezTo>
                <a:cubicBezTo>
                  <a:pt x="0" y="613"/>
                  <a:pt x="176" y="789"/>
                  <a:pt x="394" y="789"/>
                </a:cubicBezTo>
                <a:cubicBezTo>
                  <a:pt x="612" y="789"/>
                  <a:pt x="789" y="613"/>
                  <a:pt x="789" y="395"/>
                </a:cubicBezTo>
                <a:cubicBezTo>
                  <a:pt x="789" y="177"/>
                  <a:pt x="612" y="0"/>
                  <a:pt x="394" y="0"/>
                </a:cubicBezTo>
                <a:close/>
                <a:moveTo>
                  <a:pt x="151" y="583"/>
                </a:moveTo>
                <a:cubicBezTo>
                  <a:pt x="151" y="583"/>
                  <a:pt x="150" y="530"/>
                  <a:pt x="161" y="519"/>
                </a:cubicBezTo>
                <a:cubicBezTo>
                  <a:pt x="173" y="508"/>
                  <a:pt x="177" y="488"/>
                  <a:pt x="238" y="479"/>
                </a:cubicBezTo>
                <a:cubicBezTo>
                  <a:pt x="299" y="470"/>
                  <a:pt x="293" y="438"/>
                  <a:pt x="295" y="439"/>
                </a:cubicBezTo>
                <a:cubicBezTo>
                  <a:pt x="294" y="426"/>
                  <a:pt x="293" y="409"/>
                  <a:pt x="293" y="409"/>
                </a:cubicBezTo>
                <a:cubicBezTo>
                  <a:pt x="293" y="409"/>
                  <a:pt x="261" y="395"/>
                  <a:pt x="252" y="368"/>
                </a:cubicBezTo>
                <a:cubicBezTo>
                  <a:pt x="233" y="361"/>
                  <a:pt x="235" y="355"/>
                  <a:pt x="233" y="345"/>
                </a:cubicBezTo>
                <a:cubicBezTo>
                  <a:pt x="233" y="345"/>
                  <a:pt x="227" y="303"/>
                  <a:pt x="240" y="304"/>
                </a:cubicBezTo>
                <a:cubicBezTo>
                  <a:pt x="240" y="304"/>
                  <a:pt x="249" y="304"/>
                  <a:pt x="247" y="295"/>
                </a:cubicBezTo>
                <a:cubicBezTo>
                  <a:pt x="246" y="279"/>
                  <a:pt x="246" y="248"/>
                  <a:pt x="247" y="237"/>
                </a:cubicBezTo>
                <a:cubicBezTo>
                  <a:pt x="248" y="226"/>
                  <a:pt x="256" y="198"/>
                  <a:pt x="278" y="193"/>
                </a:cubicBezTo>
                <a:cubicBezTo>
                  <a:pt x="300" y="189"/>
                  <a:pt x="291" y="191"/>
                  <a:pt x="299" y="190"/>
                </a:cubicBezTo>
                <a:cubicBezTo>
                  <a:pt x="306" y="189"/>
                  <a:pt x="304" y="185"/>
                  <a:pt x="318" y="185"/>
                </a:cubicBezTo>
                <a:cubicBezTo>
                  <a:pt x="346" y="179"/>
                  <a:pt x="346" y="179"/>
                  <a:pt x="346" y="179"/>
                </a:cubicBezTo>
                <a:cubicBezTo>
                  <a:pt x="360" y="179"/>
                  <a:pt x="368" y="201"/>
                  <a:pt x="376" y="203"/>
                </a:cubicBezTo>
                <a:cubicBezTo>
                  <a:pt x="383" y="204"/>
                  <a:pt x="385" y="199"/>
                  <a:pt x="400" y="202"/>
                </a:cubicBezTo>
                <a:cubicBezTo>
                  <a:pt x="422" y="206"/>
                  <a:pt x="419" y="237"/>
                  <a:pt x="420" y="248"/>
                </a:cubicBezTo>
                <a:cubicBezTo>
                  <a:pt x="421" y="258"/>
                  <a:pt x="423" y="287"/>
                  <a:pt x="421" y="297"/>
                </a:cubicBezTo>
                <a:cubicBezTo>
                  <a:pt x="419" y="306"/>
                  <a:pt x="425" y="305"/>
                  <a:pt x="425" y="305"/>
                </a:cubicBezTo>
                <a:cubicBezTo>
                  <a:pt x="441" y="305"/>
                  <a:pt x="436" y="346"/>
                  <a:pt x="436" y="346"/>
                </a:cubicBezTo>
                <a:cubicBezTo>
                  <a:pt x="434" y="357"/>
                  <a:pt x="427" y="358"/>
                  <a:pt x="412" y="368"/>
                </a:cubicBezTo>
                <a:cubicBezTo>
                  <a:pt x="403" y="395"/>
                  <a:pt x="373" y="414"/>
                  <a:pt x="373" y="414"/>
                </a:cubicBezTo>
                <a:cubicBezTo>
                  <a:pt x="373" y="414"/>
                  <a:pt x="373" y="437"/>
                  <a:pt x="373" y="442"/>
                </a:cubicBezTo>
                <a:cubicBezTo>
                  <a:pt x="373" y="444"/>
                  <a:pt x="370" y="471"/>
                  <a:pt x="421" y="479"/>
                </a:cubicBezTo>
                <a:cubicBezTo>
                  <a:pt x="482" y="488"/>
                  <a:pt x="493" y="508"/>
                  <a:pt x="504" y="519"/>
                </a:cubicBezTo>
                <a:cubicBezTo>
                  <a:pt x="515" y="530"/>
                  <a:pt x="517" y="583"/>
                  <a:pt x="517" y="583"/>
                </a:cubicBezTo>
                <a:cubicBezTo>
                  <a:pt x="151" y="583"/>
                  <a:pt x="151" y="583"/>
                  <a:pt x="151" y="583"/>
                </a:cubicBezTo>
                <a:close/>
                <a:moveTo>
                  <a:pt x="533" y="582"/>
                </a:moveTo>
                <a:cubicBezTo>
                  <a:pt x="533" y="582"/>
                  <a:pt x="534" y="549"/>
                  <a:pt x="521" y="513"/>
                </a:cubicBezTo>
                <a:cubicBezTo>
                  <a:pt x="510" y="492"/>
                  <a:pt x="496" y="487"/>
                  <a:pt x="478" y="476"/>
                </a:cubicBezTo>
                <a:cubicBezTo>
                  <a:pt x="478" y="466"/>
                  <a:pt x="480" y="452"/>
                  <a:pt x="480" y="452"/>
                </a:cubicBezTo>
                <a:cubicBezTo>
                  <a:pt x="480" y="452"/>
                  <a:pt x="460" y="442"/>
                  <a:pt x="453" y="421"/>
                </a:cubicBezTo>
                <a:cubicBezTo>
                  <a:pt x="438" y="415"/>
                  <a:pt x="440" y="411"/>
                  <a:pt x="438" y="403"/>
                </a:cubicBezTo>
                <a:cubicBezTo>
                  <a:pt x="438" y="403"/>
                  <a:pt x="436" y="371"/>
                  <a:pt x="446" y="372"/>
                </a:cubicBezTo>
                <a:cubicBezTo>
                  <a:pt x="446" y="372"/>
                  <a:pt x="455" y="372"/>
                  <a:pt x="453" y="365"/>
                </a:cubicBezTo>
                <a:cubicBezTo>
                  <a:pt x="453" y="352"/>
                  <a:pt x="453" y="329"/>
                  <a:pt x="454" y="320"/>
                </a:cubicBezTo>
                <a:cubicBezTo>
                  <a:pt x="455" y="312"/>
                  <a:pt x="457" y="290"/>
                  <a:pt x="474" y="287"/>
                </a:cubicBezTo>
                <a:cubicBezTo>
                  <a:pt x="491" y="284"/>
                  <a:pt x="481" y="285"/>
                  <a:pt x="487" y="284"/>
                </a:cubicBezTo>
                <a:cubicBezTo>
                  <a:pt x="492" y="284"/>
                  <a:pt x="491" y="280"/>
                  <a:pt x="501" y="280"/>
                </a:cubicBezTo>
                <a:cubicBezTo>
                  <a:pt x="523" y="276"/>
                  <a:pt x="523" y="276"/>
                  <a:pt x="523" y="276"/>
                </a:cubicBezTo>
                <a:cubicBezTo>
                  <a:pt x="533" y="276"/>
                  <a:pt x="540" y="292"/>
                  <a:pt x="545" y="292"/>
                </a:cubicBezTo>
                <a:cubicBezTo>
                  <a:pt x="551" y="293"/>
                  <a:pt x="546" y="290"/>
                  <a:pt x="557" y="292"/>
                </a:cubicBezTo>
                <a:cubicBezTo>
                  <a:pt x="574" y="295"/>
                  <a:pt x="571" y="319"/>
                  <a:pt x="572" y="327"/>
                </a:cubicBezTo>
                <a:cubicBezTo>
                  <a:pt x="573" y="335"/>
                  <a:pt x="573" y="355"/>
                  <a:pt x="572" y="366"/>
                </a:cubicBezTo>
                <a:cubicBezTo>
                  <a:pt x="571" y="374"/>
                  <a:pt x="576" y="373"/>
                  <a:pt x="576" y="373"/>
                </a:cubicBezTo>
                <a:cubicBezTo>
                  <a:pt x="588" y="373"/>
                  <a:pt x="587" y="404"/>
                  <a:pt x="587" y="404"/>
                </a:cubicBezTo>
                <a:cubicBezTo>
                  <a:pt x="585" y="412"/>
                  <a:pt x="585" y="413"/>
                  <a:pt x="573" y="421"/>
                </a:cubicBezTo>
                <a:cubicBezTo>
                  <a:pt x="566" y="441"/>
                  <a:pt x="541" y="454"/>
                  <a:pt x="541" y="454"/>
                </a:cubicBezTo>
                <a:cubicBezTo>
                  <a:pt x="541" y="454"/>
                  <a:pt x="540" y="470"/>
                  <a:pt x="540" y="473"/>
                </a:cubicBezTo>
                <a:cubicBezTo>
                  <a:pt x="541" y="475"/>
                  <a:pt x="546" y="501"/>
                  <a:pt x="583" y="506"/>
                </a:cubicBezTo>
                <a:cubicBezTo>
                  <a:pt x="630" y="513"/>
                  <a:pt x="638" y="528"/>
                  <a:pt x="647" y="537"/>
                </a:cubicBezTo>
                <a:cubicBezTo>
                  <a:pt x="655" y="545"/>
                  <a:pt x="657" y="582"/>
                  <a:pt x="657" y="582"/>
                </a:cubicBezTo>
                <a:cubicBezTo>
                  <a:pt x="533" y="582"/>
                  <a:pt x="533" y="582"/>
                  <a:pt x="533" y="58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Tree>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椭圆 104"/>
          <p:cNvSpPr/>
          <p:nvPr/>
        </p:nvSpPr>
        <p:spPr>
          <a:xfrm flipV="1">
            <a:off x="4960205" y="5651443"/>
            <a:ext cx="2545776" cy="96266"/>
          </a:xfrm>
          <a:prstGeom prst="ellipse">
            <a:avLst/>
          </a:prstGeom>
          <a:gradFill flip="none" rotWithShape="1">
            <a:gsLst>
              <a:gs pos="100000">
                <a:schemeClr val="tx1">
                  <a:lumMod val="50000"/>
                  <a:lumOff val="50000"/>
                  <a:alpha val="0"/>
                </a:schemeClr>
              </a:gs>
              <a:gs pos="39000">
                <a:schemeClr val="tx1">
                  <a:lumMod val="65000"/>
                  <a:lumOff val="35000"/>
                  <a:alpha val="7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40" name="组合 1039"/>
          <p:cNvGrpSpPr/>
          <p:nvPr/>
        </p:nvGrpSpPr>
        <p:grpSpPr>
          <a:xfrm>
            <a:off x="4277268" y="2484411"/>
            <a:ext cx="3637464" cy="3223870"/>
            <a:chOff x="-1143531" y="643335"/>
            <a:chExt cx="10031940" cy="8891270"/>
          </a:xfrm>
        </p:grpSpPr>
        <p:sp>
          <p:nvSpPr>
            <p:cNvPr id="1036" name="Freeform 72"/>
            <p:cNvSpPr/>
            <p:nvPr/>
          </p:nvSpPr>
          <p:spPr bwMode="auto">
            <a:xfrm>
              <a:off x="5448879" y="3257652"/>
              <a:ext cx="529038" cy="1043172"/>
            </a:xfrm>
            <a:custGeom>
              <a:avLst/>
              <a:gdLst>
                <a:gd name="T0" fmla="*/ 120 w 133"/>
                <a:gd name="T1" fmla="*/ 216 h 263"/>
                <a:gd name="T2" fmla="*/ 47 w 133"/>
                <a:gd name="T3" fmla="*/ 255 h 263"/>
                <a:gd name="T4" fmla="*/ 36 w 133"/>
                <a:gd name="T5" fmla="*/ 261 h 263"/>
                <a:gd name="T6" fmla="*/ 15 w 133"/>
                <a:gd name="T7" fmla="*/ 230 h 263"/>
                <a:gd name="T8" fmla="*/ 10 w 133"/>
                <a:gd name="T9" fmla="*/ 136 h 263"/>
                <a:gd name="T10" fmla="*/ 71 w 133"/>
                <a:gd name="T11" fmla="*/ 56 h 263"/>
                <a:gd name="T12" fmla="*/ 133 w 133"/>
                <a:gd name="T13" fmla="*/ 0 h 263"/>
                <a:gd name="T14" fmla="*/ 120 w 133"/>
                <a:gd name="T15" fmla="*/ 216 h 2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3" h="263">
                  <a:moveTo>
                    <a:pt x="120" y="216"/>
                  </a:moveTo>
                  <a:cubicBezTo>
                    <a:pt x="96" y="229"/>
                    <a:pt x="71" y="242"/>
                    <a:pt x="47" y="255"/>
                  </a:cubicBezTo>
                  <a:cubicBezTo>
                    <a:pt x="43" y="257"/>
                    <a:pt x="40" y="259"/>
                    <a:pt x="36" y="261"/>
                  </a:cubicBezTo>
                  <a:cubicBezTo>
                    <a:pt x="32" y="263"/>
                    <a:pt x="17" y="234"/>
                    <a:pt x="15" y="230"/>
                  </a:cubicBezTo>
                  <a:cubicBezTo>
                    <a:pt x="1" y="201"/>
                    <a:pt x="0" y="167"/>
                    <a:pt x="10" y="136"/>
                  </a:cubicBezTo>
                  <a:cubicBezTo>
                    <a:pt x="21" y="102"/>
                    <a:pt x="46" y="80"/>
                    <a:pt x="71" y="56"/>
                  </a:cubicBezTo>
                  <a:cubicBezTo>
                    <a:pt x="88" y="41"/>
                    <a:pt x="113" y="18"/>
                    <a:pt x="133" y="0"/>
                  </a:cubicBezTo>
                  <a:cubicBezTo>
                    <a:pt x="72" y="57"/>
                    <a:pt x="82" y="153"/>
                    <a:pt x="120" y="216"/>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13" name="Freeform 11"/>
            <p:cNvSpPr/>
            <p:nvPr/>
          </p:nvSpPr>
          <p:spPr bwMode="auto">
            <a:xfrm>
              <a:off x="-1114425" y="3965575"/>
              <a:ext cx="2778125" cy="217488"/>
            </a:xfrm>
            <a:custGeom>
              <a:avLst/>
              <a:gdLst>
                <a:gd name="T0" fmla="*/ 1389 w 1750"/>
                <a:gd name="T1" fmla="*/ 0 h 137"/>
                <a:gd name="T2" fmla="*/ 0 w 1750"/>
                <a:gd name="T3" fmla="*/ 0 h 137"/>
                <a:gd name="T4" fmla="*/ 590 w 1750"/>
                <a:gd name="T5" fmla="*/ 137 h 137"/>
                <a:gd name="T6" fmla="*/ 1750 w 1750"/>
                <a:gd name="T7" fmla="*/ 137 h 137"/>
                <a:gd name="T8" fmla="*/ 1389 w 1750"/>
                <a:gd name="T9" fmla="*/ 0 h 137"/>
              </a:gdLst>
              <a:ahLst/>
              <a:cxnLst>
                <a:cxn ang="0">
                  <a:pos x="T0" y="T1"/>
                </a:cxn>
                <a:cxn ang="0">
                  <a:pos x="T2" y="T3"/>
                </a:cxn>
                <a:cxn ang="0">
                  <a:pos x="T4" y="T5"/>
                </a:cxn>
                <a:cxn ang="0">
                  <a:pos x="T6" y="T7"/>
                </a:cxn>
                <a:cxn ang="0">
                  <a:pos x="T8" y="T9"/>
                </a:cxn>
              </a:cxnLst>
              <a:rect l="0" t="0" r="r" b="b"/>
              <a:pathLst>
                <a:path w="1750" h="137">
                  <a:moveTo>
                    <a:pt x="1389" y="0"/>
                  </a:moveTo>
                  <a:lnTo>
                    <a:pt x="0" y="0"/>
                  </a:lnTo>
                  <a:lnTo>
                    <a:pt x="590" y="137"/>
                  </a:lnTo>
                  <a:lnTo>
                    <a:pt x="1750" y="137"/>
                  </a:lnTo>
                  <a:lnTo>
                    <a:pt x="1389" y="0"/>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6" name="Freeform 14"/>
            <p:cNvSpPr/>
            <p:nvPr/>
          </p:nvSpPr>
          <p:spPr bwMode="auto">
            <a:xfrm>
              <a:off x="1526779" y="3959225"/>
              <a:ext cx="2286000" cy="217488"/>
            </a:xfrm>
            <a:custGeom>
              <a:avLst/>
              <a:gdLst>
                <a:gd name="T0" fmla="*/ 1421 w 1440"/>
                <a:gd name="T1" fmla="*/ 0 h 137"/>
                <a:gd name="T2" fmla="*/ 0 w 1440"/>
                <a:gd name="T3" fmla="*/ 0 h 137"/>
                <a:gd name="T4" fmla="*/ 254 w 1440"/>
                <a:gd name="T5" fmla="*/ 137 h 137"/>
                <a:gd name="T6" fmla="*/ 1440 w 1440"/>
                <a:gd name="T7" fmla="*/ 137 h 137"/>
                <a:gd name="T8" fmla="*/ 1421 w 1440"/>
                <a:gd name="T9" fmla="*/ 0 h 137"/>
              </a:gdLst>
              <a:ahLst/>
              <a:cxnLst>
                <a:cxn ang="0">
                  <a:pos x="T0" y="T1"/>
                </a:cxn>
                <a:cxn ang="0">
                  <a:pos x="T2" y="T3"/>
                </a:cxn>
                <a:cxn ang="0">
                  <a:pos x="T4" y="T5"/>
                </a:cxn>
                <a:cxn ang="0">
                  <a:pos x="T6" y="T7"/>
                </a:cxn>
                <a:cxn ang="0">
                  <a:pos x="T8" y="T9"/>
                </a:cxn>
              </a:cxnLst>
              <a:rect l="0" t="0" r="r" b="b"/>
              <a:pathLst>
                <a:path w="1440" h="137">
                  <a:moveTo>
                    <a:pt x="1421" y="0"/>
                  </a:moveTo>
                  <a:lnTo>
                    <a:pt x="0" y="0"/>
                  </a:lnTo>
                  <a:lnTo>
                    <a:pt x="254" y="137"/>
                  </a:lnTo>
                  <a:lnTo>
                    <a:pt x="1440" y="137"/>
                  </a:lnTo>
                  <a:lnTo>
                    <a:pt x="1421" y="0"/>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4" name="Freeform 12"/>
            <p:cNvSpPr/>
            <p:nvPr/>
          </p:nvSpPr>
          <p:spPr bwMode="auto">
            <a:xfrm>
              <a:off x="1278335" y="3864770"/>
              <a:ext cx="1098550" cy="1162050"/>
            </a:xfrm>
            <a:custGeom>
              <a:avLst/>
              <a:gdLst>
                <a:gd name="T0" fmla="*/ 259 w 259"/>
                <a:gd name="T1" fmla="*/ 135 h 273"/>
                <a:gd name="T2" fmla="*/ 220 w 259"/>
                <a:gd name="T3" fmla="*/ 47 h 273"/>
                <a:gd name="T4" fmla="*/ 131 w 259"/>
                <a:gd name="T5" fmla="*/ 0 h 273"/>
                <a:gd name="T6" fmla="*/ 0 w 259"/>
                <a:gd name="T7" fmla="*/ 260 h 273"/>
                <a:gd name="T8" fmla="*/ 142 w 259"/>
                <a:gd name="T9" fmla="*/ 267 h 273"/>
                <a:gd name="T10" fmla="*/ 259 w 259"/>
                <a:gd name="T11" fmla="*/ 135 h 273"/>
                <a:gd name="T12" fmla="*/ 259 w 259"/>
                <a:gd name="T13" fmla="*/ 135 h 273"/>
              </a:gdLst>
              <a:ahLst/>
              <a:cxnLst>
                <a:cxn ang="0">
                  <a:pos x="T0" y="T1"/>
                </a:cxn>
                <a:cxn ang="0">
                  <a:pos x="T2" y="T3"/>
                </a:cxn>
                <a:cxn ang="0">
                  <a:pos x="T4" y="T5"/>
                </a:cxn>
                <a:cxn ang="0">
                  <a:pos x="T6" y="T7"/>
                </a:cxn>
                <a:cxn ang="0">
                  <a:pos x="T8" y="T9"/>
                </a:cxn>
                <a:cxn ang="0">
                  <a:pos x="T10" y="T11"/>
                </a:cxn>
                <a:cxn ang="0">
                  <a:pos x="T12" y="T13"/>
                </a:cxn>
              </a:cxnLst>
              <a:rect l="0" t="0" r="r" b="b"/>
              <a:pathLst>
                <a:path w="259" h="273">
                  <a:moveTo>
                    <a:pt x="259" y="135"/>
                  </a:moveTo>
                  <a:cubicBezTo>
                    <a:pt x="258" y="106"/>
                    <a:pt x="247" y="62"/>
                    <a:pt x="220" y="47"/>
                  </a:cubicBezTo>
                  <a:cubicBezTo>
                    <a:pt x="190" y="32"/>
                    <a:pt x="131" y="1"/>
                    <a:pt x="131" y="0"/>
                  </a:cubicBezTo>
                  <a:cubicBezTo>
                    <a:pt x="131" y="102"/>
                    <a:pt x="138" y="252"/>
                    <a:pt x="0" y="260"/>
                  </a:cubicBezTo>
                  <a:cubicBezTo>
                    <a:pt x="41" y="258"/>
                    <a:pt x="96" y="273"/>
                    <a:pt x="142" y="267"/>
                  </a:cubicBezTo>
                  <a:cubicBezTo>
                    <a:pt x="209" y="258"/>
                    <a:pt x="259" y="201"/>
                    <a:pt x="259" y="135"/>
                  </a:cubicBezTo>
                  <a:cubicBezTo>
                    <a:pt x="259" y="133"/>
                    <a:pt x="259" y="135"/>
                    <a:pt x="259" y="135"/>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grpSp>
          <p:nvGrpSpPr>
            <p:cNvPr id="1027" name="组合 1026"/>
            <p:cNvGrpSpPr/>
            <p:nvPr/>
          </p:nvGrpSpPr>
          <p:grpSpPr>
            <a:xfrm>
              <a:off x="-1143531" y="4095536"/>
              <a:ext cx="5939370" cy="3378628"/>
              <a:chOff x="-1691961" y="4089953"/>
              <a:chExt cx="6597650" cy="3753092"/>
            </a:xfrm>
          </p:grpSpPr>
          <p:sp>
            <p:nvSpPr>
              <p:cNvPr id="63" name="Freeform 60"/>
              <p:cNvSpPr/>
              <p:nvPr/>
            </p:nvSpPr>
            <p:spPr bwMode="auto">
              <a:xfrm>
                <a:off x="226533" y="4089953"/>
                <a:ext cx="1273175" cy="1120775"/>
              </a:xfrm>
              <a:custGeom>
                <a:avLst/>
                <a:gdLst>
                  <a:gd name="T0" fmla="*/ 284 w 300"/>
                  <a:gd name="T1" fmla="*/ 262 h 264"/>
                  <a:gd name="T2" fmla="*/ 268 w 300"/>
                  <a:gd name="T3" fmla="*/ 260 h 264"/>
                  <a:gd name="T4" fmla="*/ 253 w 300"/>
                  <a:gd name="T5" fmla="*/ 255 h 264"/>
                  <a:gd name="T6" fmla="*/ 239 w 300"/>
                  <a:gd name="T7" fmla="*/ 250 h 264"/>
                  <a:gd name="T8" fmla="*/ 226 w 300"/>
                  <a:gd name="T9" fmla="*/ 243 h 264"/>
                  <a:gd name="T10" fmla="*/ 200 w 300"/>
                  <a:gd name="T11" fmla="*/ 226 h 264"/>
                  <a:gd name="T12" fmla="*/ 184 w 300"/>
                  <a:gd name="T13" fmla="*/ 209 h 264"/>
                  <a:gd name="T14" fmla="*/ 169 w 300"/>
                  <a:gd name="T15" fmla="*/ 189 h 264"/>
                  <a:gd name="T16" fmla="*/ 157 w 300"/>
                  <a:gd name="T17" fmla="*/ 166 h 264"/>
                  <a:gd name="T18" fmla="*/ 152 w 300"/>
                  <a:gd name="T19" fmla="*/ 152 h 264"/>
                  <a:gd name="T20" fmla="*/ 149 w 300"/>
                  <a:gd name="T21" fmla="*/ 137 h 264"/>
                  <a:gd name="T22" fmla="*/ 146 w 300"/>
                  <a:gd name="T23" fmla="*/ 123 h 264"/>
                  <a:gd name="T24" fmla="*/ 146 w 300"/>
                  <a:gd name="T25" fmla="*/ 92 h 264"/>
                  <a:gd name="T26" fmla="*/ 149 w 300"/>
                  <a:gd name="T27" fmla="*/ 77 h 264"/>
                  <a:gd name="T28" fmla="*/ 153 w 300"/>
                  <a:gd name="T29" fmla="*/ 61 h 264"/>
                  <a:gd name="T30" fmla="*/ 158 w 300"/>
                  <a:gd name="T31" fmla="*/ 46 h 264"/>
                  <a:gd name="T32" fmla="*/ 13 w 300"/>
                  <a:gd name="T33" fmla="*/ 5 h 264"/>
                  <a:gd name="T34" fmla="*/ 9 w 300"/>
                  <a:gd name="T35" fmla="*/ 14 h 264"/>
                  <a:gd name="T36" fmla="*/ 8 w 300"/>
                  <a:gd name="T37" fmla="*/ 18 h 264"/>
                  <a:gd name="T38" fmla="*/ 8 w 300"/>
                  <a:gd name="T39" fmla="*/ 19 h 264"/>
                  <a:gd name="T40" fmla="*/ 4 w 300"/>
                  <a:gd name="T41" fmla="*/ 33 h 264"/>
                  <a:gd name="T42" fmla="*/ 3 w 300"/>
                  <a:gd name="T43" fmla="*/ 36 h 264"/>
                  <a:gd name="T44" fmla="*/ 3 w 300"/>
                  <a:gd name="T45" fmla="*/ 40 h 264"/>
                  <a:gd name="T46" fmla="*/ 1 w 300"/>
                  <a:gd name="T47" fmla="*/ 54 h 264"/>
                  <a:gd name="T48" fmla="*/ 1 w 300"/>
                  <a:gd name="T49" fmla="*/ 55 h 264"/>
                  <a:gd name="T50" fmla="*/ 0 w 300"/>
                  <a:gd name="T51" fmla="*/ 60 h 264"/>
                  <a:gd name="T52" fmla="*/ 0 w 300"/>
                  <a:gd name="T53" fmla="*/ 74 h 264"/>
                  <a:gd name="T54" fmla="*/ 0 w 300"/>
                  <a:gd name="T55" fmla="*/ 75 h 264"/>
                  <a:gd name="T56" fmla="*/ 0 w 300"/>
                  <a:gd name="T57" fmla="*/ 76 h 264"/>
                  <a:gd name="T58" fmla="*/ 0 w 300"/>
                  <a:gd name="T59" fmla="*/ 91 h 264"/>
                  <a:gd name="T60" fmla="*/ 1 w 300"/>
                  <a:gd name="T61" fmla="*/ 93 h 264"/>
                  <a:gd name="T62" fmla="*/ 2 w 300"/>
                  <a:gd name="T63" fmla="*/ 106 h 264"/>
                  <a:gd name="T64" fmla="*/ 4 w 300"/>
                  <a:gd name="T65" fmla="*/ 112 h 264"/>
                  <a:gd name="T66" fmla="*/ 7 w 300"/>
                  <a:gd name="T67" fmla="*/ 125 h 264"/>
                  <a:gd name="T68" fmla="*/ 8 w 300"/>
                  <a:gd name="T69" fmla="*/ 130 h 264"/>
                  <a:gd name="T70" fmla="*/ 13 w 300"/>
                  <a:gd name="T71" fmla="*/ 143 h 264"/>
                  <a:gd name="T72" fmla="*/ 13 w 300"/>
                  <a:gd name="T73" fmla="*/ 144 h 264"/>
                  <a:gd name="T74" fmla="*/ 25 w 300"/>
                  <a:gd name="T75" fmla="*/ 167 h 264"/>
                  <a:gd name="T76" fmla="*/ 28 w 300"/>
                  <a:gd name="T77" fmla="*/ 172 h 264"/>
                  <a:gd name="T78" fmla="*/ 43 w 300"/>
                  <a:gd name="T79" fmla="*/ 194 h 264"/>
                  <a:gd name="T80" fmla="*/ 53 w 300"/>
                  <a:gd name="T81" fmla="*/ 205 h 264"/>
                  <a:gd name="T82" fmla="*/ 64 w 300"/>
                  <a:gd name="T83" fmla="*/ 215 h 264"/>
                  <a:gd name="T84" fmla="*/ 86 w 300"/>
                  <a:gd name="T85" fmla="*/ 231 h 264"/>
                  <a:gd name="T86" fmla="*/ 96 w 300"/>
                  <a:gd name="T87" fmla="*/ 237 h 264"/>
                  <a:gd name="T88" fmla="*/ 96 w 300"/>
                  <a:gd name="T89" fmla="*/ 237 h 264"/>
                  <a:gd name="T90" fmla="*/ 111 w 300"/>
                  <a:gd name="T91" fmla="*/ 244 h 264"/>
                  <a:gd name="T92" fmla="*/ 112 w 300"/>
                  <a:gd name="T93" fmla="*/ 245 h 264"/>
                  <a:gd name="T94" fmla="*/ 122 w 300"/>
                  <a:gd name="T95" fmla="*/ 249 h 264"/>
                  <a:gd name="T96" fmla="*/ 129 w 300"/>
                  <a:gd name="T97" fmla="*/ 251 h 264"/>
                  <a:gd name="T98" fmla="*/ 137 w 300"/>
                  <a:gd name="T99" fmla="*/ 254 h 264"/>
                  <a:gd name="T100" fmla="*/ 146 w 300"/>
                  <a:gd name="T101" fmla="*/ 256 h 264"/>
                  <a:gd name="T102" fmla="*/ 152 w 300"/>
                  <a:gd name="T103" fmla="*/ 257 h 264"/>
                  <a:gd name="T104" fmla="*/ 165 w 300"/>
                  <a:gd name="T105" fmla="*/ 259 h 264"/>
                  <a:gd name="T106" fmla="*/ 166 w 300"/>
                  <a:gd name="T107" fmla="*/ 259 h 264"/>
                  <a:gd name="T108" fmla="*/ 180 w 300"/>
                  <a:gd name="T109" fmla="*/ 261 h 264"/>
                  <a:gd name="T110" fmla="*/ 182 w 300"/>
                  <a:gd name="T111" fmla="*/ 261 h 264"/>
                  <a:gd name="T112" fmla="*/ 184 w 300"/>
                  <a:gd name="T113" fmla="*/ 261 h 264"/>
                  <a:gd name="T114" fmla="*/ 284 w 300"/>
                  <a:gd name="T115" fmla="*/ 262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0" h="264">
                    <a:moveTo>
                      <a:pt x="284" y="262"/>
                    </a:moveTo>
                    <a:cubicBezTo>
                      <a:pt x="284" y="262"/>
                      <a:pt x="284" y="262"/>
                      <a:pt x="284" y="262"/>
                    </a:cubicBezTo>
                    <a:cubicBezTo>
                      <a:pt x="279" y="262"/>
                      <a:pt x="274" y="261"/>
                      <a:pt x="269" y="260"/>
                    </a:cubicBezTo>
                    <a:cubicBezTo>
                      <a:pt x="269" y="260"/>
                      <a:pt x="268" y="260"/>
                      <a:pt x="268" y="260"/>
                    </a:cubicBezTo>
                    <a:cubicBezTo>
                      <a:pt x="263" y="258"/>
                      <a:pt x="258" y="257"/>
                      <a:pt x="254" y="256"/>
                    </a:cubicBezTo>
                    <a:cubicBezTo>
                      <a:pt x="254" y="256"/>
                      <a:pt x="253" y="256"/>
                      <a:pt x="253" y="255"/>
                    </a:cubicBezTo>
                    <a:cubicBezTo>
                      <a:pt x="249" y="254"/>
                      <a:pt x="244" y="252"/>
                      <a:pt x="240" y="250"/>
                    </a:cubicBezTo>
                    <a:cubicBezTo>
                      <a:pt x="239" y="250"/>
                      <a:pt x="239" y="250"/>
                      <a:pt x="239" y="250"/>
                    </a:cubicBezTo>
                    <a:cubicBezTo>
                      <a:pt x="234" y="248"/>
                      <a:pt x="230" y="246"/>
                      <a:pt x="226" y="244"/>
                    </a:cubicBezTo>
                    <a:cubicBezTo>
                      <a:pt x="226" y="244"/>
                      <a:pt x="226" y="243"/>
                      <a:pt x="226" y="243"/>
                    </a:cubicBezTo>
                    <a:cubicBezTo>
                      <a:pt x="223" y="242"/>
                      <a:pt x="220" y="240"/>
                      <a:pt x="218" y="238"/>
                    </a:cubicBezTo>
                    <a:cubicBezTo>
                      <a:pt x="212" y="235"/>
                      <a:pt x="206" y="230"/>
                      <a:pt x="200" y="226"/>
                    </a:cubicBezTo>
                    <a:cubicBezTo>
                      <a:pt x="200" y="225"/>
                      <a:pt x="199" y="224"/>
                      <a:pt x="198" y="224"/>
                    </a:cubicBezTo>
                    <a:cubicBezTo>
                      <a:pt x="193" y="219"/>
                      <a:pt x="188" y="214"/>
                      <a:pt x="184" y="209"/>
                    </a:cubicBezTo>
                    <a:cubicBezTo>
                      <a:pt x="183" y="208"/>
                      <a:pt x="182" y="208"/>
                      <a:pt x="182" y="207"/>
                    </a:cubicBezTo>
                    <a:cubicBezTo>
                      <a:pt x="177" y="201"/>
                      <a:pt x="173" y="195"/>
                      <a:pt x="169" y="189"/>
                    </a:cubicBezTo>
                    <a:cubicBezTo>
                      <a:pt x="168" y="188"/>
                      <a:pt x="168" y="187"/>
                      <a:pt x="167" y="185"/>
                    </a:cubicBezTo>
                    <a:cubicBezTo>
                      <a:pt x="163" y="179"/>
                      <a:pt x="160" y="173"/>
                      <a:pt x="157" y="166"/>
                    </a:cubicBezTo>
                    <a:cubicBezTo>
                      <a:pt x="156" y="162"/>
                      <a:pt x="154" y="158"/>
                      <a:pt x="153" y="154"/>
                    </a:cubicBezTo>
                    <a:cubicBezTo>
                      <a:pt x="153" y="154"/>
                      <a:pt x="153" y="153"/>
                      <a:pt x="152" y="152"/>
                    </a:cubicBezTo>
                    <a:cubicBezTo>
                      <a:pt x="151" y="148"/>
                      <a:pt x="150" y="144"/>
                      <a:pt x="149" y="140"/>
                    </a:cubicBezTo>
                    <a:cubicBezTo>
                      <a:pt x="149" y="139"/>
                      <a:pt x="149" y="138"/>
                      <a:pt x="149" y="137"/>
                    </a:cubicBezTo>
                    <a:cubicBezTo>
                      <a:pt x="148" y="133"/>
                      <a:pt x="147" y="128"/>
                      <a:pt x="147" y="124"/>
                    </a:cubicBezTo>
                    <a:cubicBezTo>
                      <a:pt x="146" y="123"/>
                      <a:pt x="146" y="123"/>
                      <a:pt x="146" y="123"/>
                    </a:cubicBezTo>
                    <a:cubicBezTo>
                      <a:pt x="146" y="118"/>
                      <a:pt x="146" y="113"/>
                      <a:pt x="146" y="108"/>
                    </a:cubicBezTo>
                    <a:cubicBezTo>
                      <a:pt x="146" y="102"/>
                      <a:pt x="146" y="97"/>
                      <a:pt x="146" y="92"/>
                    </a:cubicBezTo>
                    <a:cubicBezTo>
                      <a:pt x="147" y="92"/>
                      <a:pt x="147" y="91"/>
                      <a:pt x="147" y="91"/>
                    </a:cubicBezTo>
                    <a:cubicBezTo>
                      <a:pt x="147" y="86"/>
                      <a:pt x="148" y="81"/>
                      <a:pt x="149" y="77"/>
                    </a:cubicBezTo>
                    <a:cubicBezTo>
                      <a:pt x="149" y="76"/>
                      <a:pt x="149" y="76"/>
                      <a:pt x="149" y="75"/>
                    </a:cubicBezTo>
                    <a:cubicBezTo>
                      <a:pt x="150" y="70"/>
                      <a:pt x="151" y="66"/>
                      <a:pt x="153" y="61"/>
                    </a:cubicBezTo>
                    <a:cubicBezTo>
                      <a:pt x="153" y="61"/>
                      <a:pt x="153" y="61"/>
                      <a:pt x="153" y="60"/>
                    </a:cubicBezTo>
                    <a:cubicBezTo>
                      <a:pt x="154" y="56"/>
                      <a:pt x="156" y="51"/>
                      <a:pt x="158" y="46"/>
                    </a:cubicBezTo>
                    <a:cubicBezTo>
                      <a:pt x="15" y="0"/>
                      <a:pt x="15" y="0"/>
                      <a:pt x="15" y="0"/>
                    </a:cubicBezTo>
                    <a:cubicBezTo>
                      <a:pt x="14" y="2"/>
                      <a:pt x="13" y="3"/>
                      <a:pt x="13" y="5"/>
                    </a:cubicBezTo>
                    <a:cubicBezTo>
                      <a:pt x="12" y="6"/>
                      <a:pt x="12" y="8"/>
                      <a:pt x="11" y="9"/>
                    </a:cubicBezTo>
                    <a:cubicBezTo>
                      <a:pt x="10" y="11"/>
                      <a:pt x="10" y="13"/>
                      <a:pt x="9" y="14"/>
                    </a:cubicBezTo>
                    <a:cubicBezTo>
                      <a:pt x="9" y="15"/>
                      <a:pt x="9" y="16"/>
                      <a:pt x="8" y="17"/>
                    </a:cubicBezTo>
                    <a:cubicBezTo>
                      <a:pt x="8" y="18"/>
                      <a:pt x="8" y="18"/>
                      <a:pt x="8" y="18"/>
                    </a:cubicBezTo>
                    <a:cubicBezTo>
                      <a:pt x="8" y="18"/>
                      <a:pt x="8" y="18"/>
                      <a:pt x="8" y="18"/>
                    </a:cubicBezTo>
                    <a:cubicBezTo>
                      <a:pt x="8" y="18"/>
                      <a:pt x="8" y="18"/>
                      <a:pt x="8" y="19"/>
                    </a:cubicBezTo>
                    <a:cubicBezTo>
                      <a:pt x="7" y="21"/>
                      <a:pt x="6" y="23"/>
                      <a:pt x="6" y="26"/>
                    </a:cubicBezTo>
                    <a:cubicBezTo>
                      <a:pt x="5" y="28"/>
                      <a:pt x="5" y="30"/>
                      <a:pt x="4" y="33"/>
                    </a:cubicBezTo>
                    <a:cubicBezTo>
                      <a:pt x="4" y="34"/>
                      <a:pt x="4" y="34"/>
                      <a:pt x="4" y="35"/>
                    </a:cubicBezTo>
                    <a:cubicBezTo>
                      <a:pt x="4" y="35"/>
                      <a:pt x="4" y="36"/>
                      <a:pt x="3" y="36"/>
                    </a:cubicBezTo>
                    <a:cubicBezTo>
                      <a:pt x="3" y="36"/>
                      <a:pt x="3" y="36"/>
                      <a:pt x="3" y="37"/>
                    </a:cubicBezTo>
                    <a:cubicBezTo>
                      <a:pt x="3" y="38"/>
                      <a:pt x="3" y="39"/>
                      <a:pt x="3" y="40"/>
                    </a:cubicBezTo>
                    <a:cubicBezTo>
                      <a:pt x="2" y="42"/>
                      <a:pt x="2" y="45"/>
                      <a:pt x="1" y="47"/>
                    </a:cubicBezTo>
                    <a:cubicBezTo>
                      <a:pt x="1" y="49"/>
                      <a:pt x="1" y="52"/>
                      <a:pt x="1" y="54"/>
                    </a:cubicBezTo>
                    <a:cubicBezTo>
                      <a:pt x="1" y="54"/>
                      <a:pt x="1" y="54"/>
                      <a:pt x="1" y="54"/>
                    </a:cubicBezTo>
                    <a:cubicBezTo>
                      <a:pt x="1" y="54"/>
                      <a:pt x="1" y="54"/>
                      <a:pt x="1" y="55"/>
                    </a:cubicBezTo>
                    <a:cubicBezTo>
                      <a:pt x="1" y="55"/>
                      <a:pt x="1" y="55"/>
                      <a:pt x="1" y="55"/>
                    </a:cubicBezTo>
                    <a:cubicBezTo>
                      <a:pt x="0" y="57"/>
                      <a:pt x="0" y="59"/>
                      <a:pt x="0" y="60"/>
                    </a:cubicBezTo>
                    <a:cubicBezTo>
                      <a:pt x="0" y="63"/>
                      <a:pt x="0" y="65"/>
                      <a:pt x="0" y="67"/>
                    </a:cubicBezTo>
                    <a:cubicBezTo>
                      <a:pt x="0" y="69"/>
                      <a:pt x="0" y="72"/>
                      <a:pt x="0" y="74"/>
                    </a:cubicBezTo>
                    <a:cubicBezTo>
                      <a:pt x="0" y="74"/>
                      <a:pt x="0" y="74"/>
                      <a:pt x="0" y="74"/>
                    </a:cubicBezTo>
                    <a:cubicBezTo>
                      <a:pt x="0" y="75"/>
                      <a:pt x="0" y="75"/>
                      <a:pt x="0" y="75"/>
                    </a:cubicBezTo>
                    <a:cubicBezTo>
                      <a:pt x="0" y="75"/>
                      <a:pt x="0" y="75"/>
                      <a:pt x="0" y="75"/>
                    </a:cubicBezTo>
                    <a:cubicBezTo>
                      <a:pt x="0" y="76"/>
                      <a:pt x="0" y="76"/>
                      <a:pt x="0" y="76"/>
                    </a:cubicBezTo>
                    <a:cubicBezTo>
                      <a:pt x="0" y="79"/>
                      <a:pt x="0" y="81"/>
                      <a:pt x="0" y="84"/>
                    </a:cubicBezTo>
                    <a:cubicBezTo>
                      <a:pt x="0" y="86"/>
                      <a:pt x="0" y="89"/>
                      <a:pt x="0" y="91"/>
                    </a:cubicBezTo>
                    <a:cubicBezTo>
                      <a:pt x="0" y="92"/>
                      <a:pt x="0" y="92"/>
                      <a:pt x="0" y="92"/>
                    </a:cubicBezTo>
                    <a:cubicBezTo>
                      <a:pt x="1" y="93"/>
                      <a:pt x="1" y="93"/>
                      <a:pt x="1" y="93"/>
                    </a:cubicBezTo>
                    <a:cubicBezTo>
                      <a:pt x="1" y="95"/>
                      <a:pt x="1" y="97"/>
                      <a:pt x="1" y="99"/>
                    </a:cubicBezTo>
                    <a:cubicBezTo>
                      <a:pt x="2" y="101"/>
                      <a:pt x="2" y="104"/>
                      <a:pt x="2" y="106"/>
                    </a:cubicBezTo>
                    <a:cubicBezTo>
                      <a:pt x="3" y="108"/>
                      <a:pt x="3" y="109"/>
                      <a:pt x="3" y="110"/>
                    </a:cubicBezTo>
                    <a:cubicBezTo>
                      <a:pt x="3" y="111"/>
                      <a:pt x="3" y="111"/>
                      <a:pt x="4" y="112"/>
                    </a:cubicBezTo>
                    <a:cubicBezTo>
                      <a:pt x="4" y="114"/>
                      <a:pt x="4" y="115"/>
                      <a:pt x="4" y="116"/>
                    </a:cubicBezTo>
                    <a:cubicBezTo>
                      <a:pt x="5" y="119"/>
                      <a:pt x="6" y="122"/>
                      <a:pt x="7" y="125"/>
                    </a:cubicBezTo>
                    <a:cubicBezTo>
                      <a:pt x="7" y="126"/>
                      <a:pt x="7" y="127"/>
                      <a:pt x="7" y="128"/>
                    </a:cubicBezTo>
                    <a:cubicBezTo>
                      <a:pt x="8" y="128"/>
                      <a:pt x="8" y="129"/>
                      <a:pt x="8" y="130"/>
                    </a:cubicBezTo>
                    <a:cubicBezTo>
                      <a:pt x="9" y="131"/>
                      <a:pt x="9" y="133"/>
                      <a:pt x="10" y="134"/>
                    </a:cubicBezTo>
                    <a:cubicBezTo>
                      <a:pt x="11" y="137"/>
                      <a:pt x="12" y="140"/>
                      <a:pt x="13" y="143"/>
                    </a:cubicBezTo>
                    <a:cubicBezTo>
                      <a:pt x="13" y="143"/>
                      <a:pt x="13" y="143"/>
                      <a:pt x="13" y="143"/>
                    </a:cubicBezTo>
                    <a:cubicBezTo>
                      <a:pt x="13" y="143"/>
                      <a:pt x="13" y="144"/>
                      <a:pt x="13" y="144"/>
                    </a:cubicBezTo>
                    <a:cubicBezTo>
                      <a:pt x="14" y="145"/>
                      <a:pt x="14" y="145"/>
                      <a:pt x="14" y="146"/>
                    </a:cubicBezTo>
                    <a:cubicBezTo>
                      <a:pt x="17" y="153"/>
                      <a:pt x="21" y="160"/>
                      <a:pt x="25" y="167"/>
                    </a:cubicBezTo>
                    <a:cubicBezTo>
                      <a:pt x="25" y="168"/>
                      <a:pt x="26" y="169"/>
                      <a:pt x="26" y="170"/>
                    </a:cubicBezTo>
                    <a:cubicBezTo>
                      <a:pt x="27" y="170"/>
                      <a:pt x="27" y="171"/>
                      <a:pt x="28" y="172"/>
                    </a:cubicBezTo>
                    <a:cubicBezTo>
                      <a:pt x="32" y="179"/>
                      <a:pt x="37" y="186"/>
                      <a:pt x="43" y="193"/>
                    </a:cubicBezTo>
                    <a:cubicBezTo>
                      <a:pt x="43" y="193"/>
                      <a:pt x="43" y="193"/>
                      <a:pt x="43" y="194"/>
                    </a:cubicBezTo>
                    <a:cubicBezTo>
                      <a:pt x="44" y="194"/>
                      <a:pt x="45" y="195"/>
                      <a:pt x="45" y="195"/>
                    </a:cubicBezTo>
                    <a:cubicBezTo>
                      <a:pt x="48" y="199"/>
                      <a:pt x="50" y="202"/>
                      <a:pt x="53" y="205"/>
                    </a:cubicBezTo>
                    <a:cubicBezTo>
                      <a:pt x="56" y="208"/>
                      <a:pt x="59" y="210"/>
                      <a:pt x="62" y="213"/>
                    </a:cubicBezTo>
                    <a:cubicBezTo>
                      <a:pt x="63" y="214"/>
                      <a:pt x="64" y="214"/>
                      <a:pt x="64" y="215"/>
                    </a:cubicBezTo>
                    <a:cubicBezTo>
                      <a:pt x="64" y="215"/>
                      <a:pt x="65" y="215"/>
                      <a:pt x="65" y="215"/>
                    </a:cubicBezTo>
                    <a:cubicBezTo>
                      <a:pt x="72" y="221"/>
                      <a:pt x="79" y="226"/>
                      <a:pt x="86" y="231"/>
                    </a:cubicBezTo>
                    <a:cubicBezTo>
                      <a:pt x="87" y="231"/>
                      <a:pt x="87" y="232"/>
                      <a:pt x="88" y="232"/>
                    </a:cubicBezTo>
                    <a:cubicBezTo>
                      <a:pt x="90" y="234"/>
                      <a:pt x="93" y="235"/>
                      <a:pt x="96" y="237"/>
                    </a:cubicBezTo>
                    <a:cubicBezTo>
                      <a:pt x="96" y="237"/>
                      <a:pt x="96" y="237"/>
                      <a:pt x="96" y="237"/>
                    </a:cubicBezTo>
                    <a:cubicBezTo>
                      <a:pt x="96" y="237"/>
                      <a:pt x="96" y="237"/>
                      <a:pt x="96" y="237"/>
                    </a:cubicBezTo>
                    <a:cubicBezTo>
                      <a:pt x="99" y="239"/>
                      <a:pt x="102" y="240"/>
                      <a:pt x="105" y="241"/>
                    </a:cubicBezTo>
                    <a:cubicBezTo>
                      <a:pt x="107" y="243"/>
                      <a:pt x="109" y="243"/>
                      <a:pt x="111" y="244"/>
                    </a:cubicBezTo>
                    <a:cubicBezTo>
                      <a:pt x="111" y="245"/>
                      <a:pt x="112" y="245"/>
                      <a:pt x="112" y="245"/>
                    </a:cubicBezTo>
                    <a:cubicBezTo>
                      <a:pt x="112" y="245"/>
                      <a:pt x="112" y="245"/>
                      <a:pt x="112" y="245"/>
                    </a:cubicBezTo>
                    <a:cubicBezTo>
                      <a:pt x="113" y="245"/>
                      <a:pt x="113" y="245"/>
                      <a:pt x="113" y="245"/>
                    </a:cubicBezTo>
                    <a:cubicBezTo>
                      <a:pt x="116" y="247"/>
                      <a:pt x="119" y="248"/>
                      <a:pt x="122" y="249"/>
                    </a:cubicBezTo>
                    <a:cubicBezTo>
                      <a:pt x="124" y="250"/>
                      <a:pt x="127" y="251"/>
                      <a:pt x="129" y="251"/>
                    </a:cubicBezTo>
                    <a:cubicBezTo>
                      <a:pt x="129" y="251"/>
                      <a:pt x="129" y="251"/>
                      <a:pt x="129" y="251"/>
                    </a:cubicBezTo>
                    <a:cubicBezTo>
                      <a:pt x="129" y="251"/>
                      <a:pt x="129" y="251"/>
                      <a:pt x="129" y="252"/>
                    </a:cubicBezTo>
                    <a:cubicBezTo>
                      <a:pt x="132" y="252"/>
                      <a:pt x="134" y="253"/>
                      <a:pt x="137" y="254"/>
                    </a:cubicBezTo>
                    <a:cubicBezTo>
                      <a:pt x="139" y="254"/>
                      <a:pt x="142" y="255"/>
                      <a:pt x="144" y="256"/>
                    </a:cubicBezTo>
                    <a:cubicBezTo>
                      <a:pt x="145" y="256"/>
                      <a:pt x="145" y="256"/>
                      <a:pt x="146" y="256"/>
                    </a:cubicBezTo>
                    <a:cubicBezTo>
                      <a:pt x="147" y="256"/>
                      <a:pt x="147" y="256"/>
                      <a:pt x="147" y="256"/>
                    </a:cubicBezTo>
                    <a:cubicBezTo>
                      <a:pt x="149" y="257"/>
                      <a:pt x="150" y="257"/>
                      <a:pt x="152" y="257"/>
                    </a:cubicBezTo>
                    <a:cubicBezTo>
                      <a:pt x="154" y="258"/>
                      <a:pt x="156" y="258"/>
                      <a:pt x="159" y="259"/>
                    </a:cubicBezTo>
                    <a:cubicBezTo>
                      <a:pt x="161" y="259"/>
                      <a:pt x="163" y="259"/>
                      <a:pt x="165" y="259"/>
                    </a:cubicBezTo>
                    <a:cubicBezTo>
                      <a:pt x="165" y="259"/>
                      <a:pt x="165" y="259"/>
                      <a:pt x="165" y="259"/>
                    </a:cubicBezTo>
                    <a:cubicBezTo>
                      <a:pt x="165" y="259"/>
                      <a:pt x="166" y="259"/>
                      <a:pt x="166" y="259"/>
                    </a:cubicBezTo>
                    <a:cubicBezTo>
                      <a:pt x="168" y="260"/>
                      <a:pt x="171" y="260"/>
                      <a:pt x="173" y="260"/>
                    </a:cubicBezTo>
                    <a:cubicBezTo>
                      <a:pt x="175" y="260"/>
                      <a:pt x="178" y="260"/>
                      <a:pt x="180" y="261"/>
                    </a:cubicBezTo>
                    <a:cubicBezTo>
                      <a:pt x="181" y="261"/>
                      <a:pt x="181" y="261"/>
                      <a:pt x="181" y="261"/>
                    </a:cubicBezTo>
                    <a:cubicBezTo>
                      <a:pt x="182" y="261"/>
                      <a:pt x="182" y="261"/>
                      <a:pt x="182" y="261"/>
                    </a:cubicBezTo>
                    <a:cubicBezTo>
                      <a:pt x="182" y="261"/>
                      <a:pt x="183" y="261"/>
                      <a:pt x="183" y="261"/>
                    </a:cubicBezTo>
                    <a:cubicBezTo>
                      <a:pt x="183" y="261"/>
                      <a:pt x="184" y="261"/>
                      <a:pt x="184" y="261"/>
                    </a:cubicBezTo>
                    <a:cubicBezTo>
                      <a:pt x="223" y="262"/>
                      <a:pt x="261" y="263"/>
                      <a:pt x="300" y="264"/>
                    </a:cubicBezTo>
                    <a:cubicBezTo>
                      <a:pt x="294" y="263"/>
                      <a:pt x="289" y="263"/>
                      <a:pt x="284" y="262"/>
                    </a:cubicBez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a:p>
            </p:txBody>
          </p:sp>
          <p:sp>
            <p:nvSpPr>
              <p:cNvPr id="1024" name="Freeform 61"/>
              <p:cNvSpPr/>
              <p:nvPr/>
            </p:nvSpPr>
            <p:spPr bwMode="auto">
              <a:xfrm>
                <a:off x="3798408" y="4094715"/>
                <a:ext cx="28575" cy="1346200"/>
              </a:xfrm>
              <a:custGeom>
                <a:avLst/>
                <a:gdLst>
                  <a:gd name="T0" fmla="*/ 0 w 18"/>
                  <a:gd name="T1" fmla="*/ 0 h 848"/>
                  <a:gd name="T2" fmla="*/ 0 w 18"/>
                  <a:gd name="T3" fmla="*/ 848 h 848"/>
                  <a:gd name="T4" fmla="*/ 18 w 18"/>
                  <a:gd name="T5" fmla="*/ 832 h 848"/>
                  <a:gd name="T6" fmla="*/ 18 w 18"/>
                  <a:gd name="T7" fmla="*/ 120 h 848"/>
                  <a:gd name="T8" fmla="*/ 0 w 18"/>
                  <a:gd name="T9" fmla="*/ 0 h 848"/>
                </a:gdLst>
                <a:ahLst/>
                <a:cxnLst>
                  <a:cxn ang="0">
                    <a:pos x="T0" y="T1"/>
                  </a:cxn>
                  <a:cxn ang="0">
                    <a:pos x="T2" y="T3"/>
                  </a:cxn>
                  <a:cxn ang="0">
                    <a:pos x="T4" y="T5"/>
                  </a:cxn>
                  <a:cxn ang="0">
                    <a:pos x="T6" y="T7"/>
                  </a:cxn>
                  <a:cxn ang="0">
                    <a:pos x="T8" y="T9"/>
                  </a:cxn>
                </a:cxnLst>
                <a:rect l="0" t="0" r="r" b="b"/>
                <a:pathLst>
                  <a:path w="18" h="848">
                    <a:moveTo>
                      <a:pt x="0" y="0"/>
                    </a:moveTo>
                    <a:lnTo>
                      <a:pt x="0" y="848"/>
                    </a:lnTo>
                    <a:lnTo>
                      <a:pt x="18" y="832"/>
                    </a:lnTo>
                    <a:lnTo>
                      <a:pt x="18" y="120"/>
                    </a:lnTo>
                    <a:lnTo>
                      <a:pt x="0" y="0"/>
                    </a:ln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a:p>
            </p:txBody>
          </p:sp>
          <p:sp>
            <p:nvSpPr>
              <p:cNvPr id="1025" name="Freeform 62"/>
              <p:cNvSpPr/>
              <p:nvPr/>
            </p:nvSpPr>
            <p:spPr bwMode="auto">
              <a:xfrm>
                <a:off x="3798408" y="5245653"/>
                <a:ext cx="474663" cy="195263"/>
              </a:xfrm>
              <a:custGeom>
                <a:avLst/>
                <a:gdLst>
                  <a:gd name="T0" fmla="*/ 112 w 112"/>
                  <a:gd name="T1" fmla="*/ 10 h 46"/>
                  <a:gd name="T2" fmla="*/ 0 w 112"/>
                  <a:gd name="T3" fmla="*/ 46 h 46"/>
                  <a:gd name="T4" fmla="*/ 111 w 112"/>
                  <a:gd name="T5" fmla="*/ 9 h 46"/>
                  <a:gd name="T6" fmla="*/ 112 w 112"/>
                  <a:gd name="T7" fmla="*/ 10 h 46"/>
                </a:gdLst>
                <a:ahLst/>
                <a:cxnLst>
                  <a:cxn ang="0">
                    <a:pos x="T0" y="T1"/>
                  </a:cxn>
                  <a:cxn ang="0">
                    <a:pos x="T2" y="T3"/>
                  </a:cxn>
                  <a:cxn ang="0">
                    <a:pos x="T4" y="T5"/>
                  </a:cxn>
                  <a:cxn ang="0">
                    <a:pos x="T6" y="T7"/>
                  </a:cxn>
                </a:cxnLst>
                <a:rect l="0" t="0" r="r" b="b"/>
                <a:pathLst>
                  <a:path w="112" h="46">
                    <a:moveTo>
                      <a:pt x="112" y="10"/>
                    </a:moveTo>
                    <a:cubicBezTo>
                      <a:pt x="73" y="0"/>
                      <a:pt x="30" y="13"/>
                      <a:pt x="0" y="46"/>
                    </a:cubicBezTo>
                    <a:cubicBezTo>
                      <a:pt x="30" y="20"/>
                      <a:pt x="71" y="7"/>
                      <a:pt x="111" y="9"/>
                    </a:cubicBezTo>
                    <a:lnTo>
                      <a:pt x="112" y="10"/>
                    </a:ln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a:p>
            </p:txBody>
          </p:sp>
          <p:sp>
            <p:nvSpPr>
              <p:cNvPr id="1026" name="Freeform 63"/>
              <p:cNvSpPr/>
              <p:nvPr/>
            </p:nvSpPr>
            <p:spPr bwMode="auto">
              <a:xfrm>
                <a:off x="3798408" y="6260065"/>
                <a:ext cx="28575" cy="1576388"/>
              </a:xfrm>
              <a:custGeom>
                <a:avLst/>
                <a:gdLst>
                  <a:gd name="T0" fmla="*/ 0 w 18"/>
                  <a:gd name="T1" fmla="*/ 126 h 993"/>
                  <a:gd name="T2" fmla="*/ 18 w 18"/>
                  <a:gd name="T3" fmla="*/ 0 h 993"/>
                  <a:gd name="T4" fmla="*/ 18 w 18"/>
                  <a:gd name="T5" fmla="*/ 725 h 993"/>
                  <a:gd name="T6" fmla="*/ 0 w 18"/>
                  <a:gd name="T7" fmla="*/ 993 h 993"/>
                  <a:gd name="T8" fmla="*/ 0 w 18"/>
                  <a:gd name="T9" fmla="*/ 126 h 993"/>
                </a:gdLst>
                <a:ahLst/>
                <a:cxnLst>
                  <a:cxn ang="0">
                    <a:pos x="T0" y="T1"/>
                  </a:cxn>
                  <a:cxn ang="0">
                    <a:pos x="T2" y="T3"/>
                  </a:cxn>
                  <a:cxn ang="0">
                    <a:pos x="T4" y="T5"/>
                  </a:cxn>
                  <a:cxn ang="0">
                    <a:pos x="T6" y="T7"/>
                  </a:cxn>
                  <a:cxn ang="0">
                    <a:pos x="T8" y="T9"/>
                  </a:cxn>
                </a:cxnLst>
                <a:rect l="0" t="0" r="r" b="b"/>
                <a:pathLst>
                  <a:path w="18" h="993">
                    <a:moveTo>
                      <a:pt x="0" y="126"/>
                    </a:moveTo>
                    <a:lnTo>
                      <a:pt x="18" y="0"/>
                    </a:lnTo>
                    <a:lnTo>
                      <a:pt x="18" y="725"/>
                    </a:lnTo>
                    <a:lnTo>
                      <a:pt x="0" y="993"/>
                    </a:lnTo>
                    <a:lnTo>
                      <a:pt x="0" y="126"/>
                    </a:ln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a:p>
            </p:txBody>
          </p:sp>
          <p:sp>
            <p:nvSpPr>
              <p:cNvPr id="53" name="Freeform 50"/>
              <p:cNvSpPr/>
              <p:nvPr/>
            </p:nvSpPr>
            <p:spPr bwMode="auto">
              <a:xfrm>
                <a:off x="-1691961" y="4098132"/>
                <a:ext cx="6597650" cy="3744913"/>
              </a:xfrm>
              <a:custGeom>
                <a:avLst/>
                <a:gdLst>
                  <a:gd name="T0" fmla="*/ 1293 w 1556"/>
                  <a:gd name="T1" fmla="*/ 1 h 882"/>
                  <a:gd name="T2" fmla="*/ 1293 w 1556"/>
                  <a:gd name="T3" fmla="*/ 318 h 882"/>
                  <a:gd name="T4" fmla="*/ 1556 w 1556"/>
                  <a:gd name="T5" fmla="*/ 438 h 882"/>
                  <a:gd name="T6" fmla="*/ 1293 w 1556"/>
                  <a:gd name="T7" fmla="*/ 558 h 882"/>
                  <a:gd name="T8" fmla="*/ 1293 w 1556"/>
                  <a:gd name="T9" fmla="*/ 882 h 882"/>
                  <a:gd name="T10" fmla="*/ 547 w 1556"/>
                  <a:gd name="T11" fmla="*/ 716 h 882"/>
                  <a:gd name="T12" fmla="*/ 48 w 1556"/>
                  <a:gd name="T13" fmla="*/ 229 h 882"/>
                  <a:gd name="T14" fmla="*/ 0 w 1556"/>
                  <a:gd name="T15" fmla="*/ 0 h 882"/>
                  <a:gd name="T16" fmla="*/ 467 w 1556"/>
                  <a:gd name="T17" fmla="*/ 0 h 882"/>
                  <a:gd name="T18" fmla="*/ 641 w 1556"/>
                  <a:gd name="T19" fmla="*/ 261 h 882"/>
                  <a:gd name="T20" fmla="*/ 815 w 1556"/>
                  <a:gd name="T21" fmla="*/ 1 h 882"/>
                  <a:gd name="T22" fmla="*/ 1293 w 1556"/>
                  <a:gd name="T23" fmla="*/ 1 h 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56" h="882">
                    <a:moveTo>
                      <a:pt x="1293" y="1"/>
                    </a:moveTo>
                    <a:cubicBezTo>
                      <a:pt x="1293" y="318"/>
                      <a:pt x="1293" y="318"/>
                      <a:pt x="1293" y="318"/>
                    </a:cubicBezTo>
                    <a:cubicBezTo>
                      <a:pt x="1394" y="229"/>
                      <a:pt x="1556" y="307"/>
                      <a:pt x="1556" y="438"/>
                    </a:cubicBezTo>
                    <a:cubicBezTo>
                      <a:pt x="1556" y="569"/>
                      <a:pt x="1394" y="645"/>
                      <a:pt x="1293" y="558"/>
                    </a:cubicBezTo>
                    <a:cubicBezTo>
                      <a:pt x="1293" y="882"/>
                      <a:pt x="1293" y="882"/>
                      <a:pt x="1293" y="882"/>
                    </a:cubicBezTo>
                    <a:cubicBezTo>
                      <a:pt x="1037" y="880"/>
                      <a:pt x="778" y="828"/>
                      <a:pt x="547" y="716"/>
                    </a:cubicBezTo>
                    <a:cubicBezTo>
                      <a:pt x="336" y="612"/>
                      <a:pt x="138" y="450"/>
                      <a:pt x="48" y="229"/>
                    </a:cubicBezTo>
                    <a:cubicBezTo>
                      <a:pt x="18" y="156"/>
                      <a:pt x="1" y="79"/>
                      <a:pt x="0" y="0"/>
                    </a:cubicBezTo>
                    <a:cubicBezTo>
                      <a:pt x="467" y="0"/>
                      <a:pt x="467" y="0"/>
                      <a:pt x="467" y="0"/>
                    </a:cubicBezTo>
                    <a:cubicBezTo>
                      <a:pt x="415" y="122"/>
                      <a:pt x="507" y="261"/>
                      <a:pt x="641" y="261"/>
                    </a:cubicBezTo>
                    <a:cubicBezTo>
                      <a:pt x="774" y="261"/>
                      <a:pt x="868" y="122"/>
                      <a:pt x="815" y="1"/>
                    </a:cubicBezTo>
                    <a:cubicBezTo>
                      <a:pt x="1293" y="1"/>
                      <a:pt x="1293" y="1"/>
                      <a:pt x="1293"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51"/>
              <p:cNvSpPr/>
              <p:nvPr/>
            </p:nvSpPr>
            <p:spPr bwMode="auto">
              <a:xfrm>
                <a:off x="-1600680" y="4189413"/>
                <a:ext cx="6415088" cy="3562350"/>
              </a:xfrm>
              <a:custGeom>
                <a:avLst/>
                <a:gdLst>
                  <a:gd name="T0" fmla="*/ 1250 w 1513"/>
                  <a:gd name="T1" fmla="*/ 839 h 839"/>
                  <a:gd name="T2" fmla="*/ 535 w 1513"/>
                  <a:gd name="T3" fmla="*/ 675 h 839"/>
                  <a:gd name="T4" fmla="*/ 45 w 1513"/>
                  <a:gd name="T5" fmla="*/ 199 h 839"/>
                  <a:gd name="T6" fmla="*/ 0 w 1513"/>
                  <a:gd name="T7" fmla="*/ 0 h 839"/>
                  <a:gd name="T8" fmla="*/ 415 w 1513"/>
                  <a:gd name="T9" fmla="*/ 0 h 839"/>
                  <a:gd name="T10" fmla="*/ 445 w 1513"/>
                  <a:gd name="T11" fmla="*/ 166 h 839"/>
                  <a:gd name="T12" fmla="*/ 619 w 1513"/>
                  <a:gd name="T13" fmla="*/ 260 h 839"/>
                  <a:gd name="T14" fmla="*/ 794 w 1513"/>
                  <a:gd name="T15" fmla="*/ 165 h 839"/>
                  <a:gd name="T16" fmla="*/ 823 w 1513"/>
                  <a:gd name="T17" fmla="*/ 0 h 839"/>
                  <a:gd name="T18" fmla="*/ 1250 w 1513"/>
                  <a:gd name="T19" fmla="*/ 0 h 839"/>
                  <a:gd name="T20" fmla="*/ 1250 w 1513"/>
                  <a:gd name="T21" fmla="*/ 296 h 839"/>
                  <a:gd name="T22" fmla="*/ 1250 w 1513"/>
                  <a:gd name="T23" fmla="*/ 344 h 839"/>
                  <a:gd name="T24" fmla="*/ 1285 w 1513"/>
                  <a:gd name="T25" fmla="*/ 312 h 839"/>
                  <a:gd name="T26" fmla="*/ 1371 w 1513"/>
                  <a:gd name="T27" fmla="*/ 279 h 839"/>
                  <a:gd name="T28" fmla="*/ 1513 w 1513"/>
                  <a:gd name="T29" fmla="*/ 416 h 839"/>
                  <a:gd name="T30" fmla="*/ 1371 w 1513"/>
                  <a:gd name="T31" fmla="*/ 552 h 839"/>
                  <a:gd name="T32" fmla="*/ 1285 w 1513"/>
                  <a:gd name="T33" fmla="*/ 520 h 839"/>
                  <a:gd name="T34" fmla="*/ 1250 w 1513"/>
                  <a:gd name="T35" fmla="*/ 490 h 839"/>
                  <a:gd name="T36" fmla="*/ 1250 w 1513"/>
                  <a:gd name="T37" fmla="*/ 536 h 839"/>
                  <a:gd name="T38" fmla="*/ 1250 w 1513"/>
                  <a:gd name="T39" fmla="*/ 839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13" h="839">
                    <a:moveTo>
                      <a:pt x="1250" y="839"/>
                    </a:moveTo>
                    <a:cubicBezTo>
                      <a:pt x="991" y="834"/>
                      <a:pt x="744" y="777"/>
                      <a:pt x="535" y="675"/>
                    </a:cubicBezTo>
                    <a:cubicBezTo>
                      <a:pt x="297" y="558"/>
                      <a:pt x="123" y="389"/>
                      <a:pt x="45" y="199"/>
                    </a:cubicBezTo>
                    <a:cubicBezTo>
                      <a:pt x="19" y="134"/>
                      <a:pt x="4" y="67"/>
                      <a:pt x="0" y="0"/>
                    </a:cubicBezTo>
                    <a:cubicBezTo>
                      <a:pt x="415" y="0"/>
                      <a:pt x="415" y="0"/>
                      <a:pt x="415" y="0"/>
                    </a:cubicBezTo>
                    <a:cubicBezTo>
                      <a:pt x="401" y="56"/>
                      <a:pt x="411" y="116"/>
                      <a:pt x="445" y="166"/>
                    </a:cubicBezTo>
                    <a:cubicBezTo>
                      <a:pt x="484" y="225"/>
                      <a:pt x="549" y="260"/>
                      <a:pt x="619" y="260"/>
                    </a:cubicBezTo>
                    <a:cubicBezTo>
                      <a:pt x="689" y="260"/>
                      <a:pt x="754" y="225"/>
                      <a:pt x="794" y="165"/>
                    </a:cubicBezTo>
                    <a:cubicBezTo>
                      <a:pt x="827" y="115"/>
                      <a:pt x="837" y="55"/>
                      <a:pt x="823" y="0"/>
                    </a:cubicBezTo>
                    <a:cubicBezTo>
                      <a:pt x="1250" y="0"/>
                      <a:pt x="1250" y="0"/>
                      <a:pt x="1250" y="0"/>
                    </a:cubicBezTo>
                    <a:cubicBezTo>
                      <a:pt x="1250" y="296"/>
                      <a:pt x="1250" y="296"/>
                      <a:pt x="1250" y="296"/>
                    </a:cubicBezTo>
                    <a:cubicBezTo>
                      <a:pt x="1250" y="344"/>
                      <a:pt x="1250" y="344"/>
                      <a:pt x="1250" y="344"/>
                    </a:cubicBezTo>
                    <a:cubicBezTo>
                      <a:pt x="1285" y="312"/>
                      <a:pt x="1285" y="312"/>
                      <a:pt x="1285" y="312"/>
                    </a:cubicBezTo>
                    <a:cubicBezTo>
                      <a:pt x="1310" y="291"/>
                      <a:pt x="1339" y="279"/>
                      <a:pt x="1371" y="279"/>
                    </a:cubicBezTo>
                    <a:cubicBezTo>
                      <a:pt x="1439" y="279"/>
                      <a:pt x="1513" y="334"/>
                      <a:pt x="1513" y="416"/>
                    </a:cubicBezTo>
                    <a:cubicBezTo>
                      <a:pt x="1513" y="500"/>
                      <a:pt x="1439" y="552"/>
                      <a:pt x="1371" y="552"/>
                    </a:cubicBezTo>
                    <a:cubicBezTo>
                      <a:pt x="1339" y="552"/>
                      <a:pt x="1309" y="541"/>
                      <a:pt x="1285" y="520"/>
                    </a:cubicBezTo>
                    <a:cubicBezTo>
                      <a:pt x="1250" y="490"/>
                      <a:pt x="1250" y="490"/>
                      <a:pt x="1250" y="490"/>
                    </a:cubicBezTo>
                    <a:cubicBezTo>
                      <a:pt x="1250" y="536"/>
                      <a:pt x="1250" y="536"/>
                      <a:pt x="1250" y="536"/>
                    </a:cubicBezTo>
                    <a:cubicBezTo>
                      <a:pt x="1250" y="839"/>
                      <a:pt x="1250" y="839"/>
                      <a:pt x="1250" y="839"/>
                    </a:cubicBezTo>
                    <a:close/>
                  </a:path>
                </a:pathLst>
              </a:custGeom>
              <a:solidFill>
                <a:schemeClr val="accent4"/>
              </a:solidFill>
              <a:ln>
                <a:noFill/>
              </a:ln>
            </p:spPr>
            <p:txBody>
              <a:bodyPr vert="horz" wrap="square" lIns="91440" tIns="45720" rIns="91440" bIns="45720" numCol="1" anchor="t" anchorCtr="0" compatLnSpc="1"/>
              <a:lstStyle/>
              <a:p>
                <a:endParaRPr lang="zh-CN" altLang="en-US"/>
              </a:p>
            </p:txBody>
          </p:sp>
        </p:grpSp>
        <p:sp>
          <p:nvSpPr>
            <p:cNvPr id="15" name="Freeform 13"/>
            <p:cNvSpPr/>
            <p:nvPr/>
          </p:nvSpPr>
          <p:spPr bwMode="auto">
            <a:xfrm>
              <a:off x="3705226" y="2402681"/>
              <a:ext cx="1090613" cy="1011238"/>
            </a:xfrm>
            <a:custGeom>
              <a:avLst/>
              <a:gdLst>
                <a:gd name="T0" fmla="*/ 247 w 257"/>
                <a:gd name="T1" fmla="*/ 23 h 238"/>
                <a:gd name="T2" fmla="*/ 0 w 257"/>
                <a:gd name="T3" fmla="*/ 74 h 238"/>
                <a:gd name="T4" fmla="*/ 7 w 257"/>
                <a:gd name="T5" fmla="*/ 177 h 238"/>
                <a:gd name="T6" fmla="*/ 221 w 257"/>
                <a:gd name="T7" fmla="*/ 115 h 238"/>
                <a:gd name="T8" fmla="*/ 221 w 257"/>
                <a:gd name="T9" fmla="*/ 115 h 238"/>
                <a:gd name="T10" fmla="*/ 221 w 257"/>
                <a:gd name="T11" fmla="*/ 115 h 238"/>
                <a:gd name="T12" fmla="*/ 241 w 257"/>
                <a:gd name="T13" fmla="*/ 52 h 238"/>
                <a:gd name="T14" fmla="*/ 257 w 257"/>
                <a:gd name="T15" fmla="*/ 0 h 238"/>
                <a:gd name="T16" fmla="*/ 247 w 257"/>
                <a:gd name="T17" fmla="*/ 23 h 238"/>
                <a:gd name="T18" fmla="*/ 247 w 257"/>
                <a:gd name="T19" fmla="*/ 23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7" h="238">
                  <a:moveTo>
                    <a:pt x="247" y="23"/>
                  </a:moveTo>
                  <a:cubicBezTo>
                    <a:pt x="198" y="106"/>
                    <a:pt x="75" y="127"/>
                    <a:pt x="0" y="74"/>
                  </a:cubicBezTo>
                  <a:cubicBezTo>
                    <a:pt x="7" y="177"/>
                    <a:pt x="7" y="177"/>
                    <a:pt x="7" y="177"/>
                  </a:cubicBezTo>
                  <a:cubicBezTo>
                    <a:pt x="79" y="238"/>
                    <a:pt x="193" y="204"/>
                    <a:pt x="221" y="115"/>
                  </a:cubicBezTo>
                  <a:cubicBezTo>
                    <a:pt x="221" y="115"/>
                    <a:pt x="221" y="115"/>
                    <a:pt x="221" y="115"/>
                  </a:cubicBezTo>
                  <a:cubicBezTo>
                    <a:pt x="221" y="115"/>
                    <a:pt x="221" y="115"/>
                    <a:pt x="221" y="115"/>
                  </a:cubicBezTo>
                  <a:cubicBezTo>
                    <a:pt x="227" y="94"/>
                    <a:pt x="234" y="73"/>
                    <a:pt x="241" y="52"/>
                  </a:cubicBezTo>
                  <a:cubicBezTo>
                    <a:pt x="245" y="37"/>
                    <a:pt x="257" y="0"/>
                    <a:pt x="257" y="0"/>
                  </a:cubicBezTo>
                  <a:cubicBezTo>
                    <a:pt x="254" y="8"/>
                    <a:pt x="251" y="15"/>
                    <a:pt x="247" y="23"/>
                  </a:cubicBezTo>
                  <a:cubicBezTo>
                    <a:pt x="247" y="23"/>
                    <a:pt x="252" y="16"/>
                    <a:pt x="247" y="23"/>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grpSp>
          <p:nvGrpSpPr>
            <p:cNvPr id="40" name="组合 39"/>
            <p:cNvGrpSpPr/>
            <p:nvPr/>
          </p:nvGrpSpPr>
          <p:grpSpPr>
            <a:xfrm>
              <a:off x="3869534" y="643335"/>
              <a:ext cx="5018875" cy="3582220"/>
              <a:chOff x="3858424" y="558800"/>
              <a:chExt cx="5495925" cy="3922714"/>
            </a:xfrm>
          </p:grpSpPr>
          <p:sp>
            <p:nvSpPr>
              <p:cNvPr id="33" name="Freeform 31"/>
              <p:cNvSpPr/>
              <p:nvPr/>
            </p:nvSpPr>
            <p:spPr bwMode="auto">
              <a:xfrm>
                <a:off x="3861600" y="1511301"/>
                <a:ext cx="1211263" cy="1646238"/>
              </a:xfrm>
              <a:custGeom>
                <a:avLst/>
                <a:gdLst>
                  <a:gd name="T0" fmla="*/ 248 w 285"/>
                  <a:gd name="T1" fmla="*/ 139 h 387"/>
                  <a:gd name="T2" fmla="*/ 0 w 285"/>
                  <a:gd name="T3" fmla="*/ 40 h 387"/>
                  <a:gd name="T4" fmla="*/ 2 w 285"/>
                  <a:gd name="T5" fmla="*/ 191 h 387"/>
                  <a:gd name="T6" fmla="*/ 213 w 285"/>
                  <a:gd name="T7" fmla="*/ 387 h 387"/>
                  <a:gd name="T8" fmla="*/ 248 w 285"/>
                  <a:gd name="T9" fmla="*/ 139 h 387"/>
                </a:gdLst>
                <a:ahLst/>
                <a:cxnLst>
                  <a:cxn ang="0">
                    <a:pos x="T0" y="T1"/>
                  </a:cxn>
                  <a:cxn ang="0">
                    <a:pos x="T2" y="T3"/>
                  </a:cxn>
                  <a:cxn ang="0">
                    <a:pos x="T4" y="T5"/>
                  </a:cxn>
                  <a:cxn ang="0">
                    <a:pos x="T6" y="T7"/>
                  </a:cxn>
                  <a:cxn ang="0">
                    <a:pos x="T8" y="T9"/>
                  </a:cxn>
                </a:cxnLst>
                <a:rect l="0" t="0" r="r" b="b"/>
                <a:pathLst>
                  <a:path w="285" h="387">
                    <a:moveTo>
                      <a:pt x="248" y="139"/>
                    </a:moveTo>
                    <a:cubicBezTo>
                      <a:pt x="208" y="45"/>
                      <a:pt x="95" y="0"/>
                      <a:pt x="0" y="40"/>
                    </a:cubicBezTo>
                    <a:cubicBezTo>
                      <a:pt x="2" y="191"/>
                      <a:pt x="2" y="191"/>
                      <a:pt x="2" y="191"/>
                    </a:cubicBezTo>
                    <a:cubicBezTo>
                      <a:pt x="126" y="139"/>
                      <a:pt x="257" y="261"/>
                      <a:pt x="213" y="387"/>
                    </a:cubicBezTo>
                    <a:cubicBezTo>
                      <a:pt x="241" y="307"/>
                      <a:pt x="285" y="224"/>
                      <a:pt x="248" y="139"/>
                    </a:cubicBezTo>
                    <a:close/>
                  </a:path>
                </a:pathLst>
              </a:custGeom>
              <a:solidFill>
                <a:schemeClr val="accent2">
                  <a:lumMod val="75000"/>
                </a:schemeClr>
              </a:solidFill>
              <a:ln>
                <a:noFill/>
              </a:ln>
            </p:spPr>
            <p:txBody>
              <a:bodyPr vert="horz" wrap="square" lIns="91440" tIns="45720" rIns="91440" bIns="45720" numCol="1" anchor="t" anchorCtr="0" compatLnSpc="1"/>
              <a:lstStyle/>
              <a:p>
                <a:r>
                  <a:rPr lang="en-US" altLang="zh-CN" dirty="0">
                    <a:solidFill>
                      <a:srgbClr val="404040"/>
                    </a:solidFill>
                  </a:rPr>
                  <a:t> </a:t>
                </a:r>
                <a:endParaRPr lang="zh-CN" altLang="en-US" dirty="0">
                  <a:solidFill>
                    <a:srgbClr val="404040"/>
                  </a:solidFill>
                </a:endParaRPr>
              </a:p>
            </p:txBody>
          </p:sp>
          <p:sp>
            <p:nvSpPr>
              <p:cNvPr id="34" name="Freeform 32"/>
              <p:cNvSpPr/>
              <p:nvPr/>
            </p:nvSpPr>
            <p:spPr bwMode="auto">
              <a:xfrm>
                <a:off x="5663810" y="3014664"/>
                <a:ext cx="1758950" cy="1466850"/>
              </a:xfrm>
              <a:custGeom>
                <a:avLst/>
                <a:gdLst>
                  <a:gd name="T0" fmla="*/ 394 w 414"/>
                  <a:gd name="T1" fmla="*/ 149 h 345"/>
                  <a:gd name="T2" fmla="*/ 105 w 414"/>
                  <a:gd name="T3" fmla="*/ 72 h 345"/>
                  <a:gd name="T4" fmla="*/ 0 w 414"/>
                  <a:gd name="T5" fmla="*/ 176 h 345"/>
                  <a:gd name="T6" fmla="*/ 200 w 414"/>
                  <a:gd name="T7" fmla="*/ 153 h 345"/>
                  <a:gd name="T8" fmla="*/ 260 w 414"/>
                  <a:gd name="T9" fmla="*/ 345 h 345"/>
                  <a:gd name="T10" fmla="*/ 394 w 414"/>
                  <a:gd name="T11" fmla="*/ 294 h 345"/>
                  <a:gd name="T12" fmla="*/ 394 w 414"/>
                  <a:gd name="T13" fmla="*/ 149 h 345"/>
                </a:gdLst>
                <a:ahLst/>
                <a:cxnLst>
                  <a:cxn ang="0">
                    <a:pos x="T0" y="T1"/>
                  </a:cxn>
                  <a:cxn ang="0">
                    <a:pos x="T2" y="T3"/>
                  </a:cxn>
                  <a:cxn ang="0">
                    <a:pos x="T4" y="T5"/>
                  </a:cxn>
                  <a:cxn ang="0">
                    <a:pos x="T6" y="T7"/>
                  </a:cxn>
                  <a:cxn ang="0">
                    <a:pos x="T8" y="T9"/>
                  </a:cxn>
                  <a:cxn ang="0">
                    <a:pos x="T10" y="T11"/>
                  </a:cxn>
                  <a:cxn ang="0">
                    <a:pos x="T12" y="T13"/>
                  </a:cxn>
                </a:cxnLst>
                <a:rect l="0" t="0" r="r" b="b"/>
                <a:pathLst>
                  <a:path w="414" h="345">
                    <a:moveTo>
                      <a:pt x="394" y="149"/>
                    </a:moveTo>
                    <a:cubicBezTo>
                      <a:pt x="346" y="38"/>
                      <a:pt x="202" y="0"/>
                      <a:pt x="105" y="72"/>
                    </a:cubicBezTo>
                    <a:cubicBezTo>
                      <a:pt x="66" y="101"/>
                      <a:pt x="34" y="141"/>
                      <a:pt x="0" y="176"/>
                    </a:cubicBezTo>
                    <a:cubicBezTo>
                      <a:pt x="52" y="123"/>
                      <a:pt x="137" y="113"/>
                      <a:pt x="200" y="153"/>
                    </a:cubicBezTo>
                    <a:cubicBezTo>
                      <a:pt x="264" y="193"/>
                      <a:pt x="290" y="276"/>
                      <a:pt x="260" y="345"/>
                    </a:cubicBezTo>
                    <a:cubicBezTo>
                      <a:pt x="394" y="294"/>
                      <a:pt x="394" y="294"/>
                      <a:pt x="394" y="294"/>
                    </a:cubicBezTo>
                    <a:cubicBezTo>
                      <a:pt x="414" y="248"/>
                      <a:pt x="413" y="195"/>
                      <a:pt x="394" y="149"/>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28" name="Freeform 26"/>
              <p:cNvSpPr/>
              <p:nvPr/>
            </p:nvSpPr>
            <p:spPr bwMode="auto">
              <a:xfrm>
                <a:off x="3861598" y="558800"/>
                <a:ext cx="5492750" cy="3706813"/>
              </a:xfrm>
              <a:custGeom>
                <a:avLst/>
                <a:gdLst>
                  <a:gd name="T0" fmla="*/ 0 w 1295"/>
                  <a:gd name="T1" fmla="*/ 0 h 874"/>
                  <a:gd name="T2" fmla="*/ 747 w 1295"/>
                  <a:gd name="T3" fmla="*/ 166 h 874"/>
                  <a:gd name="T4" fmla="*/ 1248 w 1295"/>
                  <a:gd name="T5" fmla="*/ 654 h 874"/>
                  <a:gd name="T6" fmla="*/ 1295 w 1295"/>
                  <a:gd name="T7" fmla="*/ 874 h 874"/>
                  <a:gd name="T8" fmla="*/ 818 w 1295"/>
                  <a:gd name="T9" fmla="*/ 874 h 874"/>
                  <a:gd name="T10" fmla="*/ 643 w 1295"/>
                  <a:gd name="T11" fmla="*/ 614 h 874"/>
                  <a:gd name="T12" fmla="*/ 469 w 1295"/>
                  <a:gd name="T13" fmla="*/ 874 h 874"/>
                  <a:gd name="T14" fmla="*/ 0 w 1295"/>
                  <a:gd name="T15" fmla="*/ 874 h 874"/>
                  <a:gd name="T16" fmla="*/ 0 w 1295"/>
                  <a:gd name="T17" fmla="*/ 609 h 874"/>
                  <a:gd name="T18" fmla="*/ 263 w 1295"/>
                  <a:gd name="T19" fmla="*/ 437 h 874"/>
                  <a:gd name="T20" fmla="*/ 0 w 1295"/>
                  <a:gd name="T21" fmla="*/ 265 h 874"/>
                  <a:gd name="T22" fmla="*/ 0 w 1295"/>
                  <a:gd name="T23" fmla="*/ 0 h 874"/>
                  <a:gd name="T24" fmla="*/ 0 w 1295"/>
                  <a:gd name="T25" fmla="*/ 0 h 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95" h="874">
                    <a:moveTo>
                      <a:pt x="0" y="0"/>
                    </a:moveTo>
                    <a:cubicBezTo>
                      <a:pt x="257" y="2"/>
                      <a:pt x="516" y="54"/>
                      <a:pt x="747" y="166"/>
                    </a:cubicBezTo>
                    <a:cubicBezTo>
                      <a:pt x="959" y="270"/>
                      <a:pt x="1158" y="432"/>
                      <a:pt x="1248" y="654"/>
                    </a:cubicBezTo>
                    <a:cubicBezTo>
                      <a:pt x="1277" y="724"/>
                      <a:pt x="1293" y="799"/>
                      <a:pt x="1295" y="874"/>
                    </a:cubicBezTo>
                    <a:cubicBezTo>
                      <a:pt x="818" y="874"/>
                      <a:pt x="818" y="874"/>
                      <a:pt x="818" y="874"/>
                    </a:cubicBezTo>
                    <a:cubicBezTo>
                      <a:pt x="870" y="753"/>
                      <a:pt x="776" y="614"/>
                      <a:pt x="643" y="614"/>
                    </a:cubicBezTo>
                    <a:cubicBezTo>
                      <a:pt x="510" y="614"/>
                      <a:pt x="417" y="753"/>
                      <a:pt x="469" y="874"/>
                    </a:cubicBezTo>
                    <a:cubicBezTo>
                      <a:pt x="0" y="874"/>
                      <a:pt x="0" y="874"/>
                      <a:pt x="0" y="874"/>
                    </a:cubicBezTo>
                    <a:cubicBezTo>
                      <a:pt x="0" y="609"/>
                      <a:pt x="0" y="609"/>
                      <a:pt x="0" y="609"/>
                    </a:cubicBezTo>
                    <a:cubicBezTo>
                      <a:pt x="123" y="661"/>
                      <a:pt x="263" y="568"/>
                      <a:pt x="263" y="437"/>
                    </a:cubicBezTo>
                    <a:cubicBezTo>
                      <a:pt x="264" y="305"/>
                      <a:pt x="123" y="213"/>
                      <a:pt x="0" y="265"/>
                    </a:cubicBezTo>
                    <a:cubicBezTo>
                      <a:pt x="0" y="0"/>
                      <a:pt x="0" y="0"/>
                      <a:pt x="0" y="0"/>
                    </a:cubicBezTo>
                    <a:cubicBezTo>
                      <a:pt x="177" y="1"/>
                      <a:pt x="0" y="0"/>
                      <a:pt x="0"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9" name="Freeform 27"/>
              <p:cNvSpPr/>
              <p:nvPr/>
            </p:nvSpPr>
            <p:spPr bwMode="auto">
              <a:xfrm>
                <a:off x="3953673" y="647700"/>
                <a:ext cx="5308600" cy="3529013"/>
              </a:xfrm>
              <a:custGeom>
                <a:avLst/>
                <a:gdLst>
                  <a:gd name="T0" fmla="*/ 1252 w 1252"/>
                  <a:gd name="T1" fmla="*/ 832 h 832"/>
                  <a:gd name="T2" fmla="*/ 826 w 1252"/>
                  <a:gd name="T3" fmla="*/ 832 h 832"/>
                  <a:gd name="T4" fmla="*/ 797 w 1252"/>
                  <a:gd name="T5" fmla="*/ 666 h 832"/>
                  <a:gd name="T6" fmla="*/ 622 w 1252"/>
                  <a:gd name="T7" fmla="*/ 572 h 832"/>
                  <a:gd name="T8" fmla="*/ 448 w 1252"/>
                  <a:gd name="T9" fmla="*/ 665 h 832"/>
                  <a:gd name="T10" fmla="*/ 418 w 1252"/>
                  <a:gd name="T11" fmla="*/ 832 h 832"/>
                  <a:gd name="T12" fmla="*/ 0 w 1252"/>
                  <a:gd name="T13" fmla="*/ 832 h 832"/>
                  <a:gd name="T14" fmla="*/ 0 w 1252"/>
                  <a:gd name="T15" fmla="*/ 617 h 832"/>
                  <a:gd name="T16" fmla="*/ 51 w 1252"/>
                  <a:gd name="T17" fmla="*/ 624 h 832"/>
                  <a:gd name="T18" fmla="*/ 264 w 1252"/>
                  <a:gd name="T19" fmla="*/ 416 h 832"/>
                  <a:gd name="T20" fmla="*/ 199 w 1252"/>
                  <a:gd name="T21" fmla="*/ 267 h 832"/>
                  <a:gd name="T22" fmla="*/ 51 w 1252"/>
                  <a:gd name="T23" fmla="*/ 208 h 832"/>
                  <a:gd name="T24" fmla="*/ 1 w 1252"/>
                  <a:gd name="T25" fmla="*/ 214 h 832"/>
                  <a:gd name="T26" fmla="*/ 1 w 1252"/>
                  <a:gd name="T27" fmla="*/ 0 h 832"/>
                  <a:gd name="T28" fmla="*/ 716 w 1252"/>
                  <a:gd name="T29" fmla="*/ 164 h 832"/>
                  <a:gd name="T30" fmla="*/ 1207 w 1252"/>
                  <a:gd name="T31" fmla="*/ 641 h 832"/>
                  <a:gd name="T32" fmla="*/ 1252 w 1252"/>
                  <a:gd name="T33" fmla="*/ 832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52" h="832">
                    <a:moveTo>
                      <a:pt x="1252" y="832"/>
                    </a:moveTo>
                    <a:cubicBezTo>
                      <a:pt x="826" y="832"/>
                      <a:pt x="826" y="832"/>
                      <a:pt x="826" y="832"/>
                    </a:cubicBezTo>
                    <a:cubicBezTo>
                      <a:pt x="841" y="776"/>
                      <a:pt x="830" y="716"/>
                      <a:pt x="797" y="666"/>
                    </a:cubicBezTo>
                    <a:cubicBezTo>
                      <a:pt x="757" y="607"/>
                      <a:pt x="692" y="572"/>
                      <a:pt x="622" y="572"/>
                    </a:cubicBezTo>
                    <a:cubicBezTo>
                      <a:pt x="553" y="572"/>
                      <a:pt x="488" y="607"/>
                      <a:pt x="448" y="665"/>
                    </a:cubicBezTo>
                    <a:cubicBezTo>
                      <a:pt x="414" y="715"/>
                      <a:pt x="404" y="776"/>
                      <a:pt x="418" y="832"/>
                    </a:cubicBezTo>
                    <a:cubicBezTo>
                      <a:pt x="0" y="832"/>
                      <a:pt x="0" y="832"/>
                      <a:pt x="0" y="832"/>
                    </a:cubicBezTo>
                    <a:cubicBezTo>
                      <a:pt x="0" y="617"/>
                      <a:pt x="0" y="617"/>
                      <a:pt x="0" y="617"/>
                    </a:cubicBezTo>
                    <a:cubicBezTo>
                      <a:pt x="17" y="622"/>
                      <a:pt x="34" y="624"/>
                      <a:pt x="51" y="624"/>
                    </a:cubicBezTo>
                    <a:cubicBezTo>
                      <a:pt x="166" y="624"/>
                      <a:pt x="264" y="529"/>
                      <a:pt x="264" y="416"/>
                    </a:cubicBezTo>
                    <a:cubicBezTo>
                      <a:pt x="264" y="360"/>
                      <a:pt x="241" y="307"/>
                      <a:pt x="199" y="267"/>
                    </a:cubicBezTo>
                    <a:cubicBezTo>
                      <a:pt x="159" y="230"/>
                      <a:pt x="105" y="208"/>
                      <a:pt x="51" y="208"/>
                    </a:cubicBezTo>
                    <a:cubicBezTo>
                      <a:pt x="34" y="208"/>
                      <a:pt x="17" y="210"/>
                      <a:pt x="1" y="214"/>
                    </a:cubicBezTo>
                    <a:cubicBezTo>
                      <a:pt x="1" y="0"/>
                      <a:pt x="1" y="0"/>
                      <a:pt x="1" y="0"/>
                    </a:cubicBezTo>
                    <a:cubicBezTo>
                      <a:pt x="259" y="5"/>
                      <a:pt x="506" y="61"/>
                      <a:pt x="716" y="164"/>
                    </a:cubicBezTo>
                    <a:cubicBezTo>
                      <a:pt x="955" y="280"/>
                      <a:pt x="1130" y="450"/>
                      <a:pt x="1207" y="641"/>
                    </a:cubicBezTo>
                    <a:cubicBezTo>
                      <a:pt x="1232" y="703"/>
                      <a:pt x="1247" y="767"/>
                      <a:pt x="1252" y="832"/>
                    </a:cubicBezTo>
                    <a:close/>
                  </a:path>
                </a:pathLst>
              </a:custGeom>
              <a:solidFill>
                <a:schemeClr val="accent2"/>
              </a:solidFill>
              <a:ln>
                <a:noFill/>
              </a:ln>
            </p:spPr>
            <p:txBody>
              <a:bodyPr vert="horz" wrap="square" lIns="91440" tIns="45720" rIns="91440" bIns="45720" numCol="1" anchor="t" anchorCtr="0" compatLnSpc="1"/>
              <a:lstStyle/>
              <a:p>
                <a:r>
                  <a:rPr lang="en-US" altLang="zh-CN" dirty="0">
                    <a:solidFill>
                      <a:srgbClr val="404040"/>
                    </a:solidFill>
                  </a:rPr>
                  <a:t>        </a:t>
                </a:r>
                <a:endParaRPr lang="zh-CN" altLang="en-US" dirty="0">
                  <a:solidFill>
                    <a:srgbClr val="404040"/>
                  </a:solidFill>
                </a:endParaRPr>
              </a:p>
            </p:txBody>
          </p:sp>
          <p:sp>
            <p:nvSpPr>
              <p:cNvPr id="38" name="Freeform 36"/>
              <p:cNvSpPr/>
              <p:nvPr/>
            </p:nvSpPr>
            <p:spPr bwMode="auto">
              <a:xfrm>
                <a:off x="3858424" y="4240213"/>
                <a:ext cx="1985963" cy="228600"/>
              </a:xfrm>
              <a:custGeom>
                <a:avLst/>
                <a:gdLst>
                  <a:gd name="T0" fmla="*/ 0 w 1251"/>
                  <a:gd name="T1" fmla="*/ 0 h 144"/>
                  <a:gd name="T2" fmla="*/ 6 w 1251"/>
                  <a:gd name="T3" fmla="*/ 144 h 144"/>
                  <a:gd name="T4" fmla="*/ 1051 w 1251"/>
                  <a:gd name="T5" fmla="*/ 144 h 144"/>
                  <a:gd name="T6" fmla="*/ 1251 w 1251"/>
                  <a:gd name="T7" fmla="*/ 0 h 144"/>
                  <a:gd name="T8" fmla="*/ 0 w 1251"/>
                  <a:gd name="T9" fmla="*/ 0 h 144"/>
                </a:gdLst>
                <a:ahLst/>
                <a:cxnLst>
                  <a:cxn ang="0">
                    <a:pos x="T0" y="T1"/>
                  </a:cxn>
                  <a:cxn ang="0">
                    <a:pos x="T2" y="T3"/>
                  </a:cxn>
                  <a:cxn ang="0">
                    <a:pos x="T4" y="T5"/>
                  </a:cxn>
                  <a:cxn ang="0">
                    <a:pos x="T6" y="T7"/>
                  </a:cxn>
                  <a:cxn ang="0">
                    <a:pos x="T8" y="T9"/>
                  </a:cxn>
                </a:cxnLst>
                <a:rect l="0" t="0" r="r" b="b"/>
                <a:pathLst>
                  <a:path w="1251" h="144">
                    <a:moveTo>
                      <a:pt x="0" y="0"/>
                    </a:moveTo>
                    <a:lnTo>
                      <a:pt x="6" y="144"/>
                    </a:lnTo>
                    <a:lnTo>
                      <a:pt x="1051" y="144"/>
                    </a:lnTo>
                    <a:lnTo>
                      <a:pt x="1251" y="0"/>
                    </a:lnTo>
                    <a:lnTo>
                      <a:pt x="0" y="0"/>
                    </a:ln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39" name="Freeform 37"/>
              <p:cNvSpPr/>
              <p:nvPr/>
            </p:nvSpPr>
            <p:spPr bwMode="auto">
              <a:xfrm>
                <a:off x="6761961" y="4240213"/>
                <a:ext cx="2592388" cy="228600"/>
              </a:xfrm>
              <a:custGeom>
                <a:avLst/>
                <a:gdLst>
                  <a:gd name="T0" fmla="*/ 358 w 1633"/>
                  <a:gd name="T1" fmla="*/ 0 h 144"/>
                  <a:gd name="T2" fmla="*/ 0 w 1633"/>
                  <a:gd name="T3" fmla="*/ 144 h 144"/>
                  <a:gd name="T4" fmla="*/ 1064 w 1633"/>
                  <a:gd name="T5" fmla="*/ 144 h 144"/>
                  <a:gd name="T6" fmla="*/ 1633 w 1633"/>
                  <a:gd name="T7" fmla="*/ 0 h 144"/>
                  <a:gd name="T8" fmla="*/ 358 w 1633"/>
                  <a:gd name="T9" fmla="*/ 0 h 144"/>
                </a:gdLst>
                <a:ahLst/>
                <a:cxnLst>
                  <a:cxn ang="0">
                    <a:pos x="T0" y="T1"/>
                  </a:cxn>
                  <a:cxn ang="0">
                    <a:pos x="T2" y="T3"/>
                  </a:cxn>
                  <a:cxn ang="0">
                    <a:pos x="T4" y="T5"/>
                  </a:cxn>
                  <a:cxn ang="0">
                    <a:pos x="T6" y="T7"/>
                  </a:cxn>
                  <a:cxn ang="0">
                    <a:pos x="T8" y="T9"/>
                  </a:cxn>
                </a:cxnLst>
                <a:rect l="0" t="0" r="r" b="b"/>
                <a:pathLst>
                  <a:path w="1633" h="144">
                    <a:moveTo>
                      <a:pt x="358" y="0"/>
                    </a:moveTo>
                    <a:lnTo>
                      <a:pt x="0" y="144"/>
                    </a:lnTo>
                    <a:lnTo>
                      <a:pt x="1064" y="144"/>
                    </a:lnTo>
                    <a:lnTo>
                      <a:pt x="1633" y="0"/>
                    </a:lnTo>
                    <a:lnTo>
                      <a:pt x="358" y="0"/>
                    </a:ln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grpSp>
        <p:sp>
          <p:nvSpPr>
            <p:cNvPr id="24" name="Freeform 22"/>
            <p:cNvSpPr/>
            <p:nvPr/>
          </p:nvSpPr>
          <p:spPr bwMode="auto">
            <a:xfrm>
              <a:off x="3765155" y="2605088"/>
              <a:ext cx="44450" cy="1571625"/>
            </a:xfrm>
            <a:custGeom>
              <a:avLst/>
              <a:gdLst>
                <a:gd name="T0" fmla="*/ 0 w 28"/>
                <a:gd name="T1" fmla="*/ 0 h 990"/>
                <a:gd name="T2" fmla="*/ 0 w 28"/>
                <a:gd name="T3" fmla="*/ 852 h 990"/>
                <a:gd name="T4" fmla="*/ 28 w 28"/>
                <a:gd name="T5" fmla="*/ 990 h 990"/>
                <a:gd name="T6" fmla="*/ 28 w 28"/>
                <a:gd name="T7" fmla="*/ 277 h 990"/>
                <a:gd name="T8" fmla="*/ 0 w 28"/>
                <a:gd name="T9" fmla="*/ 0 h 990"/>
              </a:gdLst>
              <a:ahLst/>
              <a:cxnLst>
                <a:cxn ang="0">
                  <a:pos x="T0" y="T1"/>
                </a:cxn>
                <a:cxn ang="0">
                  <a:pos x="T2" y="T3"/>
                </a:cxn>
                <a:cxn ang="0">
                  <a:pos x="T4" y="T5"/>
                </a:cxn>
                <a:cxn ang="0">
                  <a:pos x="T6" y="T7"/>
                </a:cxn>
                <a:cxn ang="0">
                  <a:pos x="T8" y="T9"/>
                </a:cxn>
              </a:cxnLst>
              <a:rect l="0" t="0" r="r" b="b"/>
              <a:pathLst>
                <a:path w="28" h="990">
                  <a:moveTo>
                    <a:pt x="0" y="0"/>
                  </a:moveTo>
                  <a:lnTo>
                    <a:pt x="0" y="852"/>
                  </a:lnTo>
                  <a:lnTo>
                    <a:pt x="28" y="990"/>
                  </a:lnTo>
                  <a:lnTo>
                    <a:pt x="28" y="277"/>
                  </a:lnTo>
                  <a:lnTo>
                    <a:pt x="0" y="0"/>
                  </a:lnTo>
                  <a:close/>
                </a:path>
              </a:pathLst>
            </a:custGeom>
            <a:solidFill>
              <a:schemeClr val="accent1">
                <a:lumMod val="50000"/>
              </a:schemeClr>
            </a:solidFill>
            <a:ln>
              <a:noFill/>
            </a:ln>
          </p:spPr>
          <p:txBody>
            <a:bodyPr vert="horz" wrap="square" lIns="91440" tIns="45720" rIns="91440" bIns="45720" numCol="1" anchor="t" anchorCtr="0" compatLnSpc="1"/>
            <a:lstStyle/>
            <a:p>
              <a:endParaRPr lang="zh-CN" altLang="en-US"/>
            </a:p>
          </p:txBody>
        </p:sp>
        <p:sp>
          <p:nvSpPr>
            <p:cNvPr id="20" name="Freeform 18"/>
            <p:cNvSpPr/>
            <p:nvPr/>
          </p:nvSpPr>
          <p:spPr bwMode="auto">
            <a:xfrm>
              <a:off x="3765155" y="652860"/>
              <a:ext cx="44450" cy="1958975"/>
            </a:xfrm>
            <a:custGeom>
              <a:avLst/>
              <a:gdLst>
                <a:gd name="T0" fmla="*/ 4 w 28"/>
                <a:gd name="T1" fmla="*/ 0 h 1234"/>
                <a:gd name="T2" fmla="*/ 0 w 28"/>
                <a:gd name="T3" fmla="*/ 850 h 1234"/>
                <a:gd name="T4" fmla="*/ 28 w 28"/>
                <a:gd name="T5" fmla="*/ 1234 h 1234"/>
                <a:gd name="T6" fmla="*/ 28 w 28"/>
                <a:gd name="T7" fmla="*/ 523 h 1234"/>
                <a:gd name="T8" fmla="*/ 4 w 28"/>
                <a:gd name="T9" fmla="*/ 0 h 1234"/>
              </a:gdLst>
              <a:ahLst/>
              <a:cxnLst>
                <a:cxn ang="0">
                  <a:pos x="T0" y="T1"/>
                </a:cxn>
                <a:cxn ang="0">
                  <a:pos x="T2" y="T3"/>
                </a:cxn>
                <a:cxn ang="0">
                  <a:pos x="T4" y="T5"/>
                </a:cxn>
                <a:cxn ang="0">
                  <a:pos x="T6" y="T7"/>
                </a:cxn>
                <a:cxn ang="0">
                  <a:pos x="T8" y="T9"/>
                </a:cxn>
              </a:cxnLst>
              <a:rect l="0" t="0" r="r" b="b"/>
              <a:pathLst>
                <a:path w="28" h="1234">
                  <a:moveTo>
                    <a:pt x="4" y="0"/>
                  </a:moveTo>
                  <a:lnTo>
                    <a:pt x="0" y="850"/>
                  </a:lnTo>
                  <a:lnTo>
                    <a:pt x="28" y="1234"/>
                  </a:lnTo>
                  <a:lnTo>
                    <a:pt x="28" y="523"/>
                  </a:lnTo>
                  <a:lnTo>
                    <a:pt x="4" y="0"/>
                  </a:lnTo>
                  <a:close/>
                </a:path>
              </a:pathLst>
            </a:custGeom>
            <a:solidFill>
              <a:schemeClr val="accent1">
                <a:lumMod val="50000"/>
              </a:schemeClr>
            </a:solidFill>
            <a:ln>
              <a:noFill/>
            </a:ln>
          </p:spPr>
          <p:txBody>
            <a:bodyPr vert="horz" wrap="square" lIns="91440" tIns="45720" rIns="91440" bIns="45720" numCol="1" anchor="t" anchorCtr="0" compatLnSpc="1"/>
            <a:lstStyle/>
            <a:p>
              <a:endParaRPr lang="zh-CN" altLang="en-US"/>
            </a:p>
          </p:txBody>
        </p:sp>
        <p:sp>
          <p:nvSpPr>
            <p:cNvPr id="7" name="Freeform 5"/>
            <p:cNvSpPr/>
            <p:nvPr/>
          </p:nvSpPr>
          <p:spPr bwMode="auto">
            <a:xfrm>
              <a:off x="-1112043" y="656432"/>
              <a:ext cx="5884863" cy="4291013"/>
            </a:xfrm>
            <a:custGeom>
              <a:avLst/>
              <a:gdLst>
                <a:gd name="T0" fmla="*/ 1294 w 1557"/>
                <a:gd name="T1" fmla="*/ 0 h 1134"/>
                <a:gd name="T2" fmla="*/ 1293 w 1557"/>
                <a:gd name="T3" fmla="*/ 317 h 1134"/>
                <a:gd name="T4" fmla="*/ 1557 w 1557"/>
                <a:gd name="T5" fmla="*/ 437 h 1134"/>
                <a:gd name="T6" fmla="*/ 1293 w 1557"/>
                <a:gd name="T7" fmla="*/ 557 h 1134"/>
                <a:gd name="T8" fmla="*/ 1293 w 1557"/>
                <a:gd name="T9" fmla="*/ 874 h 1134"/>
                <a:gd name="T10" fmla="*/ 761 w 1557"/>
                <a:gd name="T11" fmla="*/ 874 h 1134"/>
                <a:gd name="T12" fmla="*/ 641 w 1557"/>
                <a:gd name="T13" fmla="*/ 1134 h 1134"/>
                <a:gd name="T14" fmla="*/ 520 w 1557"/>
                <a:gd name="T15" fmla="*/ 874 h 1134"/>
                <a:gd name="T16" fmla="*/ 0 w 1557"/>
                <a:gd name="T17" fmla="*/ 874 h 1134"/>
                <a:gd name="T18" fmla="*/ 357 w 1557"/>
                <a:gd name="T19" fmla="*/ 280 h 1134"/>
                <a:gd name="T20" fmla="*/ 1047 w 1557"/>
                <a:gd name="T21" fmla="*/ 18 h 1134"/>
                <a:gd name="T22" fmla="*/ 1294 w 1557"/>
                <a:gd name="T23" fmla="*/ 0 h 1134"/>
                <a:gd name="T24" fmla="*/ 1294 w 1557"/>
                <a:gd name="T25" fmla="*/ 0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57" h="1134">
                  <a:moveTo>
                    <a:pt x="1294" y="0"/>
                  </a:moveTo>
                  <a:cubicBezTo>
                    <a:pt x="1293" y="317"/>
                    <a:pt x="1293" y="317"/>
                    <a:pt x="1293" y="317"/>
                  </a:cubicBezTo>
                  <a:cubicBezTo>
                    <a:pt x="1394" y="231"/>
                    <a:pt x="1556" y="306"/>
                    <a:pt x="1557" y="437"/>
                  </a:cubicBezTo>
                  <a:cubicBezTo>
                    <a:pt x="1556" y="569"/>
                    <a:pt x="1395" y="642"/>
                    <a:pt x="1293" y="557"/>
                  </a:cubicBezTo>
                  <a:cubicBezTo>
                    <a:pt x="1293" y="874"/>
                    <a:pt x="1293" y="874"/>
                    <a:pt x="1293" y="874"/>
                  </a:cubicBezTo>
                  <a:cubicBezTo>
                    <a:pt x="761" y="874"/>
                    <a:pt x="761" y="874"/>
                    <a:pt x="761" y="874"/>
                  </a:cubicBezTo>
                  <a:cubicBezTo>
                    <a:pt x="850" y="974"/>
                    <a:pt x="774" y="1134"/>
                    <a:pt x="641" y="1134"/>
                  </a:cubicBezTo>
                  <a:cubicBezTo>
                    <a:pt x="506" y="1134"/>
                    <a:pt x="434" y="974"/>
                    <a:pt x="520" y="874"/>
                  </a:cubicBezTo>
                  <a:cubicBezTo>
                    <a:pt x="0" y="874"/>
                    <a:pt x="0" y="874"/>
                    <a:pt x="0" y="874"/>
                  </a:cubicBezTo>
                  <a:cubicBezTo>
                    <a:pt x="8" y="629"/>
                    <a:pt x="163" y="421"/>
                    <a:pt x="357" y="280"/>
                  </a:cubicBezTo>
                  <a:cubicBezTo>
                    <a:pt x="558" y="135"/>
                    <a:pt x="802" y="52"/>
                    <a:pt x="1047" y="18"/>
                  </a:cubicBezTo>
                  <a:cubicBezTo>
                    <a:pt x="1129" y="7"/>
                    <a:pt x="1211" y="1"/>
                    <a:pt x="1294" y="0"/>
                  </a:cubicBezTo>
                  <a:cubicBezTo>
                    <a:pt x="1294" y="0"/>
                    <a:pt x="1117" y="1"/>
                    <a:pt x="1294"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6"/>
            <p:cNvSpPr>
              <a:spLocks noEditPoints="1"/>
            </p:cNvSpPr>
            <p:nvPr/>
          </p:nvSpPr>
          <p:spPr bwMode="auto">
            <a:xfrm>
              <a:off x="-1027906" y="735807"/>
              <a:ext cx="5716588" cy="4132263"/>
            </a:xfrm>
            <a:custGeom>
              <a:avLst/>
              <a:gdLst>
                <a:gd name="T0" fmla="*/ 1249 w 1512"/>
                <a:gd name="T1" fmla="*/ 0 h 1092"/>
                <a:gd name="T2" fmla="*/ 1027 w 1512"/>
                <a:gd name="T3" fmla="*/ 17 h 1092"/>
                <a:gd name="T4" fmla="*/ 346 w 1512"/>
                <a:gd name="T5" fmla="*/ 276 h 1092"/>
                <a:gd name="T6" fmla="*/ 0 w 1512"/>
                <a:gd name="T7" fmla="*/ 831 h 1092"/>
                <a:gd name="T8" fmla="*/ 497 w 1512"/>
                <a:gd name="T9" fmla="*/ 831 h 1092"/>
                <a:gd name="T10" fmla="*/ 543 w 1512"/>
                <a:gd name="T11" fmla="*/ 831 h 1092"/>
                <a:gd name="T12" fmla="*/ 513 w 1512"/>
                <a:gd name="T13" fmla="*/ 866 h 1092"/>
                <a:gd name="T14" fmla="*/ 494 w 1512"/>
                <a:gd name="T15" fmla="*/ 1012 h 1092"/>
                <a:gd name="T16" fmla="*/ 618 w 1512"/>
                <a:gd name="T17" fmla="*/ 1092 h 1092"/>
                <a:gd name="T18" fmla="*/ 742 w 1512"/>
                <a:gd name="T19" fmla="*/ 1010 h 1092"/>
                <a:gd name="T20" fmla="*/ 722 w 1512"/>
                <a:gd name="T21" fmla="*/ 866 h 1092"/>
                <a:gd name="T22" fmla="*/ 691 w 1512"/>
                <a:gd name="T23" fmla="*/ 831 h 1092"/>
                <a:gd name="T24" fmla="*/ 738 w 1512"/>
                <a:gd name="T25" fmla="*/ 831 h 1092"/>
                <a:gd name="T26" fmla="*/ 1249 w 1512"/>
                <a:gd name="T27" fmla="*/ 832 h 1092"/>
                <a:gd name="T28" fmla="*/ 1249 w 1512"/>
                <a:gd name="T29" fmla="*/ 535 h 1092"/>
                <a:gd name="T30" fmla="*/ 1249 w 1512"/>
                <a:gd name="T31" fmla="*/ 489 h 1092"/>
                <a:gd name="T32" fmla="*/ 1284 w 1512"/>
                <a:gd name="T33" fmla="*/ 519 h 1092"/>
                <a:gd name="T34" fmla="*/ 1371 w 1512"/>
                <a:gd name="T35" fmla="*/ 551 h 1092"/>
                <a:gd name="T36" fmla="*/ 1512 w 1512"/>
                <a:gd name="T37" fmla="*/ 415 h 1092"/>
                <a:gd name="T38" fmla="*/ 1370 w 1512"/>
                <a:gd name="T39" fmla="*/ 280 h 1092"/>
                <a:gd name="T40" fmla="*/ 1284 w 1512"/>
                <a:gd name="T41" fmla="*/ 312 h 1092"/>
                <a:gd name="T42" fmla="*/ 1249 w 1512"/>
                <a:gd name="T43" fmla="*/ 342 h 1092"/>
                <a:gd name="T44" fmla="*/ 1249 w 1512"/>
                <a:gd name="T45" fmla="*/ 296 h 1092"/>
                <a:gd name="T46" fmla="*/ 1249 w 1512"/>
                <a:gd name="T47" fmla="*/ 0 h 1092"/>
                <a:gd name="T48" fmla="*/ 1249 w 1512"/>
                <a:gd name="T49" fmla="*/ 0 h 1092"/>
                <a:gd name="T50" fmla="*/ 1249 w 1512"/>
                <a:gd name="T51" fmla="*/ 0 h 1092"/>
                <a:gd name="T52" fmla="*/ 1249 w 1512"/>
                <a:gd name="T53" fmla="*/ 0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12" h="1092">
                  <a:moveTo>
                    <a:pt x="1249" y="0"/>
                  </a:moveTo>
                  <a:cubicBezTo>
                    <a:pt x="1174" y="1"/>
                    <a:pt x="1100" y="7"/>
                    <a:pt x="1027" y="17"/>
                  </a:cubicBezTo>
                  <a:cubicBezTo>
                    <a:pt x="765" y="53"/>
                    <a:pt x="530" y="143"/>
                    <a:pt x="346" y="276"/>
                  </a:cubicBezTo>
                  <a:cubicBezTo>
                    <a:pt x="139" y="426"/>
                    <a:pt x="14" y="627"/>
                    <a:pt x="0" y="831"/>
                  </a:cubicBezTo>
                  <a:cubicBezTo>
                    <a:pt x="497" y="831"/>
                    <a:pt x="497" y="831"/>
                    <a:pt x="497" y="831"/>
                  </a:cubicBezTo>
                  <a:cubicBezTo>
                    <a:pt x="543" y="831"/>
                    <a:pt x="543" y="831"/>
                    <a:pt x="543" y="831"/>
                  </a:cubicBezTo>
                  <a:cubicBezTo>
                    <a:pt x="513" y="866"/>
                    <a:pt x="513" y="866"/>
                    <a:pt x="513" y="866"/>
                  </a:cubicBezTo>
                  <a:cubicBezTo>
                    <a:pt x="479" y="907"/>
                    <a:pt x="471" y="963"/>
                    <a:pt x="494" y="1012"/>
                  </a:cubicBezTo>
                  <a:cubicBezTo>
                    <a:pt x="518" y="1062"/>
                    <a:pt x="564" y="1092"/>
                    <a:pt x="618" y="1092"/>
                  </a:cubicBezTo>
                  <a:cubicBezTo>
                    <a:pt x="671" y="1092"/>
                    <a:pt x="719" y="1060"/>
                    <a:pt x="742" y="1010"/>
                  </a:cubicBezTo>
                  <a:cubicBezTo>
                    <a:pt x="765" y="961"/>
                    <a:pt x="757" y="906"/>
                    <a:pt x="722" y="866"/>
                  </a:cubicBezTo>
                  <a:cubicBezTo>
                    <a:pt x="691" y="831"/>
                    <a:pt x="691" y="831"/>
                    <a:pt x="691" y="831"/>
                  </a:cubicBezTo>
                  <a:cubicBezTo>
                    <a:pt x="738" y="831"/>
                    <a:pt x="738" y="831"/>
                    <a:pt x="738" y="831"/>
                  </a:cubicBezTo>
                  <a:cubicBezTo>
                    <a:pt x="1249" y="832"/>
                    <a:pt x="1249" y="832"/>
                    <a:pt x="1249" y="832"/>
                  </a:cubicBezTo>
                  <a:cubicBezTo>
                    <a:pt x="1249" y="535"/>
                    <a:pt x="1249" y="535"/>
                    <a:pt x="1249" y="535"/>
                  </a:cubicBezTo>
                  <a:cubicBezTo>
                    <a:pt x="1249" y="489"/>
                    <a:pt x="1249" y="489"/>
                    <a:pt x="1249" y="489"/>
                  </a:cubicBezTo>
                  <a:cubicBezTo>
                    <a:pt x="1284" y="519"/>
                    <a:pt x="1284" y="519"/>
                    <a:pt x="1284" y="519"/>
                  </a:cubicBezTo>
                  <a:cubicBezTo>
                    <a:pt x="1309" y="540"/>
                    <a:pt x="1339" y="551"/>
                    <a:pt x="1371" y="551"/>
                  </a:cubicBezTo>
                  <a:cubicBezTo>
                    <a:pt x="1439" y="551"/>
                    <a:pt x="1512" y="499"/>
                    <a:pt x="1512" y="415"/>
                  </a:cubicBezTo>
                  <a:cubicBezTo>
                    <a:pt x="1512" y="332"/>
                    <a:pt x="1438" y="280"/>
                    <a:pt x="1370" y="280"/>
                  </a:cubicBezTo>
                  <a:cubicBezTo>
                    <a:pt x="1339" y="280"/>
                    <a:pt x="1309" y="291"/>
                    <a:pt x="1284" y="312"/>
                  </a:cubicBezTo>
                  <a:cubicBezTo>
                    <a:pt x="1249" y="342"/>
                    <a:pt x="1249" y="342"/>
                    <a:pt x="1249" y="342"/>
                  </a:cubicBezTo>
                  <a:cubicBezTo>
                    <a:pt x="1249" y="296"/>
                    <a:pt x="1249" y="296"/>
                    <a:pt x="1249" y="296"/>
                  </a:cubicBezTo>
                  <a:cubicBezTo>
                    <a:pt x="1249" y="0"/>
                    <a:pt x="1249" y="0"/>
                    <a:pt x="1249" y="0"/>
                  </a:cubicBezTo>
                  <a:moveTo>
                    <a:pt x="1249" y="0"/>
                  </a:moveTo>
                  <a:cubicBezTo>
                    <a:pt x="1249" y="0"/>
                    <a:pt x="1249" y="0"/>
                    <a:pt x="1249" y="0"/>
                  </a:cubicBezTo>
                  <a:cubicBezTo>
                    <a:pt x="1249" y="0"/>
                    <a:pt x="1249" y="0"/>
                    <a:pt x="1249" y="0"/>
                  </a:cubicBezTo>
                </a:path>
              </a:pathLst>
            </a:custGeom>
            <a:solidFill>
              <a:srgbClr val="58BEB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7"/>
            <p:cNvSpPr/>
            <p:nvPr/>
          </p:nvSpPr>
          <p:spPr bwMode="auto">
            <a:xfrm>
              <a:off x="-1027906" y="735807"/>
              <a:ext cx="5716588" cy="4132263"/>
            </a:xfrm>
            <a:custGeom>
              <a:avLst/>
              <a:gdLst>
                <a:gd name="T0" fmla="*/ 618 w 1512"/>
                <a:gd name="T1" fmla="*/ 1092 h 1092"/>
                <a:gd name="T2" fmla="*/ 494 w 1512"/>
                <a:gd name="T3" fmla="*/ 1012 h 1092"/>
                <a:gd name="T4" fmla="*/ 513 w 1512"/>
                <a:gd name="T5" fmla="*/ 866 h 1092"/>
                <a:gd name="T6" fmla="*/ 543 w 1512"/>
                <a:gd name="T7" fmla="*/ 831 h 1092"/>
                <a:gd name="T8" fmla="*/ 497 w 1512"/>
                <a:gd name="T9" fmla="*/ 831 h 1092"/>
                <a:gd name="T10" fmla="*/ 0 w 1512"/>
                <a:gd name="T11" fmla="*/ 831 h 1092"/>
                <a:gd name="T12" fmla="*/ 346 w 1512"/>
                <a:gd name="T13" fmla="*/ 276 h 1092"/>
                <a:gd name="T14" fmla="*/ 1027 w 1512"/>
                <a:gd name="T15" fmla="*/ 17 h 1092"/>
                <a:gd name="T16" fmla="*/ 1249 w 1512"/>
                <a:gd name="T17" fmla="*/ 0 h 1092"/>
                <a:gd name="T18" fmla="*/ 1249 w 1512"/>
                <a:gd name="T19" fmla="*/ 296 h 1092"/>
                <a:gd name="T20" fmla="*/ 1249 w 1512"/>
                <a:gd name="T21" fmla="*/ 342 h 1092"/>
                <a:gd name="T22" fmla="*/ 1284 w 1512"/>
                <a:gd name="T23" fmla="*/ 312 h 1092"/>
                <a:gd name="T24" fmla="*/ 1370 w 1512"/>
                <a:gd name="T25" fmla="*/ 280 h 1092"/>
                <a:gd name="T26" fmla="*/ 1512 w 1512"/>
                <a:gd name="T27" fmla="*/ 415 h 1092"/>
                <a:gd name="T28" fmla="*/ 1371 w 1512"/>
                <a:gd name="T29" fmla="*/ 551 h 1092"/>
                <a:gd name="T30" fmla="*/ 1284 w 1512"/>
                <a:gd name="T31" fmla="*/ 519 h 1092"/>
                <a:gd name="T32" fmla="*/ 1249 w 1512"/>
                <a:gd name="T33" fmla="*/ 489 h 1092"/>
                <a:gd name="T34" fmla="*/ 1249 w 1512"/>
                <a:gd name="T35" fmla="*/ 535 h 1092"/>
                <a:gd name="T36" fmla="*/ 1249 w 1512"/>
                <a:gd name="T37" fmla="*/ 832 h 1092"/>
                <a:gd name="T38" fmla="*/ 738 w 1512"/>
                <a:gd name="T39" fmla="*/ 831 h 1092"/>
                <a:gd name="T40" fmla="*/ 691 w 1512"/>
                <a:gd name="T41" fmla="*/ 831 h 1092"/>
                <a:gd name="T42" fmla="*/ 722 w 1512"/>
                <a:gd name="T43" fmla="*/ 866 h 1092"/>
                <a:gd name="T44" fmla="*/ 742 w 1512"/>
                <a:gd name="T45" fmla="*/ 1010 h 1092"/>
                <a:gd name="T46" fmla="*/ 618 w 1512"/>
                <a:gd name="T47" fmla="*/ 1092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12" h="1092">
                  <a:moveTo>
                    <a:pt x="618" y="1092"/>
                  </a:moveTo>
                  <a:cubicBezTo>
                    <a:pt x="564" y="1092"/>
                    <a:pt x="518" y="1062"/>
                    <a:pt x="494" y="1012"/>
                  </a:cubicBezTo>
                  <a:cubicBezTo>
                    <a:pt x="471" y="963"/>
                    <a:pt x="479" y="907"/>
                    <a:pt x="513" y="866"/>
                  </a:cubicBezTo>
                  <a:cubicBezTo>
                    <a:pt x="543" y="831"/>
                    <a:pt x="543" y="831"/>
                    <a:pt x="543" y="831"/>
                  </a:cubicBezTo>
                  <a:cubicBezTo>
                    <a:pt x="497" y="831"/>
                    <a:pt x="497" y="831"/>
                    <a:pt x="497" y="831"/>
                  </a:cubicBezTo>
                  <a:cubicBezTo>
                    <a:pt x="0" y="831"/>
                    <a:pt x="0" y="831"/>
                    <a:pt x="0" y="831"/>
                  </a:cubicBezTo>
                  <a:cubicBezTo>
                    <a:pt x="14" y="627"/>
                    <a:pt x="139" y="426"/>
                    <a:pt x="346" y="276"/>
                  </a:cubicBezTo>
                  <a:cubicBezTo>
                    <a:pt x="530" y="143"/>
                    <a:pt x="765" y="53"/>
                    <a:pt x="1027" y="17"/>
                  </a:cubicBezTo>
                  <a:cubicBezTo>
                    <a:pt x="1100" y="7"/>
                    <a:pt x="1174" y="1"/>
                    <a:pt x="1249" y="0"/>
                  </a:cubicBezTo>
                  <a:cubicBezTo>
                    <a:pt x="1249" y="296"/>
                    <a:pt x="1249" y="296"/>
                    <a:pt x="1249" y="296"/>
                  </a:cubicBezTo>
                  <a:cubicBezTo>
                    <a:pt x="1249" y="342"/>
                    <a:pt x="1249" y="342"/>
                    <a:pt x="1249" y="342"/>
                  </a:cubicBezTo>
                  <a:cubicBezTo>
                    <a:pt x="1284" y="312"/>
                    <a:pt x="1284" y="312"/>
                    <a:pt x="1284" y="312"/>
                  </a:cubicBezTo>
                  <a:cubicBezTo>
                    <a:pt x="1309" y="291"/>
                    <a:pt x="1339" y="280"/>
                    <a:pt x="1370" y="280"/>
                  </a:cubicBezTo>
                  <a:cubicBezTo>
                    <a:pt x="1438" y="280"/>
                    <a:pt x="1512" y="332"/>
                    <a:pt x="1512" y="415"/>
                  </a:cubicBezTo>
                  <a:cubicBezTo>
                    <a:pt x="1512" y="499"/>
                    <a:pt x="1439" y="551"/>
                    <a:pt x="1371" y="551"/>
                  </a:cubicBezTo>
                  <a:cubicBezTo>
                    <a:pt x="1339" y="551"/>
                    <a:pt x="1309" y="540"/>
                    <a:pt x="1284" y="519"/>
                  </a:cubicBezTo>
                  <a:cubicBezTo>
                    <a:pt x="1249" y="489"/>
                    <a:pt x="1249" y="489"/>
                    <a:pt x="1249" y="489"/>
                  </a:cubicBezTo>
                  <a:cubicBezTo>
                    <a:pt x="1249" y="535"/>
                    <a:pt x="1249" y="535"/>
                    <a:pt x="1249" y="535"/>
                  </a:cubicBezTo>
                  <a:cubicBezTo>
                    <a:pt x="1249" y="832"/>
                    <a:pt x="1249" y="832"/>
                    <a:pt x="1249" y="832"/>
                  </a:cubicBezTo>
                  <a:cubicBezTo>
                    <a:pt x="738" y="831"/>
                    <a:pt x="738" y="831"/>
                    <a:pt x="738" y="831"/>
                  </a:cubicBezTo>
                  <a:cubicBezTo>
                    <a:pt x="691" y="831"/>
                    <a:pt x="691" y="831"/>
                    <a:pt x="691" y="831"/>
                  </a:cubicBezTo>
                  <a:cubicBezTo>
                    <a:pt x="722" y="866"/>
                    <a:pt x="722" y="866"/>
                    <a:pt x="722" y="866"/>
                  </a:cubicBezTo>
                  <a:cubicBezTo>
                    <a:pt x="757" y="906"/>
                    <a:pt x="765" y="961"/>
                    <a:pt x="742" y="1010"/>
                  </a:cubicBezTo>
                  <a:cubicBezTo>
                    <a:pt x="719" y="1060"/>
                    <a:pt x="671" y="1092"/>
                    <a:pt x="618" y="109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1037" name="Freeform 73"/>
            <p:cNvSpPr/>
            <p:nvPr/>
          </p:nvSpPr>
          <p:spPr bwMode="auto">
            <a:xfrm>
              <a:off x="3875606" y="4866267"/>
              <a:ext cx="1202629" cy="1783825"/>
            </a:xfrm>
            <a:custGeom>
              <a:avLst/>
              <a:gdLst>
                <a:gd name="T0" fmla="*/ 254 w 302"/>
                <a:gd name="T1" fmla="*/ 292 h 450"/>
                <a:gd name="T2" fmla="*/ 0 w 302"/>
                <a:gd name="T3" fmla="*/ 62 h 450"/>
                <a:gd name="T4" fmla="*/ 2 w 302"/>
                <a:gd name="T5" fmla="*/ 64 h 450"/>
                <a:gd name="T6" fmla="*/ 219 w 302"/>
                <a:gd name="T7" fmla="*/ 231 h 450"/>
                <a:gd name="T8" fmla="*/ 2 w 302"/>
                <a:gd name="T9" fmla="*/ 351 h 450"/>
                <a:gd name="T10" fmla="*/ 0 w 302"/>
                <a:gd name="T11" fmla="*/ 407 h 450"/>
                <a:gd name="T12" fmla="*/ 254 w 302"/>
                <a:gd name="T13" fmla="*/ 292 h 450"/>
                <a:gd name="T14" fmla="*/ 254 w 302"/>
                <a:gd name="T15" fmla="*/ 292 h 4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450">
                  <a:moveTo>
                    <a:pt x="254" y="292"/>
                  </a:moveTo>
                  <a:cubicBezTo>
                    <a:pt x="302" y="126"/>
                    <a:pt x="147" y="0"/>
                    <a:pt x="0" y="62"/>
                  </a:cubicBezTo>
                  <a:cubicBezTo>
                    <a:pt x="2" y="64"/>
                    <a:pt x="2" y="64"/>
                    <a:pt x="2" y="64"/>
                  </a:cubicBezTo>
                  <a:cubicBezTo>
                    <a:pt x="114" y="17"/>
                    <a:pt x="237" y="112"/>
                    <a:pt x="219" y="231"/>
                  </a:cubicBezTo>
                  <a:cubicBezTo>
                    <a:pt x="204" y="330"/>
                    <a:pt x="95" y="390"/>
                    <a:pt x="2" y="351"/>
                  </a:cubicBezTo>
                  <a:cubicBezTo>
                    <a:pt x="0" y="407"/>
                    <a:pt x="0" y="407"/>
                    <a:pt x="0" y="407"/>
                  </a:cubicBezTo>
                  <a:cubicBezTo>
                    <a:pt x="100" y="450"/>
                    <a:pt x="220" y="394"/>
                    <a:pt x="254" y="292"/>
                  </a:cubicBezTo>
                  <a:cubicBezTo>
                    <a:pt x="254" y="290"/>
                    <a:pt x="253" y="293"/>
                    <a:pt x="254" y="292"/>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1038" name="Freeform 74"/>
            <p:cNvSpPr/>
            <p:nvPr/>
          </p:nvSpPr>
          <p:spPr bwMode="auto">
            <a:xfrm>
              <a:off x="4243271" y="6932812"/>
              <a:ext cx="907560" cy="2585577"/>
            </a:xfrm>
            <a:custGeom>
              <a:avLst/>
              <a:gdLst>
                <a:gd name="T0" fmla="*/ 45 w 609"/>
                <a:gd name="T1" fmla="*/ 1735 h 1735"/>
                <a:gd name="T2" fmla="*/ 0 w 609"/>
                <a:gd name="T3" fmla="*/ 1235 h 1735"/>
                <a:gd name="T4" fmla="*/ 470 w 609"/>
                <a:gd name="T5" fmla="*/ 0 h 1735"/>
                <a:gd name="T6" fmla="*/ 609 w 609"/>
                <a:gd name="T7" fmla="*/ 255 h 1735"/>
                <a:gd name="T8" fmla="*/ 45 w 609"/>
                <a:gd name="T9" fmla="*/ 1735 h 1735"/>
              </a:gdLst>
              <a:ahLst/>
              <a:cxnLst>
                <a:cxn ang="0">
                  <a:pos x="T0" y="T1"/>
                </a:cxn>
                <a:cxn ang="0">
                  <a:pos x="T2" y="T3"/>
                </a:cxn>
                <a:cxn ang="0">
                  <a:pos x="T4" y="T5"/>
                </a:cxn>
                <a:cxn ang="0">
                  <a:pos x="T6" y="T7"/>
                </a:cxn>
                <a:cxn ang="0">
                  <a:pos x="T8" y="T9"/>
                </a:cxn>
              </a:cxnLst>
              <a:rect l="0" t="0" r="r" b="b"/>
              <a:pathLst>
                <a:path w="609" h="1735">
                  <a:moveTo>
                    <a:pt x="45" y="1735"/>
                  </a:moveTo>
                  <a:lnTo>
                    <a:pt x="0" y="1235"/>
                  </a:lnTo>
                  <a:lnTo>
                    <a:pt x="470" y="0"/>
                  </a:lnTo>
                  <a:lnTo>
                    <a:pt x="609" y="255"/>
                  </a:lnTo>
                  <a:lnTo>
                    <a:pt x="45" y="1735"/>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1031" name="Freeform 67"/>
            <p:cNvSpPr/>
            <p:nvPr/>
          </p:nvSpPr>
          <p:spPr bwMode="auto">
            <a:xfrm>
              <a:off x="3875606" y="3101214"/>
              <a:ext cx="4996794" cy="6433391"/>
            </a:xfrm>
            <a:custGeom>
              <a:avLst/>
              <a:gdLst>
                <a:gd name="T0" fmla="*/ 643 w 1295"/>
                <a:gd name="T1" fmla="*/ 0 h 1667"/>
                <a:gd name="T2" fmla="*/ 764 w 1295"/>
                <a:gd name="T3" fmla="*/ 260 h 1667"/>
                <a:gd name="T4" fmla="*/ 1295 w 1295"/>
                <a:gd name="T5" fmla="*/ 260 h 1667"/>
                <a:gd name="T6" fmla="*/ 1049 w 1295"/>
                <a:gd name="T7" fmla="*/ 770 h 1667"/>
                <a:gd name="T8" fmla="*/ 888 w 1295"/>
                <a:gd name="T9" fmla="*/ 925 h 1667"/>
                <a:gd name="T10" fmla="*/ 315 w 1295"/>
                <a:gd name="T11" fmla="*/ 1475 h 1667"/>
                <a:gd name="T12" fmla="*/ 116 w 1295"/>
                <a:gd name="T13" fmla="*/ 1667 h 1667"/>
                <a:gd name="T14" fmla="*/ 327 w 1295"/>
                <a:gd name="T15" fmla="*/ 1111 h 1667"/>
                <a:gd name="T16" fmla="*/ 0 w 1295"/>
                <a:gd name="T17" fmla="*/ 1141 h 1667"/>
                <a:gd name="T18" fmla="*/ 0 w 1295"/>
                <a:gd name="T19" fmla="*/ 870 h 1667"/>
                <a:gd name="T20" fmla="*/ 263 w 1295"/>
                <a:gd name="T21" fmla="*/ 697 h 1667"/>
                <a:gd name="T22" fmla="*/ 0 w 1295"/>
                <a:gd name="T23" fmla="*/ 525 h 1667"/>
                <a:gd name="T24" fmla="*/ 0 w 1295"/>
                <a:gd name="T25" fmla="*/ 260 h 1667"/>
                <a:gd name="T26" fmla="*/ 522 w 1295"/>
                <a:gd name="T27" fmla="*/ 260 h 1667"/>
                <a:gd name="T28" fmla="*/ 643 w 1295"/>
                <a:gd name="T29" fmla="*/ 0 h 1667"/>
                <a:gd name="T30" fmla="*/ 643 w 1295"/>
                <a:gd name="T31" fmla="*/ 0 h 1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95" h="1667">
                  <a:moveTo>
                    <a:pt x="643" y="0"/>
                  </a:moveTo>
                  <a:cubicBezTo>
                    <a:pt x="777" y="0"/>
                    <a:pt x="851" y="159"/>
                    <a:pt x="764" y="260"/>
                  </a:cubicBezTo>
                  <a:cubicBezTo>
                    <a:pt x="1295" y="260"/>
                    <a:pt x="1295" y="260"/>
                    <a:pt x="1295" y="260"/>
                  </a:cubicBezTo>
                  <a:cubicBezTo>
                    <a:pt x="1292" y="458"/>
                    <a:pt x="1190" y="634"/>
                    <a:pt x="1049" y="770"/>
                  </a:cubicBezTo>
                  <a:cubicBezTo>
                    <a:pt x="995" y="821"/>
                    <a:pt x="942" y="873"/>
                    <a:pt x="888" y="925"/>
                  </a:cubicBezTo>
                  <a:cubicBezTo>
                    <a:pt x="697" y="1108"/>
                    <a:pt x="506" y="1292"/>
                    <a:pt x="315" y="1475"/>
                  </a:cubicBezTo>
                  <a:cubicBezTo>
                    <a:pt x="249" y="1539"/>
                    <a:pt x="182" y="1603"/>
                    <a:pt x="116" y="1667"/>
                  </a:cubicBezTo>
                  <a:cubicBezTo>
                    <a:pt x="327" y="1111"/>
                    <a:pt x="327" y="1111"/>
                    <a:pt x="327" y="1111"/>
                  </a:cubicBezTo>
                  <a:cubicBezTo>
                    <a:pt x="219" y="1130"/>
                    <a:pt x="109" y="1140"/>
                    <a:pt x="0" y="1141"/>
                  </a:cubicBezTo>
                  <a:cubicBezTo>
                    <a:pt x="0" y="870"/>
                    <a:pt x="0" y="870"/>
                    <a:pt x="0" y="870"/>
                  </a:cubicBezTo>
                  <a:cubicBezTo>
                    <a:pt x="122" y="921"/>
                    <a:pt x="263" y="829"/>
                    <a:pt x="263" y="697"/>
                  </a:cubicBezTo>
                  <a:cubicBezTo>
                    <a:pt x="263" y="565"/>
                    <a:pt x="123" y="473"/>
                    <a:pt x="0" y="525"/>
                  </a:cubicBezTo>
                  <a:cubicBezTo>
                    <a:pt x="0" y="260"/>
                    <a:pt x="0" y="260"/>
                    <a:pt x="0" y="260"/>
                  </a:cubicBezTo>
                  <a:cubicBezTo>
                    <a:pt x="522" y="260"/>
                    <a:pt x="522" y="260"/>
                    <a:pt x="522" y="260"/>
                  </a:cubicBezTo>
                  <a:cubicBezTo>
                    <a:pt x="436" y="159"/>
                    <a:pt x="509" y="0"/>
                    <a:pt x="643" y="0"/>
                  </a:cubicBezTo>
                  <a:cubicBezTo>
                    <a:pt x="665" y="0"/>
                    <a:pt x="621" y="0"/>
                    <a:pt x="643" y="0"/>
                  </a:cubicBezTo>
                  <a:close/>
                </a:path>
              </a:pathLst>
            </a:custGeom>
            <a:solidFill>
              <a:srgbClr val="FCFCF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2" name="Freeform 68"/>
            <p:cNvSpPr/>
            <p:nvPr/>
          </p:nvSpPr>
          <p:spPr bwMode="auto">
            <a:xfrm>
              <a:off x="3959060" y="3186423"/>
              <a:ext cx="4829886" cy="6041456"/>
            </a:xfrm>
            <a:custGeom>
              <a:avLst/>
              <a:gdLst>
                <a:gd name="T0" fmla="*/ 148 w 1252"/>
                <a:gd name="T1" fmla="*/ 1565 h 1565"/>
                <a:gd name="T2" fmla="*/ 326 w 1252"/>
                <a:gd name="T3" fmla="*/ 1097 h 1565"/>
                <a:gd name="T4" fmla="*/ 339 w 1252"/>
                <a:gd name="T5" fmla="*/ 1062 h 1565"/>
                <a:gd name="T6" fmla="*/ 302 w 1252"/>
                <a:gd name="T7" fmla="*/ 1069 h 1565"/>
                <a:gd name="T8" fmla="*/ 0 w 1252"/>
                <a:gd name="T9" fmla="*/ 1099 h 1565"/>
                <a:gd name="T10" fmla="*/ 0 w 1252"/>
                <a:gd name="T11" fmla="*/ 878 h 1565"/>
                <a:gd name="T12" fmla="*/ 51 w 1252"/>
                <a:gd name="T13" fmla="*/ 884 h 1565"/>
                <a:gd name="T14" fmla="*/ 263 w 1252"/>
                <a:gd name="T15" fmla="*/ 676 h 1565"/>
                <a:gd name="T16" fmla="*/ 51 w 1252"/>
                <a:gd name="T17" fmla="*/ 468 h 1565"/>
                <a:gd name="T18" fmla="*/ 0 w 1252"/>
                <a:gd name="T19" fmla="*/ 474 h 1565"/>
                <a:gd name="T20" fmla="*/ 0 w 1252"/>
                <a:gd name="T21" fmla="*/ 260 h 1565"/>
                <a:gd name="T22" fmla="*/ 501 w 1252"/>
                <a:gd name="T23" fmla="*/ 260 h 1565"/>
                <a:gd name="T24" fmla="*/ 547 w 1252"/>
                <a:gd name="T25" fmla="*/ 260 h 1565"/>
                <a:gd name="T26" fmla="*/ 517 w 1252"/>
                <a:gd name="T27" fmla="*/ 225 h 1565"/>
                <a:gd name="T28" fmla="*/ 498 w 1252"/>
                <a:gd name="T29" fmla="*/ 81 h 1565"/>
                <a:gd name="T30" fmla="*/ 620 w 1252"/>
                <a:gd name="T31" fmla="*/ 0 h 1565"/>
                <a:gd name="T32" fmla="*/ 622 w 1252"/>
                <a:gd name="T33" fmla="*/ 0 h 1565"/>
                <a:gd name="T34" fmla="*/ 625 w 1252"/>
                <a:gd name="T35" fmla="*/ 0 h 1565"/>
                <a:gd name="T36" fmla="*/ 746 w 1252"/>
                <a:gd name="T37" fmla="*/ 81 h 1565"/>
                <a:gd name="T38" fmla="*/ 727 w 1252"/>
                <a:gd name="T39" fmla="*/ 225 h 1565"/>
                <a:gd name="T40" fmla="*/ 697 w 1252"/>
                <a:gd name="T41" fmla="*/ 260 h 1565"/>
                <a:gd name="T42" fmla="*/ 743 w 1252"/>
                <a:gd name="T43" fmla="*/ 260 h 1565"/>
                <a:gd name="T44" fmla="*/ 1252 w 1252"/>
                <a:gd name="T45" fmla="*/ 260 h 1565"/>
                <a:gd name="T46" fmla="*/ 1013 w 1252"/>
                <a:gd name="T47" fmla="*/ 734 h 1565"/>
                <a:gd name="T48" fmla="*/ 932 w 1252"/>
                <a:gd name="T49" fmla="*/ 811 h 1565"/>
                <a:gd name="T50" fmla="*/ 852 w 1252"/>
                <a:gd name="T51" fmla="*/ 889 h 1565"/>
                <a:gd name="T52" fmla="*/ 566 w 1252"/>
                <a:gd name="T53" fmla="*/ 1164 h 1565"/>
                <a:gd name="T54" fmla="*/ 279 w 1252"/>
                <a:gd name="T55" fmla="*/ 1439 h 1565"/>
                <a:gd name="T56" fmla="*/ 148 w 1252"/>
                <a:gd name="T57" fmla="*/ 1565 h 1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52" h="1565">
                  <a:moveTo>
                    <a:pt x="148" y="1565"/>
                  </a:moveTo>
                  <a:cubicBezTo>
                    <a:pt x="326" y="1097"/>
                    <a:pt x="326" y="1097"/>
                    <a:pt x="326" y="1097"/>
                  </a:cubicBezTo>
                  <a:cubicBezTo>
                    <a:pt x="339" y="1062"/>
                    <a:pt x="339" y="1062"/>
                    <a:pt x="339" y="1062"/>
                  </a:cubicBezTo>
                  <a:cubicBezTo>
                    <a:pt x="302" y="1069"/>
                    <a:pt x="302" y="1069"/>
                    <a:pt x="302" y="1069"/>
                  </a:cubicBezTo>
                  <a:cubicBezTo>
                    <a:pt x="204" y="1087"/>
                    <a:pt x="103" y="1097"/>
                    <a:pt x="0" y="1099"/>
                  </a:cubicBezTo>
                  <a:cubicBezTo>
                    <a:pt x="0" y="878"/>
                    <a:pt x="0" y="878"/>
                    <a:pt x="0" y="878"/>
                  </a:cubicBezTo>
                  <a:cubicBezTo>
                    <a:pt x="17" y="882"/>
                    <a:pt x="33" y="884"/>
                    <a:pt x="51" y="884"/>
                  </a:cubicBezTo>
                  <a:cubicBezTo>
                    <a:pt x="166" y="884"/>
                    <a:pt x="263" y="789"/>
                    <a:pt x="263" y="676"/>
                  </a:cubicBezTo>
                  <a:cubicBezTo>
                    <a:pt x="263" y="563"/>
                    <a:pt x="166" y="468"/>
                    <a:pt x="51" y="468"/>
                  </a:cubicBezTo>
                  <a:cubicBezTo>
                    <a:pt x="33" y="468"/>
                    <a:pt x="17" y="470"/>
                    <a:pt x="0" y="474"/>
                  </a:cubicBezTo>
                  <a:cubicBezTo>
                    <a:pt x="0" y="260"/>
                    <a:pt x="0" y="260"/>
                    <a:pt x="0" y="260"/>
                  </a:cubicBezTo>
                  <a:cubicBezTo>
                    <a:pt x="501" y="260"/>
                    <a:pt x="501" y="260"/>
                    <a:pt x="501" y="260"/>
                  </a:cubicBezTo>
                  <a:cubicBezTo>
                    <a:pt x="547" y="260"/>
                    <a:pt x="547" y="260"/>
                    <a:pt x="547" y="260"/>
                  </a:cubicBezTo>
                  <a:cubicBezTo>
                    <a:pt x="517" y="225"/>
                    <a:pt x="517" y="225"/>
                    <a:pt x="517" y="225"/>
                  </a:cubicBezTo>
                  <a:cubicBezTo>
                    <a:pt x="483" y="185"/>
                    <a:pt x="476" y="130"/>
                    <a:pt x="498" y="81"/>
                  </a:cubicBezTo>
                  <a:cubicBezTo>
                    <a:pt x="520" y="32"/>
                    <a:pt x="567" y="1"/>
                    <a:pt x="620" y="0"/>
                  </a:cubicBezTo>
                  <a:cubicBezTo>
                    <a:pt x="622" y="0"/>
                    <a:pt x="622" y="0"/>
                    <a:pt x="622" y="0"/>
                  </a:cubicBezTo>
                  <a:cubicBezTo>
                    <a:pt x="625" y="0"/>
                    <a:pt x="625" y="0"/>
                    <a:pt x="625" y="0"/>
                  </a:cubicBezTo>
                  <a:cubicBezTo>
                    <a:pt x="677" y="1"/>
                    <a:pt x="724" y="32"/>
                    <a:pt x="746" y="81"/>
                  </a:cubicBezTo>
                  <a:cubicBezTo>
                    <a:pt x="769" y="130"/>
                    <a:pt x="761" y="185"/>
                    <a:pt x="727" y="225"/>
                  </a:cubicBezTo>
                  <a:cubicBezTo>
                    <a:pt x="697" y="260"/>
                    <a:pt x="697" y="260"/>
                    <a:pt x="697" y="260"/>
                  </a:cubicBezTo>
                  <a:cubicBezTo>
                    <a:pt x="743" y="260"/>
                    <a:pt x="743" y="260"/>
                    <a:pt x="743" y="260"/>
                  </a:cubicBezTo>
                  <a:cubicBezTo>
                    <a:pt x="1252" y="260"/>
                    <a:pt x="1252" y="260"/>
                    <a:pt x="1252" y="260"/>
                  </a:cubicBezTo>
                  <a:cubicBezTo>
                    <a:pt x="1241" y="472"/>
                    <a:pt x="1117" y="634"/>
                    <a:pt x="1013" y="734"/>
                  </a:cubicBezTo>
                  <a:cubicBezTo>
                    <a:pt x="932" y="811"/>
                    <a:pt x="932" y="811"/>
                    <a:pt x="932" y="811"/>
                  </a:cubicBezTo>
                  <a:cubicBezTo>
                    <a:pt x="852" y="889"/>
                    <a:pt x="852" y="889"/>
                    <a:pt x="852" y="889"/>
                  </a:cubicBezTo>
                  <a:cubicBezTo>
                    <a:pt x="566" y="1164"/>
                    <a:pt x="566" y="1164"/>
                    <a:pt x="566" y="1164"/>
                  </a:cubicBezTo>
                  <a:cubicBezTo>
                    <a:pt x="279" y="1439"/>
                    <a:pt x="279" y="1439"/>
                    <a:pt x="279" y="1439"/>
                  </a:cubicBezTo>
                  <a:cubicBezTo>
                    <a:pt x="148" y="1565"/>
                    <a:pt x="148" y="1565"/>
                    <a:pt x="148" y="1565"/>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82" name="文本框 81"/>
          <p:cNvSpPr txBox="1"/>
          <p:nvPr/>
        </p:nvSpPr>
        <p:spPr>
          <a:xfrm>
            <a:off x="5237596" y="3019876"/>
            <a:ext cx="277803" cy="364260"/>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01</a:t>
            </a:r>
            <a:endParaRPr lang="zh-CN" altLang="en-US" sz="2800" dirty="0">
              <a:solidFill>
                <a:schemeClr val="bg1"/>
              </a:solidFill>
              <a:latin typeface="Impact" panose="020B0806030902050204" pitchFamily="34" charset="0"/>
            </a:endParaRPr>
          </a:p>
        </p:txBody>
      </p:sp>
      <p:sp>
        <p:nvSpPr>
          <p:cNvPr id="83" name="文本框 82"/>
          <p:cNvSpPr txBox="1"/>
          <p:nvPr/>
        </p:nvSpPr>
        <p:spPr>
          <a:xfrm>
            <a:off x="6786937" y="2871224"/>
            <a:ext cx="343873" cy="39841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02</a:t>
            </a:r>
            <a:endParaRPr lang="zh-CN" altLang="en-US" sz="2800" dirty="0">
              <a:solidFill>
                <a:schemeClr val="bg1"/>
              </a:solidFill>
              <a:latin typeface="Impact" panose="020B0806030902050204" pitchFamily="34" charset="0"/>
            </a:endParaRPr>
          </a:p>
        </p:txBody>
      </p:sp>
      <p:sp>
        <p:nvSpPr>
          <p:cNvPr id="84" name="文本框 83"/>
          <p:cNvSpPr txBox="1"/>
          <p:nvPr/>
        </p:nvSpPr>
        <p:spPr>
          <a:xfrm>
            <a:off x="6786937" y="4122144"/>
            <a:ext cx="343873" cy="39841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04</a:t>
            </a:r>
            <a:endParaRPr lang="zh-CN" altLang="en-US" sz="2800" dirty="0">
              <a:solidFill>
                <a:schemeClr val="bg1"/>
              </a:solidFill>
              <a:latin typeface="Impact" panose="020B0806030902050204" pitchFamily="34" charset="0"/>
            </a:endParaRPr>
          </a:p>
        </p:txBody>
      </p:sp>
      <p:sp>
        <p:nvSpPr>
          <p:cNvPr id="85" name="文本框 84"/>
          <p:cNvSpPr txBox="1"/>
          <p:nvPr/>
        </p:nvSpPr>
        <p:spPr>
          <a:xfrm>
            <a:off x="5376497" y="4122144"/>
            <a:ext cx="354248" cy="39841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03</a:t>
            </a:r>
            <a:endParaRPr lang="zh-CN" altLang="en-US" sz="2800" dirty="0">
              <a:solidFill>
                <a:schemeClr val="bg1"/>
              </a:solidFill>
              <a:latin typeface="Impact" panose="020B0806030902050204" pitchFamily="34" charset="0"/>
            </a:endParaRPr>
          </a:p>
        </p:txBody>
      </p:sp>
      <p:sp>
        <p:nvSpPr>
          <p:cNvPr id="55" name="矩形 54"/>
          <p:cNvSpPr/>
          <p:nvPr/>
        </p:nvSpPr>
        <p:spPr>
          <a:xfrm>
            <a:off x="5192110" y="1042513"/>
            <a:ext cx="1830629" cy="215444"/>
          </a:xfrm>
          <a:prstGeom prst="rect">
            <a:avLst/>
          </a:prstGeom>
        </p:spPr>
        <p:txBody>
          <a:bodyPr wrap="none" lIns="0" tIns="0" rIns="0" bIns="0">
            <a:spAutoFit/>
          </a:bodyPr>
          <a:lstStyle/>
          <a:p>
            <a:pPr algn="dist"/>
            <a:r>
              <a:rPr lang="zh-CN" altLang="en-US" sz="1400" dirty="0">
                <a:solidFill>
                  <a:schemeClr val="accent1"/>
                </a:solidFill>
              </a:rPr>
              <a:t>为什么要做</a:t>
            </a:r>
            <a:r>
              <a:rPr lang="en-US" altLang="zh-CN" sz="1400" dirty="0">
                <a:solidFill>
                  <a:schemeClr val="accent1"/>
                </a:solidFill>
              </a:rPr>
              <a:t>APP</a:t>
            </a:r>
            <a:r>
              <a:rPr lang="zh-CN" altLang="en-US" sz="1400" dirty="0">
                <a:solidFill>
                  <a:schemeClr val="accent1"/>
                </a:solidFill>
              </a:rPr>
              <a:t>后端云</a:t>
            </a:r>
          </a:p>
        </p:txBody>
      </p:sp>
      <p:sp>
        <p:nvSpPr>
          <p:cNvPr id="56" name="矩形 55"/>
          <p:cNvSpPr/>
          <p:nvPr/>
        </p:nvSpPr>
        <p:spPr>
          <a:xfrm>
            <a:off x="4567377" y="515185"/>
            <a:ext cx="3094193" cy="523220"/>
          </a:xfrm>
          <a:prstGeom prst="rect">
            <a:avLst/>
          </a:prstGeom>
        </p:spPr>
        <p:txBody>
          <a:bodyPr wrap="square">
            <a:spAutoFit/>
          </a:bodyPr>
          <a:lstStyle/>
          <a:p>
            <a:pPr algn="ctr"/>
            <a:r>
              <a:rPr lang="zh-CN" altLang="en-US" sz="2800" b="1" dirty="0">
                <a:solidFill>
                  <a:srgbClr val="404040"/>
                </a:solidFill>
                <a:latin typeface="微软雅黑" panose="020B0503020204020204" pitchFamily="34" charset="-122"/>
                <a:ea typeface="微软雅黑" panose="020B0503020204020204" pitchFamily="34" charset="-122"/>
              </a:rPr>
              <a:t>背景</a:t>
            </a:r>
          </a:p>
        </p:txBody>
      </p:sp>
      <p:cxnSp>
        <p:nvCxnSpPr>
          <p:cNvPr id="76" name="直接连接符 75"/>
          <p:cNvCxnSpPr/>
          <p:nvPr/>
        </p:nvCxnSpPr>
        <p:spPr>
          <a:xfrm>
            <a:off x="4623043"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1315488" y="2696592"/>
            <a:ext cx="2991575" cy="1077218"/>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国家大力推广互联网</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，各个地方政府提供一切便利让创业者利用中国的互联网市场优势来进行辅助。</a:t>
            </a:r>
            <a:endPar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a:p>
            <a:pPr algn="just"/>
            <a:r>
              <a:rPr lang="zh-CN" altLang="en-US" sz="1400" b="1" dirty="0">
                <a:solidFill>
                  <a:schemeClr val="accent1"/>
                </a:solidFill>
                <a:latin typeface="方正兰亭刊黑_GBK" panose="02000000000000000000" pitchFamily="2" charset="-122"/>
                <a:ea typeface="方正兰亭刊黑_GBK" panose="02000000000000000000" pitchFamily="2" charset="-122"/>
              </a:rPr>
              <a:t>中国现在拥有了全世界最好的互联网创业环境</a:t>
            </a:r>
          </a:p>
        </p:txBody>
      </p:sp>
      <p:sp>
        <p:nvSpPr>
          <p:cNvPr id="78" name="矩形 77"/>
          <p:cNvSpPr/>
          <p:nvPr/>
        </p:nvSpPr>
        <p:spPr>
          <a:xfrm>
            <a:off x="1764817" y="2230080"/>
            <a:ext cx="3152030"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大众创业，万众创新的</a:t>
            </a:r>
            <a:r>
              <a:rPr lang="zh-CN" altLang="en-US" b="1" dirty="0">
                <a:solidFill>
                  <a:schemeClr val="accent3"/>
                </a:solidFill>
                <a:latin typeface="Cambria" panose="02040503050406030204" pitchFamily="18" charset="0"/>
                <a:ea typeface="微软雅黑" panose="020B0503020204020204" pitchFamily="34" charset="-122"/>
              </a:rPr>
              <a:t>互联网</a:t>
            </a:r>
            <a:r>
              <a:rPr lang="en-US" altLang="zh-CN" b="1" dirty="0">
                <a:solidFill>
                  <a:schemeClr val="accent3"/>
                </a:solidFill>
                <a:latin typeface="Cambria" panose="02040503050406030204" pitchFamily="18" charset="0"/>
                <a:ea typeface="微软雅黑" panose="020B0503020204020204" pitchFamily="34" charset="-122"/>
              </a:rPr>
              <a:t>+</a:t>
            </a:r>
            <a:endParaRPr lang="zh-CN" altLang="en-US" b="1" dirty="0">
              <a:solidFill>
                <a:schemeClr val="accent3"/>
              </a:solidFill>
              <a:latin typeface="Cambria" panose="02040503050406030204" pitchFamily="18" charset="0"/>
              <a:ea typeface="微软雅黑" panose="020B0503020204020204" pitchFamily="34" charset="-122"/>
            </a:endParaRPr>
          </a:p>
        </p:txBody>
      </p:sp>
      <p:cxnSp>
        <p:nvCxnSpPr>
          <p:cNvPr id="79" name="直接连接符 78"/>
          <p:cNvCxnSpPr/>
          <p:nvPr/>
        </p:nvCxnSpPr>
        <p:spPr>
          <a:xfrm>
            <a:off x="1315488" y="263258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80" name="组合 79"/>
          <p:cNvGrpSpPr/>
          <p:nvPr/>
        </p:nvGrpSpPr>
        <p:grpSpPr>
          <a:xfrm>
            <a:off x="1315488" y="2157484"/>
            <a:ext cx="419992" cy="422190"/>
            <a:chOff x="8153944" y="1640106"/>
            <a:chExt cx="1516063" cy="1524000"/>
          </a:xfrm>
          <a:solidFill>
            <a:schemeClr val="accent1"/>
          </a:solidFill>
        </p:grpSpPr>
        <p:sp>
          <p:nvSpPr>
            <p:cNvPr id="81" name="Freeform 5"/>
            <p:cNvSpPr>
              <a:spLocks noChangeAspect="1" noEditPoints="1"/>
            </p:cNvSpPr>
            <p:nvPr/>
          </p:nvSpPr>
          <p:spPr bwMode="auto">
            <a:xfrm>
              <a:off x="8153944" y="1640106"/>
              <a:ext cx="1516063" cy="1524000"/>
            </a:xfrm>
            <a:custGeom>
              <a:avLst/>
              <a:gdLst>
                <a:gd name="T0" fmla="*/ 703 w 703"/>
                <a:gd name="T1" fmla="*/ 364 h 703"/>
                <a:gd name="T2" fmla="*/ 701 w 703"/>
                <a:gd name="T3" fmla="*/ 381 h 703"/>
                <a:gd name="T4" fmla="*/ 682 w 703"/>
                <a:gd name="T5" fmla="*/ 470 h 703"/>
                <a:gd name="T6" fmla="*/ 637 w 703"/>
                <a:gd name="T7" fmla="*/ 555 h 703"/>
                <a:gd name="T8" fmla="*/ 585 w 703"/>
                <a:gd name="T9" fmla="*/ 614 h 703"/>
                <a:gd name="T10" fmla="*/ 490 w 703"/>
                <a:gd name="T11" fmla="*/ 674 h 703"/>
                <a:gd name="T12" fmla="*/ 371 w 703"/>
                <a:gd name="T13" fmla="*/ 703 h 703"/>
                <a:gd name="T14" fmla="*/ 330 w 703"/>
                <a:gd name="T15" fmla="*/ 702 h 703"/>
                <a:gd name="T16" fmla="*/ 202 w 703"/>
                <a:gd name="T17" fmla="*/ 669 h 703"/>
                <a:gd name="T18" fmla="*/ 103 w 703"/>
                <a:gd name="T19" fmla="*/ 600 h 703"/>
                <a:gd name="T20" fmla="*/ 41 w 703"/>
                <a:gd name="T21" fmla="*/ 517 h 703"/>
                <a:gd name="T22" fmla="*/ 5 w 703"/>
                <a:gd name="T23" fmla="*/ 405 h 703"/>
                <a:gd name="T24" fmla="*/ 0 w 703"/>
                <a:gd name="T25" fmla="*/ 368 h 703"/>
                <a:gd name="T26" fmla="*/ 1 w 703"/>
                <a:gd name="T27" fmla="*/ 333 h 703"/>
                <a:gd name="T28" fmla="*/ 19 w 703"/>
                <a:gd name="T29" fmla="*/ 239 h 703"/>
                <a:gd name="T30" fmla="*/ 100 w 703"/>
                <a:gd name="T31" fmla="*/ 107 h 703"/>
                <a:gd name="T32" fmla="*/ 188 w 703"/>
                <a:gd name="T33" fmla="*/ 41 h 703"/>
                <a:gd name="T34" fmla="*/ 341 w 703"/>
                <a:gd name="T35" fmla="*/ 1 h 703"/>
                <a:gd name="T36" fmla="*/ 357 w 703"/>
                <a:gd name="T37" fmla="*/ 0 h 703"/>
                <a:gd name="T38" fmla="*/ 401 w 703"/>
                <a:gd name="T39" fmla="*/ 5 h 703"/>
                <a:gd name="T40" fmla="*/ 531 w 703"/>
                <a:gd name="T41" fmla="*/ 50 h 703"/>
                <a:gd name="T42" fmla="*/ 648 w 703"/>
                <a:gd name="T43" fmla="*/ 164 h 703"/>
                <a:gd name="T44" fmla="*/ 694 w 703"/>
                <a:gd name="T45" fmla="*/ 278 h 703"/>
                <a:gd name="T46" fmla="*/ 702 w 703"/>
                <a:gd name="T47" fmla="*/ 337 h 703"/>
                <a:gd name="T48" fmla="*/ 313 w 703"/>
                <a:gd name="T49" fmla="*/ 260 h 703"/>
                <a:gd name="T50" fmla="*/ 302 w 703"/>
                <a:gd name="T51" fmla="*/ 224 h 703"/>
                <a:gd name="T52" fmla="*/ 230 w 703"/>
                <a:gd name="T53" fmla="*/ 173 h 703"/>
                <a:gd name="T54" fmla="*/ 174 w 703"/>
                <a:gd name="T55" fmla="*/ 212 h 703"/>
                <a:gd name="T56" fmla="*/ 161 w 703"/>
                <a:gd name="T57" fmla="*/ 269 h 703"/>
                <a:gd name="T58" fmla="*/ 224 w 703"/>
                <a:gd name="T59" fmla="*/ 399 h 703"/>
                <a:gd name="T60" fmla="*/ 288 w 703"/>
                <a:gd name="T61" fmla="*/ 468 h 703"/>
                <a:gd name="T62" fmla="*/ 358 w 703"/>
                <a:gd name="T63" fmla="*/ 520 h 703"/>
                <a:gd name="T64" fmla="*/ 453 w 703"/>
                <a:gd name="T65" fmla="*/ 554 h 703"/>
                <a:gd name="T66" fmla="*/ 513 w 703"/>
                <a:gd name="T67" fmla="*/ 531 h 703"/>
                <a:gd name="T68" fmla="*/ 534 w 703"/>
                <a:gd name="T69" fmla="*/ 452 h 703"/>
                <a:gd name="T70" fmla="*/ 470 w 703"/>
                <a:gd name="T71" fmla="*/ 403 h 703"/>
                <a:gd name="T72" fmla="*/ 407 w 703"/>
                <a:gd name="T73" fmla="*/ 429 h 703"/>
                <a:gd name="T74" fmla="*/ 384 w 703"/>
                <a:gd name="T75" fmla="*/ 421 h 703"/>
                <a:gd name="T76" fmla="*/ 303 w 703"/>
                <a:gd name="T77" fmla="*/ 343 h 703"/>
                <a:gd name="T78" fmla="*/ 286 w 703"/>
                <a:gd name="T79" fmla="*/ 308 h 703"/>
                <a:gd name="T80" fmla="*/ 313 w 703"/>
                <a:gd name="T81" fmla="*/ 26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3" h="703">
                  <a:moveTo>
                    <a:pt x="703" y="340"/>
                  </a:moveTo>
                  <a:cubicBezTo>
                    <a:pt x="703" y="348"/>
                    <a:pt x="703" y="356"/>
                    <a:pt x="703" y="364"/>
                  </a:cubicBezTo>
                  <a:cubicBezTo>
                    <a:pt x="702" y="365"/>
                    <a:pt x="702" y="365"/>
                    <a:pt x="702" y="366"/>
                  </a:cubicBezTo>
                  <a:cubicBezTo>
                    <a:pt x="701" y="371"/>
                    <a:pt x="701" y="376"/>
                    <a:pt x="701" y="381"/>
                  </a:cubicBezTo>
                  <a:cubicBezTo>
                    <a:pt x="700" y="392"/>
                    <a:pt x="699" y="404"/>
                    <a:pt x="697" y="415"/>
                  </a:cubicBezTo>
                  <a:cubicBezTo>
                    <a:pt x="693" y="434"/>
                    <a:pt x="689" y="452"/>
                    <a:pt x="682" y="470"/>
                  </a:cubicBezTo>
                  <a:cubicBezTo>
                    <a:pt x="676" y="484"/>
                    <a:pt x="671" y="498"/>
                    <a:pt x="664" y="511"/>
                  </a:cubicBezTo>
                  <a:cubicBezTo>
                    <a:pt x="656" y="526"/>
                    <a:pt x="647" y="541"/>
                    <a:pt x="637" y="555"/>
                  </a:cubicBezTo>
                  <a:cubicBezTo>
                    <a:pt x="629" y="567"/>
                    <a:pt x="619" y="578"/>
                    <a:pt x="610" y="589"/>
                  </a:cubicBezTo>
                  <a:cubicBezTo>
                    <a:pt x="602" y="598"/>
                    <a:pt x="594" y="606"/>
                    <a:pt x="585" y="614"/>
                  </a:cubicBezTo>
                  <a:cubicBezTo>
                    <a:pt x="574" y="623"/>
                    <a:pt x="563" y="632"/>
                    <a:pt x="551" y="640"/>
                  </a:cubicBezTo>
                  <a:cubicBezTo>
                    <a:pt x="532" y="654"/>
                    <a:pt x="511" y="665"/>
                    <a:pt x="490" y="674"/>
                  </a:cubicBezTo>
                  <a:cubicBezTo>
                    <a:pt x="452" y="690"/>
                    <a:pt x="414" y="700"/>
                    <a:pt x="374" y="702"/>
                  </a:cubicBezTo>
                  <a:cubicBezTo>
                    <a:pt x="373" y="702"/>
                    <a:pt x="372" y="703"/>
                    <a:pt x="371" y="703"/>
                  </a:cubicBezTo>
                  <a:cubicBezTo>
                    <a:pt x="358" y="703"/>
                    <a:pt x="345" y="703"/>
                    <a:pt x="332" y="703"/>
                  </a:cubicBezTo>
                  <a:cubicBezTo>
                    <a:pt x="331" y="703"/>
                    <a:pt x="331" y="702"/>
                    <a:pt x="330" y="702"/>
                  </a:cubicBezTo>
                  <a:cubicBezTo>
                    <a:pt x="315" y="700"/>
                    <a:pt x="299" y="699"/>
                    <a:pt x="284" y="696"/>
                  </a:cubicBezTo>
                  <a:cubicBezTo>
                    <a:pt x="256" y="691"/>
                    <a:pt x="228" y="682"/>
                    <a:pt x="202" y="669"/>
                  </a:cubicBezTo>
                  <a:cubicBezTo>
                    <a:pt x="184" y="661"/>
                    <a:pt x="167" y="651"/>
                    <a:pt x="151" y="640"/>
                  </a:cubicBezTo>
                  <a:cubicBezTo>
                    <a:pt x="134" y="628"/>
                    <a:pt x="118" y="614"/>
                    <a:pt x="103" y="600"/>
                  </a:cubicBezTo>
                  <a:cubicBezTo>
                    <a:pt x="94" y="591"/>
                    <a:pt x="87" y="582"/>
                    <a:pt x="79" y="573"/>
                  </a:cubicBezTo>
                  <a:cubicBezTo>
                    <a:pt x="64" y="555"/>
                    <a:pt x="52" y="536"/>
                    <a:pt x="41" y="517"/>
                  </a:cubicBezTo>
                  <a:cubicBezTo>
                    <a:pt x="28" y="491"/>
                    <a:pt x="17" y="463"/>
                    <a:pt x="10" y="434"/>
                  </a:cubicBezTo>
                  <a:cubicBezTo>
                    <a:pt x="8" y="425"/>
                    <a:pt x="6" y="415"/>
                    <a:pt x="5" y="405"/>
                  </a:cubicBezTo>
                  <a:cubicBezTo>
                    <a:pt x="3" y="393"/>
                    <a:pt x="2" y="382"/>
                    <a:pt x="1" y="370"/>
                  </a:cubicBezTo>
                  <a:cubicBezTo>
                    <a:pt x="1" y="369"/>
                    <a:pt x="0" y="369"/>
                    <a:pt x="0" y="368"/>
                  </a:cubicBezTo>
                  <a:cubicBezTo>
                    <a:pt x="0" y="357"/>
                    <a:pt x="0" y="347"/>
                    <a:pt x="0" y="336"/>
                  </a:cubicBezTo>
                  <a:cubicBezTo>
                    <a:pt x="1" y="335"/>
                    <a:pt x="1" y="334"/>
                    <a:pt x="1" y="333"/>
                  </a:cubicBezTo>
                  <a:cubicBezTo>
                    <a:pt x="2" y="323"/>
                    <a:pt x="3" y="312"/>
                    <a:pt x="4" y="301"/>
                  </a:cubicBezTo>
                  <a:cubicBezTo>
                    <a:pt x="7" y="280"/>
                    <a:pt x="12" y="259"/>
                    <a:pt x="19" y="239"/>
                  </a:cubicBezTo>
                  <a:cubicBezTo>
                    <a:pt x="27" y="216"/>
                    <a:pt x="37" y="194"/>
                    <a:pt x="49" y="173"/>
                  </a:cubicBezTo>
                  <a:cubicBezTo>
                    <a:pt x="63" y="149"/>
                    <a:pt x="80" y="127"/>
                    <a:pt x="100" y="107"/>
                  </a:cubicBezTo>
                  <a:cubicBezTo>
                    <a:pt x="110" y="97"/>
                    <a:pt x="121" y="87"/>
                    <a:pt x="132" y="78"/>
                  </a:cubicBezTo>
                  <a:cubicBezTo>
                    <a:pt x="149" y="64"/>
                    <a:pt x="168" y="52"/>
                    <a:pt x="188" y="41"/>
                  </a:cubicBezTo>
                  <a:cubicBezTo>
                    <a:pt x="215" y="27"/>
                    <a:pt x="243" y="16"/>
                    <a:pt x="273" y="10"/>
                  </a:cubicBezTo>
                  <a:cubicBezTo>
                    <a:pt x="296" y="5"/>
                    <a:pt x="318" y="1"/>
                    <a:pt x="341" y="1"/>
                  </a:cubicBezTo>
                  <a:cubicBezTo>
                    <a:pt x="343" y="1"/>
                    <a:pt x="344" y="1"/>
                    <a:pt x="345" y="0"/>
                  </a:cubicBezTo>
                  <a:cubicBezTo>
                    <a:pt x="349" y="0"/>
                    <a:pt x="353" y="0"/>
                    <a:pt x="357" y="0"/>
                  </a:cubicBezTo>
                  <a:cubicBezTo>
                    <a:pt x="359" y="1"/>
                    <a:pt x="360" y="1"/>
                    <a:pt x="361" y="1"/>
                  </a:cubicBezTo>
                  <a:cubicBezTo>
                    <a:pt x="374" y="2"/>
                    <a:pt x="387" y="3"/>
                    <a:pt x="401" y="5"/>
                  </a:cubicBezTo>
                  <a:cubicBezTo>
                    <a:pt x="422" y="7"/>
                    <a:pt x="442" y="12"/>
                    <a:pt x="462" y="19"/>
                  </a:cubicBezTo>
                  <a:cubicBezTo>
                    <a:pt x="486" y="27"/>
                    <a:pt x="509" y="37"/>
                    <a:pt x="531" y="50"/>
                  </a:cubicBezTo>
                  <a:cubicBezTo>
                    <a:pt x="559" y="67"/>
                    <a:pt x="585" y="88"/>
                    <a:pt x="608" y="112"/>
                  </a:cubicBezTo>
                  <a:cubicBezTo>
                    <a:pt x="623" y="128"/>
                    <a:pt x="636" y="145"/>
                    <a:pt x="648" y="164"/>
                  </a:cubicBezTo>
                  <a:cubicBezTo>
                    <a:pt x="659" y="181"/>
                    <a:pt x="668" y="200"/>
                    <a:pt x="676" y="219"/>
                  </a:cubicBezTo>
                  <a:cubicBezTo>
                    <a:pt x="684" y="238"/>
                    <a:pt x="690" y="258"/>
                    <a:pt x="694" y="278"/>
                  </a:cubicBezTo>
                  <a:cubicBezTo>
                    <a:pt x="697" y="289"/>
                    <a:pt x="699" y="300"/>
                    <a:pt x="700" y="311"/>
                  </a:cubicBezTo>
                  <a:cubicBezTo>
                    <a:pt x="701" y="320"/>
                    <a:pt x="701" y="329"/>
                    <a:pt x="702" y="337"/>
                  </a:cubicBezTo>
                  <a:cubicBezTo>
                    <a:pt x="702" y="338"/>
                    <a:pt x="702" y="339"/>
                    <a:pt x="703" y="340"/>
                  </a:cubicBezTo>
                  <a:close/>
                  <a:moveTo>
                    <a:pt x="313" y="260"/>
                  </a:moveTo>
                  <a:cubicBezTo>
                    <a:pt x="313" y="257"/>
                    <a:pt x="313" y="254"/>
                    <a:pt x="313" y="251"/>
                  </a:cubicBezTo>
                  <a:cubicBezTo>
                    <a:pt x="311" y="241"/>
                    <a:pt x="307" y="233"/>
                    <a:pt x="302" y="224"/>
                  </a:cubicBezTo>
                  <a:cubicBezTo>
                    <a:pt x="293" y="209"/>
                    <a:pt x="282" y="195"/>
                    <a:pt x="268" y="184"/>
                  </a:cubicBezTo>
                  <a:cubicBezTo>
                    <a:pt x="257" y="175"/>
                    <a:pt x="244" y="171"/>
                    <a:pt x="230" y="173"/>
                  </a:cubicBezTo>
                  <a:cubicBezTo>
                    <a:pt x="216" y="175"/>
                    <a:pt x="205" y="181"/>
                    <a:pt x="195" y="191"/>
                  </a:cubicBezTo>
                  <a:cubicBezTo>
                    <a:pt x="188" y="198"/>
                    <a:pt x="181" y="205"/>
                    <a:pt x="174" y="212"/>
                  </a:cubicBezTo>
                  <a:cubicBezTo>
                    <a:pt x="170" y="217"/>
                    <a:pt x="167" y="222"/>
                    <a:pt x="165" y="228"/>
                  </a:cubicBezTo>
                  <a:cubicBezTo>
                    <a:pt x="159" y="241"/>
                    <a:pt x="160" y="255"/>
                    <a:pt x="161" y="269"/>
                  </a:cubicBezTo>
                  <a:cubicBezTo>
                    <a:pt x="164" y="291"/>
                    <a:pt x="172" y="312"/>
                    <a:pt x="182" y="332"/>
                  </a:cubicBezTo>
                  <a:cubicBezTo>
                    <a:pt x="193" y="356"/>
                    <a:pt x="207" y="379"/>
                    <a:pt x="224" y="399"/>
                  </a:cubicBezTo>
                  <a:cubicBezTo>
                    <a:pt x="237" y="415"/>
                    <a:pt x="250" y="430"/>
                    <a:pt x="264" y="445"/>
                  </a:cubicBezTo>
                  <a:cubicBezTo>
                    <a:pt x="271" y="454"/>
                    <a:pt x="280" y="461"/>
                    <a:pt x="288" y="468"/>
                  </a:cubicBezTo>
                  <a:cubicBezTo>
                    <a:pt x="298" y="477"/>
                    <a:pt x="309" y="486"/>
                    <a:pt x="319" y="494"/>
                  </a:cubicBezTo>
                  <a:cubicBezTo>
                    <a:pt x="332" y="503"/>
                    <a:pt x="345" y="512"/>
                    <a:pt x="358" y="520"/>
                  </a:cubicBezTo>
                  <a:cubicBezTo>
                    <a:pt x="375" y="530"/>
                    <a:pt x="393" y="539"/>
                    <a:pt x="412" y="545"/>
                  </a:cubicBezTo>
                  <a:cubicBezTo>
                    <a:pt x="425" y="550"/>
                    <a:pt x="439" y="553"/>
                    <a:pt x="453" y="554"/>
                  </a:cubicBezTo>
                  <a:cubicBezTo>
                    <a:pt x="466" y="555"/>
                    <a:pt x="479" y="554"/>
                    <a:pt x="491" y="549"/>
                  </a:cubicBezTo>
                  <a:cubicBezTo>
                    <a:pt x="500" y="545"/>
                    <a:pt x="506" y="538"/>
                    <a:pt x="513" y="531"/>
                  </a:cubicBezTo>
                  <a:cubicBezTo>
                    <a:pt x="521" y="523"/>
                    <a:pt x="529" y="515"/>
                    <a:pt x="535" y="505"/>
                  </a:cubicBezTo>
                  <a:cubicBezTo>
                    <a:pt x="545" y="487"/>
                    <a:pt x="545" y="469"/>
                    <a:pt x="534" y="452"/>
                  </a:cubicBezTo>
                  <a:cubicBezTo>
                    <a:pt x="528" y="442"/>
                    <a:pt x="520" y="434"/>
                    <a:pt x="512" y="428"/>
                  </a:cubicBezTo>
                  <a:cubicBezTo>
                    <a:pt x="499" y="417"/>
                    <a:pt x="486" y="408"/>
                    <a:pt x="470" y="403"/>
                  </a:cubicBezTo>
                  <a:cubicBezTo>
                    <a:pt x="455" y="399"/>
                    <a:pt x="441" y="401"/>
                    <a:pt x="429" y="409"/>
                  </a:cubicBezTo>
                  <a:cubicBezTo>
                    <a:pt x="421" y="415"/>
                    <a:pt x="414" y="422"/>
                    <a:pt x="407" y="429"/>
                  </a:cubicBezTo>
                  <a:cubicBezTo>
                    <a:pt x="405" y="430"/>
                    <a:pt x="403" y="431"/>
                    <a:pt x="401" y="430"/>
                  </a:cubicBezTo>
                  <a:cubicBezTo>
                    <a:pt x="395" y="427"/>
                    <a:pt x="389" y="425"/>
                    <a:pt x="384" y="421"/>
                  </a:cubicBezTo>
                  <a:cubicBezTo>
                    <a:pt x="369" y="409"/>
                    <a:pt x="355" y="397"/>
                    <a:pt x="341" y="384"/>
                  </a:cubicBezTo>
                  <a:cubicBezTo>
                    <a:pt x="328" y="372"/>
                    <a:pt x="315" y="357"/>
                    <a:pt x="303" y="343"/>
                  </a:cubicBezTo>
                  <a:cubicBezTo>
                    <a:pt x="296" y="335"/>
                    <a:pt x="289" y="326"/>
                    <a:pt x="285" y="315"/>
                  </a:cubicBezTo>
                  <a:cubicBezTo>
                    <a:pt x="284" y="312"/>
                    <a:pt x="284" y="310"/>
                    <a:pt x="286" y="308"/>
                  </a:cubicBezTo>
                  <a:cubicBezTo>
                    <a:pt x="291" y="304"/>
                    <a:pt x="295" y="299"/>
                    <a:pt x="300" y="294"/>
                  </a:cubicBezTo>
                  <a:cubicBezTo>
                    <a:pt x="308" y="284"/>
                    <a:pt x="314" y="274"/>
                    <a:pt x="313" y="260"/>
                  </a:cubicBezTo>
                  <a:close/>
                </a:path>
              </a:pathLst>
            </a:custGeom>
            <a:grpFill/>
            <a:ln>
              <a:noFill/>
            </a:ln>
          </p:spPr>
          <p:txBody>
            <a:bodyPr vert="horz" wrap="square" lIns="91440" tIns="45720" rIns="91440" bIns="45720" numCol="1" anchor="t" anchorCtr="0" compatLnSpc="1"/>
            <a:lstStyle/>
            <a:p>
              <a:endParaRPr lang="zh-CN" altLang="en-US"/>
            </a:p>
          </p:txBody>
        </p:sp>
        <p:sp>
          <p:nvSpPr>
            <p:cNvPr id="86" name="Freeform 6"/>
            <p:cNvSpPr/>
            <p:nvPr/>
          </p:nvSpPr>
          <p:spPr bwMode="auto">
            <a:xfrm>
              <a:off x="8563523" y="2076668"/>
              <a:ext cx="701675" cy="698500"/>
            </a:xfrm>
            <a:custGeom>
              <a:avLst/>
              <a:gdLst>
                <a:gd name="T0" fmla="*/ 215 w 325"/>
                <a:gd name="T1" fmla="*/ 261 h 323"/>
                <a:gd name="T2" fmla="*/ 238 w 325"/>
                <a:gd name="T3" fmla="*/ 251 h 323"/>
                <a:gd name="T4" fmla="*/ 252 w 325"/>
                <a:gd name="T5" fmla="*/ 237 h 323"/>
                <a:gd name="T6" fmla="*/ 273 w 325"/>
                <a:gd name="T7" fmla="*/ 233 h 323"/>
                <a:gd name="T8" fmla="*/ 315 w 325"/>
                <a:gd name="T9" fmla="*/ 264 h 323"/>
                <a:gd name="T10" fmla="*/ 314 w 325"/>
                <a:gd name="T11" fmla="*/ 294 h 323"/>
                <a:gd name="T12" fmla="*/ 289 w 325"/>
                <a:gd name="T13" fmla="*/ 318 h 323"/>
                <a:gd name="T14" fmla="*/ 273 w 325"/>
                <a:gd name="T15" fmla="*/ 322 h 323"/>
                <a:gd name="T16" fmla="*/ 231 w 325"/>
                <a:gd name="T17" fmla="*/ 314 h 323"/>
                <a:gd name="T18" fmla="*/ 164 w 325"/>
                <a:gd name="T19" fmla="*/ 279 h 323"/>
                <a:gd name="T20" fmla="*/ 125 w 325"/>
                <a:gd name="T21" fmla="*/ 249 h 323"/>
                <a:gd name="T22" fmla="*/ 84 w 325"/>
                <a:gd name="T23" fmla="*/ 209 h 323"/>
                <a:gd name="T24" fmla="*/ 27 w 325"/>
                <a:gd name="T25" fmla="*/ 131 h 323"/>
                <a:gd name="T26" fmla="*/ 4 w 325"/>
                <a:gd name="T27" fmla="*/ 71 h 323"/>
                <a:gd name="T28" fmla="*/ 3 w 325"/>
                <a:gd name="T29" fmla="*/ 40 h 323"/>
                <a:gd name="T30" fmla="*/ 6 w 325"/>
                <a:gd name="T31" fmla="*/ 34 h 323"/>
                <a:gd name="T32" fmla="*/ 32 w 325"/>
                <a:gd name="T33" fmla="*/ 9 h 323"/>
                <a:gd name="T34" fmla="*/ 61 w 325"/>
                <a:gd name="T35" fmla="*/ 10 h 323"/>
                <a:gd name="T36" fmla="*/ 90 w 325"/>
                <a:gd name="T37" fmla="*/ 50 h 323"/>
                <a:gd name="T38" fmla="*/ 85 w 325"/>
                <a:gd name="T39" fmla="*/ 73 h 323"/>
                <a:gd name="T40" fmla="*/ 69 w 325"/>
                <a:gd name="T41" fmla="*/ 91 h 323"/>
                <a:gd name="T42" fmla="*/ 63 w 325"/>
                <a:gd name="T43" fmla="*/ 110 h 323"/>
                <a:gd name="T44" fmla="*/ 86 w 325"/>
                <a:gd name="T45" fmla="*/ 159 h 323"/>
                <a:gd name="T46" fmla="*/ 137 w 325"/>
                <a:gd name="T47" fmla="*/ 214 h 323"/>
                <a:gd name="T48" fmla="*/ 183 w 325"/>
                <a:gd name="T49" fmla="*/ 250 h 323"/>
                <a:gd name="T50" fmla="*/ 215 w 325"/>
                <a:gd name="T51" fmla="*/ 26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5" h="323">
                  <a:moveTo>
                    <a:pt x="215" y="261"/>
                  </a:moveTo>
                  <a:cubicBezTo>
                    <a:pt x="224" y="261"/>
                    <a:pt x="231" y="258"/>
                    <a:pt x="238" y="251"/>
                  </a:cubicBezTo>
                  <a:cubicBezTo>
                    <a:pt x="242" y="247"/>
                    <a:pt x="247" y="242"/>
                    <a:pt x="252" y="237"/>
                  </a:cubicBezTo>
                  <a:cubicBezTo>
                    <a:pt x="258" y="232"/>
                    <a:pt x="265" y="230"/>
                    <a:pt x="273" y="233"/>
                  </a:cubicBezTo>
                  <a:cubicBezTo>
                    <a:pt x="289" y="240"/>
                    <a:pt x="304" y="250"/>
                    <a:pt x="315" y="264"/>
                  </a:cubicBezTo>
                  <a:cubicBezTo>
                    <a:pt x="325" y="276"/>
                    <a:pt x="323" y="282"/>
                    <a:pt x="314" y="294"/>
                  </a:cubicBezTo>
                  <a:cubicBezTo>
                    <a:pt x="306" y="302"/>
                    <a:pt x="298" y="310"/>
                    <a:pt x="289" y="318"/>
                  </a:cubicBezTo>
                  <a:cubicBezTo>
                    <a:pt x="285" y="322"/>
                    <a:pt x="279" y="322"/>
                    <a:pt x="273" y="322"/>
                  </a:cubicBezTo>
                  <a:cubicBezTo>
                    <a:pt x="259" y="323"/>
                    <a:pt x="245" y="319"/>
                    <a:pt x="231" y="314"/>
                  </a:cubicBezTo>
                  <a:cubicBezTo>
                    <a:pt x="207" y="305"/>
                    <a:pt x="185" y="293"/>
                    <a:pt x="164" y="279"/>
                  </a:cubicBezTo>
                  <a:cubicBezTo>
                    <a:pt x="150" y="269"/>
                    <a:pt x="137" y="260"/>
                    <a:pt x="125" y="249"/>
                  </a:cubicBezTo>
                  <a:cubicBezTo>
                    <a:pt x="111" y="236"/>
                    <a:pt x="97" y="223"/>
                    <a:pt x="84" y="209"/>
                  </a:cubicBezTo>
                  <a:cubicBezTo>
                    <a:pt x="62" y="186"/>
                    <a:pt x="43" y="160"/>
                    <a:pt x="27" y="131"/>
                  </a:cubicBezTo>
                  <a:cubicBezTo>
                    <a:pt x="17" y="112"/>
                    <a:pt x="8" y="92"/>
                    <a:pt x="4" y="71"/>
                  </a:cubicBezTo>
                  <a:cubicBezTo>
                    <a:pt x="1" y="61"/>
                    <a:pt x="0" y="50"/>
                    <a:pt x="3" y="40"/>
                  </a:cubicBezTo>
                  <a:cubicBezTo>
                    <a:pt x="4" y="38"/>
                    <a:pt x="5" y="35"/>
                    <a:pt x="6" y="34"/>
                  </a:cubicBezTo>
                  <a:cubicBezTo>
                    <a:pt x="15" y="25"/>
                    <a:pt x="23" y="16"/>
                    <a:pt x="32" y="9"/>
                  </a:cubicBezTo>
                  <a:cubicBezTo>
                    <a:pt x="43" y="0"/>
                    <a:pt x="50" y="0"/>
                    <a:pt x="61" y="10"/>
                  </a:cubicBezTo>
                  <a:cubicBezTo>
                    <a:pt x="74" y="21"/>
                    <a:pt x="84" y="34"/>
                    <a:pt x="90" y="50"/>
                  </a:cubicBezTo>
                  <a:cubicBezTo>
                    <a:pt x="94" y="59"/>
                    <a:pt x="92" y="67"/>
                    <a:pt x="85" y="73"/>
                  </a:cubicBezTo>
                  <a:cubicBezTo>
                    <a:pt x="80" y="79"/>
                    <a:pt x="74" y="85"/>
                    <a:pt x="69" y="91"/>
                  </a:cubicBezTo>
                  <a:cubicBezTo>
                    <a:pt x="64" y="96"/>
                    <a:pt x="63" y="103"/>
                    <a:pt x="63" y="110"/>
                  </a:cubicBezTo>
                  <a:cubicBezTo>
                    <a:pt x="64" y="130"/>
                    <a:pt x="75" y="144"/>
                    <a:pt x="86" y="159"/>
                  </a:cubicBezTo>
                  <a:cubicBezTo>
                    <a:pt x="101" y="179"/>
                    <a:pt x="119" y="197"/>
                    <a:pt x="137" y="214"/>
                  </a:cubicBezTo>
                  <a:cubicBezTo>
                    <a:pt x="151" y="227"/>
                    <a:pt x="166" y="240"/>
                    <a:pt x="183" y="250"/>
                  </a:cubicBezTo>
                  <a:cubicBezTo>
                    <a:pt x="193" y="256"/>
                    <a:pt x="203" y="261"/>
                    <a:pt x="215" y="261"/>
                  </a:cubicBezTo>
                  <a:close/>
                </a:path>
              </a:pathLst>
            </a:custGeom>
            <a:grpFill/>
            <a:ln>
              <a:noFill/>
            </a:ln>
          </p:spPr>
          <p:txBody>
            <a:bodyPr vert="horz" wrap="square" lIns="91440" tIns="45720" rIns="91440" bIns="45720" numCol="1" anchor="t" anchorCtr="0" compatLnSpc="1"/>
            <a:lstStyle/>
            <a:p>
              <a:endParaRPr lang="zh-CN" altLang="en-US"/>
            </a:p>
          </p:txBody>
        </p:sp>
      </p:grpSp>
      <p:sp>
        <p:nvSpPr>
          <p:cNvPr id="87" name="矩形 86"/>
          <p:cNvSpPr/>
          <p:nvPr/>
        </p:nvSpPr>
        <p:spPr>
          <a:xfrm>
            <a:off x="7661570" y="2696592"/>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中国现在是世界上最大的用户、资本、软件等等，</a:t>
            </a:r>
            <a:r>
              <a:rPr lang="zh-CN" altLang="en-US" sz="1400" b="1" dirty="0">
                <a:solidFill>
                  <a:schemeClr val="accent1"/>
                </a:solidFill>
                <a:latin typeface="方正兰亭刊黑_GBK" panose="02000000000000000000" pitchFamily="2" charset="-122"/>
                <a:ea typeface="方正兰亭刊黑_GBK" panose="02000000000000000000" pitchFamily="2" charset="-122"/>
              </a:rPr>
              <a:t>下一个共享单车、今日头条的就是你！</a:t>
            </a:r>
          </a:p>
        </p:txBody>
      </p:sp>
      <p:sp>
        <p:nvSpPr>
          <p:cNvPr id="88" name="矩形 87"/>
          <p:cNvSpPr/>
          <p:nvPr/>
        </p:nvSpPr>
        <p:spPr>
          <a:xfrm>
            <a:off x="7439068" y="2230080"/>
            <a:ext cx="3012880"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中国有最大的</a:t>
            </a:r>
            <a:r>
              <a:rPr lang="zh-CN" altLang="en-US" b="1" dirty="0">
                <a:solidFill>
                  <a:schemeClr val="accent3"/>
                </a:solidFill>
                <a:latin typeface="Cambria" panose="02040503050406030204" pitchFamily="18" charset="0"/>
                <a:ea typeface="微软雅黑" panose="020B0503020204020204" pitchFamily="34" charset="-122"/>
              </a:rPr>
              <a:t>用户</a:t>
            </a:r>
            <a:r>
              <a:rPr lang="en-US" altLang="zh-CN" b="1" dirty="0">
                <a:solidFill>
                  <a:schemeClr val="accent3"/>
                </a:solidFill>
                <a:latin typeface="Cambria" panose="02040503050406030204" pitchFamily="18" charset="0"/>
                <a:ea typeface="微软雅黑" panose="020B0503020204020204" pitchFamily="34" charset="-122"/>
              </a:rPr>
              <a:t>/</a:t>
            </a:r>
            <a:r>
              <a:rPr lang="zh-CN" altLang="en-US" b="1" dirty="0">
                <a:solidFill>
                  <a:schemeClr val="accent3"/>
                </a:solidFill>
                <a:latin typeface="Cambria" panose="02040503050406030204" pitchFamily="18" charset="0"/>
                <a:ea typeface="微软雅黑" panose="020B0503020204020204" pitchFamily="34" charset="-122"/>
              </a:rPr>
              <a:t>资本</a:t>
            </a:r>
            <a:r>
              <a:rPr lang="zh-CN" altLang="en-US" b="1" dirty="0">
                <a:solidFill>
                  <a:srgbClr val="404040"/>
                </a:solidFill>
                <a:latin typeface="Cambria" panose="02040503050406030204" pitchFamily="18" charset="0"/>
                <a:ea typeface="微软雅黑" panose="020B0503020204020204" pitchFamily="34" charset="-122"/>
              </a:rPr>
              <a:t>市场</a:t>
            </a:r>
          </a:p>
        </p:txBody>
      </p:sp>
      <p:cxnSp>
        <p:nvCxnSpPr>
          <p:cNvPr id="89" name="直接连接符 88"/>
          <p:cNvCxnSpPr/>
          <p:nvPr/>
        </p:nvCxnSpPr>
        <p:spPr>
          <a:xfrm>
            <a:off x="7661570" y="263258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0" name="Freeform 10"/>
          <p:cNvSpPr>
            <a:spLocks noChangeAspect="1" noEditPoints="1"/>
          </p:cNvSpPr>
          <p:nvPr/>
        </p:nvSpPr>
        <p:spPr bwMode="auto">
          <a:xfrm>
            <a:off x="10436953" y="2152579"/>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91" name="矩形 90"/>
          <p:cNvSpPr/>
          <p:nvPr/>
        </p:nvSpPr>
        <p:spPr>
          <a:xfrm>
            <a:off x="1315488" y="5134347"/>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很多小外包开发者每年能得到很多非常多的开发邀约，</a:t>
            </a:r>
            <a:r>
              <a:rPr lang="zh-CN" altLang="en-US" sz="1400" b="1" dirty="0">
                <a:solidFill>
                  <a:schemeClr val="accent1"/>
                </a:solidFill>
                <a:latin typeface="方正兰亭刊黑_GBK" panose="02000000000000000000" pitchFamily="2" charset="-122"/>
                <a:ea typeface="方正兰亭刊黑_GBK" panose="02000000000000000000" pitchFamily="2" charset="-122"/>
              </a:rPr>
              <a:t>由于非技术原因少数订单变成实际的开发成果！</a:t>
            </a:r>
          </a:p>
        </p:txBody>
      </p:sp>
      <p:sp>
        <p:nvSpPr>
          <p:cNvPr id="92" name="矩形 91"/>
          <p:cNvSpPr/>
          <p:nvPr/>
        </p:nvSpPr>
        <p:spPr>
          <a:xfrm>
            <a:off x="2047008" y="4667835"/>
            <a:ext cx="2474278" cy="276860"/>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外包行业有</a:t>
            </a:r>
            <a:r>
              <a:rPr lang="zh-CN" altLang="en-US" b="1" dirty="0">
                <a:solidFill>
                  <a:schemeClr val="accent3"/>
                </a:solidFill>
                <a:latin typeface="Cambria" panose="02040503050406030204" pitchFamily="18" charset="0"/>
                <a:ea typeface="微软雅黑" panose="020B0503020204020204" pitchFamily="34" charset="-122"/>
              </a:rPr>
              <a:t>大量需求</a:t>
            </a:r>
          </a:p>
        </p:txBody>
      </p:sp>
      <p:cxnSp>
        <p:nvCxnSpPr>
          <p:cNvPr id="93" name="直接连接符 92"/>
          <p:cNvCxnSpPr/>
          <p:nvPr/>
        </p:nvCxnSpPr>
        <p:spPr>
          <a:xfrm>
            <a:off x="1315488" y="507033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4" name="矩形 93"/>
          <p:cNvSpPr/>
          <p:nvPr/>
        </p:nvSpPr>
        <p:spPr>
          <a:xfrm>
            <a:off x="7661570" y="5134347"/>
            <a:ext cx="3205799" cy="645795"/>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一个已存在的外包模式，帮助用户赚钱</a:t>
            </a:r>
          </a:p>
          <a:p>
            <a:pPr algn="just"/>
            <a:endPar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a:p>
            <a:pPr algn="just"/>
            <a:r>
              <a:rPr lang="zh-CN" altLang="en-US" sz="1400" b="1" dirty="0">
                <a:solidFill>
                  <a:schemeClr val="accent1"/>
                </a:solidFill>
                <a:latin typeface="方正兰亭刊黑_GBK" panose="02000000000000000000" pitchFamily="2" charset="-122"/>
                <a:ea typeface="方正兰亭刊黑_GBK" panose="02000000000000000000" pitchFamily="2" charset="-122"/>
              </a:rPr>
              <a:t>用我这个能赚钱的开发模式帮别人赚钱</a:t>
            </a:r>
          </a:p>
        </p:txBody>
      </p:sp>
      <p:sp>
        <p:nvSpPr>
          <p:cNvPr id="95" name="矩形 94"/>
          <p:cNvSpPr/>
          <p:nvPr/>
        </p:nvSpPr>
        <p:spPr>
          <a:xfrm>
            <a:off x="7661570" y="4667835"/>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一个能</a:t>
            </a:r>
            <a:r>
              <a:rPr lang="zh-CN" altLang="en-US" b="1" dirty="0">
                <a:solidFill>
                  <a:schemeClr val="accent3"/>
                </a:solidFill>
                <a:latin typeface="Cambria" panose="02040503050406030204" pitchFamily="18" charset="0"/>
                <a:ea typeface="微软雅黑" panose="020B0503020204020204" pitchFamily="34" charset="-122"/>
              </a:rPr>
              <a:t>赚钱</a:t>
            </a:r>
            <a:r>
              <a:rPr lang="zh-CN" altLang="en-US" b="1" dirty="0">
                <a:solidFill>
                  <a:srgbClr val="404040"/>
                </a:solidFill>
                <a:latin typeface="Cambria" panose="02040503050406030204" pitchFamily="18" charset="0"/>
                <a:ea typeface="微软雅黑" panose="020B0503020204020204" pitchFamily="34" charset="-122"/>
              </a:rPr>
              <a:t>开发模式</a:t>
            </a:r>
          </a:p>
        </p:txBody>
      </p:sp>
      <p:cxnSp>
        <p:nvCxnSpPr>
          <p:cNvPr id="96" name="直接连接符 95"/>
          <p:cNvCxnSpPr/>
          <p:nvPr/>
        </p:nvCxnSpPr>
        <p:spPr>
          <a:xfrm>
            <a:off x="7662205" y="507033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7" name="Freeform 14"/>
          <p:cNvSpPr>
            <a:spLocks noEditPoints="1"/>
          </p:cNvSpPr>
          <p:nvPr/>
        </p:nvSpPr>
        <p:spPr bwMode="auto">
          <a:xfrm>
            <a:off x="1317046" y="4579363"/>
            <a:ext cx="418495" cy="420074"/>
          </a:xfrm>
          <a:custGeom>
            <a:avLst/>
            <a:gdLst>
              <a:gd name="T0" fmla="*/ 321 w 780"/>
              <a:gd name="T1" fmla="*/ 745 h 780"/>
              <a:gd name="T2" fmla="*/ 321 w 780"/>
              <a:gd name="T3" fmla="*/ 744 h 780"/>
              <a:gd name="T4" fmla="*/ 322 w 780"/>
              <a:gd name="T5" fmla="*/ 742 h 780"/>
              <a:gd name="T6" fmla="*/ 323 w 780"/>
              <a:gd name="T7" fmla="*/ 741 h 780"/>
              <a:gd name="T8" fmla="*/ 325 w 780"/>
              <a:gd name="T9" fmla="*/ 740 h 780"/>
              <a:gd name="T10" fmla="*/ 326 w 780"/>
              <a:gd name="T11" fmla="*/ 742 h 780"/>
              <a:gd name="T12" fmla="*/ 328 w 780"/>
              <a:gd name="T13" fmla="*/ 743 h 780"/>
              <a:gd name="T14" fmla="*/ 328 w 780"/>
              <a:gd name="T15" fmla="*/ 744 h 780"/>
              <a:gd name="T16" fmla="*/ 322 w 780"/>
              <a:gd name="T17" fmla="*/ 744 h 780"/>
              <a:gd name="T18" fmla="*/ 327 w 780"/>
              <a:gd name="T19" fmla="*/ 743 h 780"/>
              <a:gd name="T20" fmla="*/ 325 w 780"/>
              <a:gd name="T21" fmla="*/ 742 h 780"/>
              <a:gd name="T22" fmla="*/ 324 w 780"/>
              <a:gd name="T23" fmla="*/ 741 h 780"/>
              <a:gd name="T24" fmla="*/ 323 w 780"/>
              <a:gd name="T25" fmla="*/ 743 h 780"/>
              <a:gd name="T26" fmla="*/ 322 w 780"/>
              <a:gd name="T27" fmla="*/ 744 h 780"/>
              <a:gd name="T28" fmla="*/ 321 w 780"/>
              <a:gd name="T29" fmla="*/ 750 h 780"/>
              <a:gd name="T30" fmla="*/ 321 w 780"/>
              <a:gd name="T31" fmla="*/ 748 h 780"/>
              <a:gd name="T32" fmla="*/ 324 w 780"/>
              <a:gd name="T33" fmla="*/ 749 h 780"/>
              <a:gd name="T34" fmla="*/ 325 w 780"/>
              <a:gd name="T35" fmla="*/ 749 h 780"/>
              <a:gd name="T36" fmla="*/ 324 w 780"/>
              <a:gd name="T37" fmla="*/ 749 h 780"/>
              <a:gd name="T38" fmla="*/ 327 w 780"/>
              <a:gd name="T39" fmla="*/ 750 h 780"/>
              <a:gd name="T40" fmla="*/ 327 w 780"/>
              <a:gd name="T41" fmla="*/ 748 h 780"/>
              <a:gd name="T42" fmla="*/ 382 w 780"/>
              <a:gd name="T43" fmla="*/ 229 h 780"/>
              <a:gd name="T44" fmla="*/ 382 w 780"/>
              <a:gd name="T45" fmla="*/ 376 h 780"/>
              <a:gd name="T46" fmla="*/ 572 w 780"/>
              <a:gd name="T47" fmla="*/ 303 h 780"/>
              <a:gd name="T48" fmla="*/ 382 w 780"/>
              <a:gd name="T49" fmla="*/ 229 h 780"/>
              <a:gd name="T50" fmla="*/ 0 w 780"/>
              <a:gd name="T51" fmla="*/ 390 h 780"/>
              <a:gd name="T52" fmla="*/ 780 w 780"/>
              <a:gd name="T53" fmla="*/ 390 h 780"/>
              <a:gd name="T54" fmla="*/ 595 w 780"/>
              <a:gd name="T55" fmla="*/ 526 h 780"/>
              <a:gd name="T56" fmla="*/ 390 w 780"/>
              <a:gd name="T57" fmla="*/ 609 h 780"/>
              <a:gd name="T58" fmla="*/ 184 w 780"/>
              <a:gd name="T59" fmla="*/ 526 h 780"/>
              <a:gd name="T60" fmla="*/ 194 w 780"/>
              <a:gd name="T61" fmla="*/ 504 h 780"/>
              <a:gd name="T62" fmla="*/ 398 w 780"/>
              <a:gd name="T63" fmla="*/ 583 h 780"/>
              <a:gd name="T64" fmla="*/ 602 w 780"/>
              <a:gd name="T65" fmla="*/ 510 h 780"/>
              <a:gd name="T66" fmla="*/ 595 w 780"/>
              <a:gd name="T67" fmla="*/ 457 h 780"/>
              <a:gd name="T68" fmla="*/ 390 w 780"/>
              <a:gd name="T69" fmla="*/ 540 h 780"/>
              <a:gd name="T70" fmla="*/ 184 w 780"/>
              <a:gd name="T71" fmla="*/ 457 h 780"/>
              <a:gd name="T72" fmla="*/ 194 w 780"/>
              <a:gd name="T73" fmla="*/ 435 h 780"/>
              <a:gd name="T74" fmla="*/ 398 w 780"/>
              <a:gd name="T75" fmla="*/ 514 h 780"/>
              <a:gd name="T76" fmla="*/ 602 w 780"/>
              <a:gd name="T77" fmla="*/ 441 h 780"/>
              <a:gd name="T78" fmla="*/ 595 w 780"/>
              <a:gd name="T79" fmla="*/ 388 h 780"/>
              <a:gd name="T80" fmla="*/ 390 w 780"/>
              <a:gd name="T81" fmla="*/ 471 h 780"/>
              <a:gd name="T82" fmla="*/ 184 w 780"/>
              <a:gd name="T83" fmla="*/ 388 h 780"/>
              <a:gd name="T84" fmla="*/ 194 w 780"/>
              <a:gd name="T85" fmla="*/ 366 h 780"/>
              <a:gd name="T86" fmla="*/ 398 w 780"/>
              <a:gd name="T87" fmla="*/ 445 h 780"/>
              <a:gd name="T88" fmla="*/ 602 w 780"/>
              <a:gd name="T89" fmla="*/ 373 h 780"/>
              <a:gd name="T90" fmla="*/ 595 w 780"/>
              <a:gd name="T91" fmla="*/ 320 h 780"/>
              <a:gd name="T92" fmla="*/ 390 w 780"/>
              <a:gd name="T93" fmla="*/ 402 h 780"/>
              <a:gd name="T94" fmla="*/ 184 w 780"/>
              <a:gd name="T95" fmla="*/ 320 h 780"/>
              <a:gd name="T96" fmla="*/ 184 w 780"/>
              <a:gd name="T97" fmla="*/ 286 h 780"/>
              <a:gd name="T98" fmla="*/ 407 w 780"/>
              <a:gd name="T99" fmla="*/ 207 h 780"/>
              <a:gd name="T100" fmla="*/ 608 w 780"/>
              <a:gd name="T101" fmla="*/ 303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0" h="780">
                <a:moveTo>
                  <a:pt x="327" y="745"/>
                </a:moveTo>
                <a:cubicBezTo>
                  <a:pt x="321" y="745"/>
                  <a:pt x="321" y="745"/>
                  <a:pt x="321" y="745"/>
                </a:cubicBezTo>
                <a:cubicBezTo>
                  <a:pt x="321" y="745"/>
                  <a:pt x="321" y="745"/>
                  <a:pt x="321" y="744"/>
                </a:cubicBezTo>
                <a:cubicBezTo>
                  <a:pt x="321" y="744"/>
                  <a:pt x="321" y="744"/>
                  <a:pt x="321" y="744"/>
                </a:cubicBezTo>
                <a:cubicBezTo>
                  <a:pt x="321" y="743"/>
                  <a:pt x="321" y="743"/>
                  <a:pt x="321" y="743"/>
                </a:cubicBezTo>
                <a:cubicBezTo>
                  <a:pt x="321" y="742"/>
                  <a:pt x="321" y="742"/>
                  <a:pt x="322" y="742"/>
                </a:cubicBezTo>
                <a:cubicBezTo>
                  <a:pt x="323" y="742"/>
                  <a:pt x="323" y="742"/>
                  <a:pt x="323" y="742"/>
                </a:cubicBezTo>
                <a:cubicBezTo>
                  <a:pt x="323" y="741"/>
                  <a:pt x="323" y="741"/>
                  <a:pt x="323" y="741"/>
                </a:cubicBezTo>
                <a:cubicBezTo>
                  <a:pt x="323" y="741"/>
                  <a:pt x="323" y="740"/>
                  <a:pt x="324" y="740"/>
                </a:cubicBezTo>
                <a:cubicBezTo>
                  <a:pt x="325" y="740"/>
                  <a:pt x="325" y="740"/>
                  <a:pt x="325" y="740"/>
                </a:cubicBezTo>
                <a:cubicBezTo>
                  <a:pt x="325" y="740"/>
                  <a:pt x="325" y="741"/>
                  <a:pt x="326" y="741"/>
                </a:cubicBezTo>
                <a:cubicBezTo>
                  <a:pt x="326" y="742"/>
                  <a:pt x="326" y="742"/>
                  <a:pt x="326" y="742"/>
                </a:cubicBezTo>
                <a:cubicBezTo>
                  <a:pt x="327" y="742"/>
                  <a:pt x="327" y="742"/>
                  <a:pt x="327" y="742"/>
                </a:cubicBezTo>
                <a:cubicBezTo>
                  <a:pt x="327" y="742"/>
                  <a:pt x="327" y="742"/>
                  <a:pt x="328" y="743"/>
                </a:cubicBezTo>
                <a:cubicBezTo>
                  <a:pt x="328" y="744"/>
                  <a:pt x="328" y="744"/>
                  <a:pt x="328" y="744"/>
                </a:cubicBezTo>
                <a:cubicBezTo>
                  <a:pt x="328" y="744"/>
                  <a:pt x="328" y="744"/>
                  <a:pt x="328" y="744"/>
                </a:cubicBezTo>
                <a:cubicBezTo>
                  <a:pt x="327" y="745"/>
                  <a:pt x="327" y="745"/>
                  <a:pt x="327" y="745"/>
                </a:cubicBezTo>
                <a:close/>
                <a:moveTo>
                  <a:pt x="322" y="744"/>
                </a:moveTo>
                <a:cubicBezTo>
                  <a:pt x="327" y="744"/>
                  <a:pt x="327" y="744"/>
                  <a:pt x="327" y="744"/>
                </a:cubicBezTo>
                <a:cubicBezTo>
                  <a:pt x="327" y="743"/>
                  <a:pt x="327" y="743"/>
                  <a:pt x="327" y="743"/>
                </a:cubicBezTo>
                <a:cubicBezTo>
                  <a:pt x="326" y="743"/>
                  <a:pt x="326" y="743"/>
                  <a:pt x="326" y="743"/>
                </a:cubicBezTo>
                <a:cubicBezTo>
                  <a:pt x="325" y="743"/>
                  <a:pt x="325" y="743"/>
                  <a:pt x="325" y="742"/>
                </a:cubicBezTo>
                <a:cubicBezTo>
                  <a:pt x="325" y="741"/>
                  <a:pt x="325" y="741"/>
                  <a:pt x="325" y="741"/>
                </a:cubicBezTo>
                <a:cubicBezTo>
                  <a:pt x="324" y="741"/>
                  <a:pt x="324" y="741"/>
                  <a:pt x="324" y="741"/>
                </a:cubicBezTo>
                <a:cubicBezTo>
                  <a:pt x="324" y="742"/>
                  <a:pt x="324" y="742"/>
                  <a:pt x="324" y="742"/>
                </a:cubicBezTo>
                <a:cubicBezTo>
                  <a:pt x="324" y="743"/>
                  <a:pt x="323" y="743"/>
                  <a:pt x="323" y="743"/>
                </a:cubicBezTo>
                <a:cubicBezTo>
                  <a:pt x="322" y="743"/>
                  <a:pt x="322" y="743"/>
                  <a:pt x="322" y="743"/>
                </a:cubicBezTo>
                <a:lnTo>
                  <a:pt x="322" y="744"/>
                </a:lnTo>
                <a:close/>
                <a:moveTo>
                  <a:pt x="321" y="749"/>
                </a:moveTo>
                <a:cubicBezTo>
                  <a:pt x="321" y="750"/>
                  <a:pt x="321" y="750"/>
                  <a:pt x="321" y="750"/>
                </a:cubicBezTo>
                <a:cubicBezTo>
                  <a:pt x="322" y="750"/>
                  <a:pt x="322" y="750"/>
                  <a:pt x="322" y="749"/>
                </a:cubicBezTo>
                <a:cubicBezTo>
                  <a:pt x="322" y="749"/>
                  <a:pt x="322" y="748"/>
                  <a:pt x="321" y="748"/>
                </a:cubicBezTo>
                <a:cubicBezTo>
                  <a:pt x="321" y="748"/>
                  <a:pt x="321" y="749"/>
                  <a:pt x="321" y="749"/>
                </a:cubicBezTo>
                <a:close/>
                <a:moveTo>
                  <a:pt x="324" y="749"/>
                </a:moveTo>
                <a:cubicBezTo>
                  <a:pt x="324" y="750"/>
                  <a:pt x="324" y="750"/>
                  <a:pt x="324" y="750"/>
                </a:cubicBezTo>
                <a:cubicBezTo>
                  <a:pt x="325" y="750"/>
                  <a:pt x="325" y="750"/>
                  <a:pt x="325" y="749"/>
                </a:cubicBezTo>
                <a:cubicBezTo>
                  <a:pt x="325" y="749"/>
                  <a:pt x="325" y="748"/>
                  <a:pt x="324" y="748"/>
                </a:cubicBezTo>
                <a:cubicBezTo>
                  <a:pt x="324" y="748"/>
                  <a:pt x="324" y="749"/>
                  <a:pt x="324" y="749"/>
                </a:cubicBezTo>
                <a:close/>
                <a:moveTo>
                  <a:pt x="327" y="749"/>
                </a:moveTo>
                <a:cubicBezTo>
                  <a:pt x="327" y="750"/>
                  <a:pt x="327" y="750"/>
                  <a:pt x="327" y="750"/>
                </a:cubicBezTo>
                <a:cubicBezTo>
                  <a:pt x="328" y="750"/>
                  <a:pt x="328" y="750"/>
                  <a:pt x="328" y="749"/>
                </a:cubicBezTo>
                <a:cubicBezTo>
                  <a:pt x="328" y="749"/>
                  <a:pt x="328" y="748"/>
                  <a:pt x="327" y="748"/>
                </a:cubicBezTo>
                <a:cubicBezTo>
                  <a:pt x="327" y="748"/>
                  <a:pt x="327" y="749"/>
                  <a:pt x="327" y="749"/>
                </a:cubicBezTo>
                <a:close/>
                <a:moveTo>
                  <a:pt x="382" y="229"/>
                </a:moveTo>
                <a:cubicBezTo>
                  <a:pt x="207" y="303"/>
                  <a:pt x="207" y="303"/>
                  <a:pt x="207" y="303"/>
                </a:cubicBezTo>
                <a:cubicBezTo>
                  <a:pt x="382" y="376"/>
                  <a:pt x="382" y="376"/>
                  <a:pt x="382" y="376"/>
                </a:cubicBezTo>
                <a:cubicBezTo>
                  <a:pt x="385" y="378"/>
                  <a:pt x="395" y="378"/>
                  <a:pt x="398" y="376"/>
                </a:cubicBezTo>
                <a:cubicBezTo>
                  <a:pt x="572" y="303"/>
                  <a:pt x="572" y="303"/>
                  <a:pt x="572" y="303"/>
                </a:cubicBezTo>
                <a:cubicBezTo>
                  <a:pt x="398" y="229"/>
                  <a:pt x="398" y="229"/>
                  <a:pt x="398" y="229"/>
                </a:cubicBezTo>
                <a:cubicBezTo>
                  <a:pt x="395" y="228"/>
                  <a:pt x="385" y="228"/>
                  <a:pt x="382" y="229"/>
                </a:cubicBezTo>
                <a:close/>
                <a:moveTo>
                  <a:pt x="390" y="0"/>
                </a:moveTo>
                <a:cubicBezTo>
                  <a:pt x="175" y="0"/>
                  <a:pt x="0" y="175"/>
                  <a:pt x="0" y="390"/>
                </a:cubicBezTo>
                <a:cubicBezTo>
                  <a:pt x="0" y="605"/>
                  <a:pt x="175" y="780"/>
                  <a:pt x="390" y="780"/>
                </a:cubicBezTo>
                <a:cubicBezTo>
                  <a:pt x="605" y="780"/>
                  <a:pt x="780" y="605"/>
                  <a:pt x="780" y="390"/>
                </a:cubicBezTo>
                <a:cubicBezTo>
                  <a:pt x="780" y="175"/>
                  <a:pt x="605" y="0"/>
                  <a:pt x="390" y="0"/>
                </a:cubicBezTo>
                <a:close/>
                <a:moveTo>
                  <a:pt x="595" y="526"/>
                </a:moveTo>
                <a:cubicBezTo>
                  <a:pt x="407" y="605"/>
                  <a:pt x="407" y="605"/>
                  <a:pt x="407" y="605"/>
                </a:cubicBezTo>
                <a:cubicBezTo>
                  <a:pt x="402" y="608"/>
                  <a:pt x="396" y="609"/>
                  <a:pt x="390" y="609"/>
                </a:cubicBezTo>
                <a:cubicBezTo>
                  <a:pt x="384" y="609"/>
                  <a:pt x="377" y="608"/>
                  <a:pt x="372" y="605"/>
                </a:cubicBezTo>
                <a:cubicBezTo>
                  <a:pt x="184" y="526"/>
                  <a:pt x="184" y="526"/>
                  <a:pt x="184" y="526"/>
                </a:cubicBezTo>
                <a:cubicBezTo>
                  <a:pt x="178" y="524"/>
                  <a:pt x="175" y="517"/>
                  <a:pt x="178" y="510"/>
                </a:cubicBezTo>
                <a:cubicBezTo>
                  <a:pt x="181" y="504"/>
                  <a:pt x="188" y="501"/>
                  <a:pt x="194" y="504"/>
                </a:cubicBezTo>
                <a:cubicBezTo>
                  <a:pt x="382" y="583"/>
                  <a:pt x="382" y="583"/>
                  <a:pt x="382" y="583"/>
                </a:cubicBezTo>
                <a:cubicBezTo>
                  <a:pt x="386" y="585"/>
                  <a:pt x="394" y="585"/>
                  <a:pt x="398" y="583"/>
                </a:cubicBezTo>
                <a:cubicBezTo>
                  <a:pt x="586" y="504"/>
                  <a:pt x="586" y="504"/>
                  <a:pt x="586" y="504"/>
                </a:cubicBezTo>
                <a:cubicBezTo>
                  <a:pt x="592" y="501"/>
                  <a:pt x="599" y="504"/>
                  <a:pt x="602" y="510"/>
                </a:cubicBezTo>
                <a:cubicBezTo>
                  <a:pt x="604" y="517"/>
                  <a:pt x="601" y="524"/>
                  <a:pt x="595" y="526"/>
                </a:cubicBezTo>
                <a:close/>
                <a:moveTo>
                  <a:pt x="595" y="457"/>
                </a:moveTo>
                <a:cubicBezTo>
                  <a:pt x="407" y="537"/>
                  <a:pt x="407" y="537"/>
                  <a:pt x="407" y="537"/>
                </a:cubicBezTo>
                <a:cubicBezTo>
                  <a:pt x="402" y="539"/>
                  <a:pt x="396" y="540"/>
                  <a:pt x="390" y="540"/>
                </a:cubicBezTo>
                <a:cubicBezTo>
                  <a:pt x="384" y="540"/>
                  <a:pt x="377" y="539"/>
                  <a:pt x="372" y="537"/>
                </a:cubicBezTo>
                <a:cubicBezTo>
                  <a:pt x="184" y="457"/>
                  <a:pt x="184" y="457"/>
                  <a:pt x="184" y="457"/>
                </a:cubicBezTo>
                <a:cubicBezTo>
                  <a:pt x="178" y="455"/>
                  <a:pt x="175" y="448"/>
                  <a:pt x="178" y="441"/>
                </a:cubicBezTo>
                <a:cubicBezTo>
                  <a:pt x="181" y="435"/>
                  <a:pt x="188" y="432"/>
                  <a:pt x="194" y="435"/>
                </a:cubicBezTo>
                <a:cubicBezTo>
                  <a:pt x="382" y="514"/>
                  <a:pt x="382" y="514"/>
                  <a:pt x="382" y="514"/>
                </a:cubicBezTo>
                <a:cubicBezTo>
                  <a:pt x="386" y="516"/>
                  <a:pt x="394" y="516"/>
                  <a:pt x="398" y="514"/>
                </a:cubicBezTo>
                <a:cubicBezTo>
                  <a:pt x="586" y="435"/>
                  <a:pt x="586" y="435"/>
                  <a:pt x="586" y="435"/>
                </a:cubicBezTo>
                <a:cubicBezTo>
                  <a:pt x="592" y="432"/>
                  <a:pt x="599" y="435"/>
                  <a:pt x="602" y="441"/>
                </a:cubicBezTo>
                <a:cubicBezTo>
                  <a:pt x="604" y="448"/>
                  <a:pt x="601" y="455"/>
                  <a:pt x="595" y="457"/>
                </a:cubicBezTo>
                <a:close/>
                <a:moveTo>
                  <a:pt x="595" y="388"/>
                </a:moveTo>
                <a:cubicBezTo>
                  <a:pt x="407" y="468"/>
                  <a:pt x="407" y="468"/>
                  <a:pt x="407" y="468"/>
                </a:cubicBezTo>
                <a:cubicBezTo>
                  <a:pt x="402" y="470"/>
                  <a:pt x="396" y="471"/>
                  <a:pt x="390" y="471"/>
                </a:cubicBezTo>
                <a:cubicBezTo>
                  <a:pt x="384" y="471"/>
                  <a:pt x="377" y="470"/>
                  <a:pt x="372" y="468"/>
                </a:cubicBezTo>
                <a:cubicBezTo>
                  <a:pt x="184" y="388"/>
                  <a:pt x="184" y="388"/>
                  <a:pt x="184" y="388"/>
                </a:cubicBezTo>
                <a:cubicBezTo>
                  <a:pt x="178" y="386"/>
                  <a:pt x="175" y="379"/>
                  <a:pt x="178" y="373"/>
                </a:cubicBezTo>
                <a:cubicBezTo>
                  <a:pt x="181" y="366"/>
                  <a:pt x="188" y="364"/>
                  <a:pt x="194" y="366"/>
                </a:cubicBezTo>
                <a:cubicBezTo>
                  <a:pt x="382" y="445"/>
                  <a:pt x="382" y="445"/>
                  <a:pt x="382" y="445"/>
                </a:cubicBezTo>
                <a:cubicBezTo>
                  <a:pt x="386" y="447"/>
                  <a:pt x="394" y="447"/>
                  <a:pt x="398" y="445"/>
                </a:cubicBezTo>
                <a:cubicBezTo>
                  <a:pt x="586" y="366"/>
                  <a:pt x="586" y="366"/>
                  <a:pt x="586" y="366"/>
                </a:cubicBezTo>
                <a:cubicBezTo>
                  <a:pt x="592" y="364"/>
                  <a:pt x="599" y="366"/>
                  <a:pt x="602" y="373"/>
                </a:cubicBezTo>
                <a:cubicBezTo>
                  <a:pt x="604" y="379"/>
                  <a:pt x="601" y="386"/>
                  <a:pt x="595" y="388"/>
                </a:cubicBezTo>
                <a:close/>
                <a:moveTo>
                  <a:pt x="595" y="320"/>
                </a:moveTo>
                <a:cubicBezTo>
                  <a:pt x="407" y="399"/>
                  <a:pt x="407" y="399"/>
                  <a:pt x="407" y="399"/>
                </a:cubicBezTo>
                <a:cubicBezTo>
                  <a:pt x="403" y="401"/>
                  <a:pt x="396" y="402"/>
                  <a:pt x="390" y="402"/>
                </a:cubicBezTo>
                <a:cubicBezTo>
                  <a:pt x="383" y="402"/>
                  <a:pt x="377" y="401"/>
                  <a:pt x="372" y="399"/>
                </a:cubicBezTo>
                <a:cubicBezTo>
                  <a:pt x="184" y="320"/>
                  <a:pt x="184" y="320"/>
                  <a:pt x="184" y="320"/>
                </a:cubicBezTo>
                <a:cubicBezTo>
                  <a:pt x="173" y="315"/>
                  <a:pt x="172" y="306"/>
                  <a:pt x="172" y="303"/>
                </a:cubicBezTo>
                <a:cubicBezTo>
                  <a:pt x="172" y="300"/>
                  <a:pt x="173" y="291"/>
                  <a:pt x="184" y="286"/>
                </a:cubicBezTo>
                <a:cubicBezTo>
                  <a:pt x="372" y="207"/>
                  <a:pt x="372" y="207"/>
                  <a:pt x="372" y="207"/>
                </a:cubicBezTo>
                <a:cubicBezTo>
                  <a:pt x="382" y="203"/>
                  <a:pt x="398" y="203"/>
                  <a:pt x="407" y="207"/>
                </a:cubicBezTo>
                <a:cubicBezTo>
                  <a:pt x="595" y="286"/>
                  <a:pt x="595" y="286"/>
                  <a:pt x="595" y="286"/>
                </a:cubicBezTo>
                <a:cubicBezTo>
                  <a:pt x="607" y="291"/>
                  <a:pt x="608" y="300"/>
                  <a:pt x="608" y="303"/>
                </a:cubicBezTo>
                <a:cubicBezTo>
                  <a:pt x="608" y="306"/>
                  <a:pt x="607" y="315"/>
                  <a:pt x="595" y="320"/>
                </a:cubicBez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98" name="Freeform 18"/>
          <p:cNvSpPr>
            <a:spLocks noEditPoints="1"/>
          </p:cNvSpPr>
          <p:nvPr/>
        </p:nvSpPr>
        <p:spPr bwMode="auto">
          <a:xfrm>
            <a:off x="10451948" y="4573289"/>
            <a:ext cx="424564" cy="426148"/>
          </a:xfrm>
          <a:custGeom>
            <a:avLst/>
            <a:gdLst>
              <a:gd name="T0" fmla="*/ 394 w 789"/>
              <a:gd name="T1" fmla="*/ 0 h 789"/>
              <a:gd name="T2" fmla="*/ 0 w 789"/>
              <a:gd name="T3" fmla="*/ 395 h 789"/>
              <a:gd name="T4" fmla="*/ 394 w 789"/>
              <a:gd name="T5" fmla="*/ 789 h 789"/>
              <a:gd name="T6" fmla="*/ 789 w 789"/>
              <a:gd name="T7" fmla="*/ 395 h 789"/>
              <a:gd name="T8" fmla="*/ 394 w 789"/>
              <a:gd name="T9" fmla="*/ 0 h 789"/>
              <a:gd name="T10" fmla="*/ 151 w 789"/>
              <a:gd name="T11" fmla="*/ 583 h 789"/>
              <a:gd name="T12" fmla="*/ 161 w 789"/>
              <a:gd name="T13" fmla="*/ 519 h 789"/>
              <a:gd name="T14" fmla="*/ 238 w 789"/>
              <a:gd name="T15" fmla="*/ 479 h 789"/>
              <a:gd name="T16" fmla="*/ 295 w 789"/>
              <a:gd name="T17" fmla="*/ 439 h 789"/>
              <a:gd name="T18" fmla="*/ 293 w 789"/>
              <a:gd name="T19" fmla="*/ 409 h 789"/>
              <a:gd name="T20" fmla="*/ 252 w 789"/>
              <a:gd name="T21" fmla="*/ 368 h 789"/>
              <a:gd name="T22" fmla="*/ 233 w 789"/>
              <a:gd name="T23" fmla="*/ 345 h 789"/>
              <a:gd name="T24" fmla="*/ 240 w 789"/>
              <a:gd name="T25" fmla="*/ 304 h 789"/>
              <a:gd name="T26" fmla="*/ 247 w 789"/>
              <a:gd name="T27" fmla="*/ 295 h 789"/>
              <a:gd name="T28" fmla="*/ 247 w 789"/>
              <a:gd name="T29" fmla="*/ 237 h 789"/>
              <a:gd name="T30" fmla="*/ 278 w 789"/>
              <a:gd name="T31" fmla="*/ 193 h 789"/>
              <a:gd name="T32" fmla="*/ 299 w 789"/>
              <a:gd name="T33" fmla="*/ 190 h 789"/>
              <a:gd name="T34" fmla="*/ 318 w 789"/>
              <a:gd name="T35" fmla="*/ 185 h 789"/>
              <a:gd name="T36" fmla="*/ 346 w 789"/>
              <a:gd name="T37" fmla="*/ 179 h 789"/>
              <a:gd name="T38" fmla="*/ 376 w 789"/>
              <a:gd name="T39" fmla="*/ 203 h 789"/>
              <a:gd name="T40" fmla="*/ 400 w 789"/>
              <a:gd name="T41" fmla="*/ 202 h 789"/>
              <a:gd name="T42" fmla="*/ 420 w 789"/>
              <a:gd name="T43" fmla="*/ 248 h 789"/>
              <a:gd name="T44" fmla="*/ 421 w 789"/>
              <a:gd name="T45" fmla="*/ 297 h 789"/>
              <a:gd name="T46" fmla="*/ 425 w 789"/>
              <a:gd name="T47" fmla="*/ 305 h 789"/>
              <a:gd name="T48" fmla="*/ 436 w 789"/>
              <a:gd name="T49" fmla="*/ 346 h 789"/>
              <a:gd name="T50" fmla="*/ 412 w 789"/>
              <a:gd name="T51" fmla="*/ 368 h 789"/>
              <a:gd name="T52" fmla="*/ 373 w 789"/>
              <a:gd name="T53" fmla="*/ 414 h 789"/>
              <a:gd name="T54" fmla="*/ 373 w 789"/>
              <a:gd name="T55" fmla="*/ 442 h 789"/>
              <a:gd name="T56" fmla="*/ 421 w 789"/>
              <a:gd name="T57" fmla="*/ 479 h 789"/>
              <a:gd name="T58" fmla="*/ 504 w 789"/>
              <a:gd name="T59" fmla="*/ 519 h 789"/>
              <a:gd name="T60" fmla="*/ 517 w 789"/>
              <a:gd name="T61" fmla="*/ 583 h 789"/>
              <a:gd name="T62" fmla="*/ 151 w 789"/>
              <a:gd name="T63" fmla="*/ 583 h 789"/>
              <a:gd name="T64" fmla="*/ 533 w 789"/>
              <a:gd name="T65" fmla="*/ 582 h 789"/>
              <a:gd name="T66" fmla="*/ 521 w 789"/>
              <a:gd name="T67" fmla="*/ 513 h 789"/>
              <a:gd name="T68" fmla="*/ 478 w 789"/>
              <a:gd name="T69" fmla="*/ 476 h 789"/>
              <a:gd name="T70" fmla="*/ 480 w 789"/>
              <a:gd name="T71" fmla="*/ 452 h 789"/>
              <a:gd name="T72" fmla="*/ 453 w 789"/>
              <a:gd name="T73" fmla="*/ 421 h 789"/>
              <a:gd name="T74" fmla="*/ 438 w 789"/>
              <a:gd name="T75" fmla="*/ 403 h 789"/>
              <a:gd name="T76" fmla="*/ 446 w 789"/>
              <a:gd name="T77" fmla="*/ 372 h 789"/>
              <a:gd name="T78" fmla="*/ 453 w 789"/>
              <a:gd name="T79" fmla="*/ 365 h 789"/>
              <a:gd name="T80" fmla="*/ 454 w 789"/>
              <a:gd name="T81" fmla="*/ 320 h 789"/>
              <a:gd name="T82" fmla="*/ 474 w 789"/>
              <a:gd name="T83" fmla="*/ 287 h 789"/>
              <a:gd name="T84" fmla="*/ 487 w 789"/>
              <a:gd name="T85" fmla="*/ 284 h 789"/>
              <a:gd name="T86" fmla="*/ 501 w 789"/>
              <a:gd name="T87" fmla="*/ 280 h 789"/>
              <a:gd name="T88" fmla="*/ 523 w 789"/>
              <a:gd name="T89" fmla="*/ 276 h 789"/>
              <a:gd name="T90" fmla="*/ 545 w 789"/>
              <a:gd name="T91" fmla="*/ 292 h 789"/>
              <a:gd name="T92" fmla="*/ 557 w 789"/>
              <a:gd name="T93" fmla="*/ 292 h 789"/>
              <a:gd name="T94" fmla="*/ 572 w 789"/>
              <a:gd name="T95" fmla="*/ 327 h 789"/>
              <a:gd name="T96" fmla="*/ 572 w 789"/>
              <a:gd name="T97" fmla="*/ 366 h 789"/>
              <a:gd name="T98" fmla="*/ 576 w 789"/>
              <a:gd name="T99" fmla="*/ 373 h 789"/>
              <a:gd name="T100" fmla="*/ 587 w 789"/>
              <a:gd name="T101" fmla="*/ 404 h 789"/>
              <a:gd name="T102" fmla="*/ 573 w 789"/>
              <a:gd name="T103" fmla="*/ 421 h 789"/>
              <a:gd name="T104" fmla="*/ 541 w 789"/>
              <a:gd name="T105" fmla="*/ 454 h 789"/>
              <a:gd name="T106" fmla="*/ 540 w 789"/>
              <a:gd name="T107" fmla="*/ 473 h 789"/>
              <a:gd name="T108" fmla="*/ 583 w 789"/>
              <a:gd name="T109" fmla="*/ 506 h 789"/>
              <a:gd name="T110" fmla="*/ 647 w 789"/>
              <a:gd name="T111" fmla="*/ 537 h 789"/>
              <a:gd name="T112" fmla="*/ 657 w 789"/>
              <a:gd name="T113" fmla="*/ 582 h 789"/>
              <a:gd name="T114" fmla="*/ 533 w 789"/>
              <a:gd name="T115" fmla="*/ 58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9" h="789">
                <a:moveTo>
                  <a:pt x="394" y="0"/>
                </a:moveTo>
                <a:cubicBezTo>
                  <a:pt x="176" y="0"/>
                  <a:pt x="0" y="177"/>
                  <a:pt x="0" y="395"/>
                </a:cubicBezTo>
                <a:cubicBezTo>
                  <a:pt x="0" y="613"/>
                  <a:pt x="176" y="789"/>
                  <a:pt x="394" y="789"/>
                </a:cubicBezTo>
                <a:cubicBezTo>
                  <a:pt x="612" y="789"/>
                  <a:pt x="789" y="613"/>
                  <a:pt x="789" y="395"/>
                </a:cubicBezTo>
                <a:cubicBezTo>
                  <a:pt x="789" y="177"/>
                  <a:pt x="612" y="0"/>
                  <a:pt x="394" y="0"/>
                </a:cubicBezTo>
                <a:close/>
                <a:moveTo>
                  <a:pt x="151" y="583"/>
                </a:moveTo>
                <a:cubicBezTo>
                  <a:pt x="151" y="583"/>
                  <a:pt x="150" y="530"/>
                  <a:pt x="161" y="519"/>
                </a:cubicBezTo>
                <a:cubicBezTo>
                  <a:pt x="173" y="508"/>
                  <a:pt x="177" y="488"/>
                  <a:pt x="238" y="479"/>
                </a:cubicBezTo>
                <a:cubicBezTo>
                  <a:pt x="299" y="470"/>
                  <a:pt x="293" y="438"/>
                  <a:pt x="295" y="439"/>
                </a:cubicBezTo>
                <a:cubicBezTo>
                  <a:pt x="294" y="426"/>
                  <a:pt x="293" y="409"/>
                  <a:pt x="293" y="409"/>
                </a:cubicBezTo>
                <a:cubicBezTo>
                  <a:pt x="293" y="409"/>
                  <a:pt x="261" y="395"/>
                  <a:pt x="252" y="368"/>
                </a:cubicBezTo>
                <a:cubicBezTo>
                  <a:pt x="233" y="361"/>
                  <a:pt x="235" y="355"/>
                  <a:pt x="233" y="345"/>
                </a:cubicBezTo>
                <a:cubicBezTo>
                  <a:pt x="233" y="345"/>
                  <a:pt x="227" y="303"/>
                  <a:pt x="240" y="304"/>
                </a:cubicBezTo>
                <a:cubicBezTo>
                  <a:pt x="240" y="304"/>
                  <a:pt x="249" y="304"/>
                  <a:pt x="247" y="295"/>
                </a:cubicBezTo>
                <a:cubicBezTo>
                  <a:pt x="246" y="279"/>
                  <a:pt x="246" y="248"/>
                  <a:pt x="247" y="237"/>
                </a:cubicBezTo>
                <a:cubicBezTo>
                  <a:pt x="248" y="226"/>
                  <a:pt x="256" y="198"/>
                  <a:pt x="278" y="193"/>
                </a:cubicBezTo>
                <a:cubicBezTo>
                  <a:pt x="300" y="189"/>
                  <a:pt x="291" y="191"/>
                  <a:pt x="299" y="190"/>
                </a:cubicBezTo>
                <a:cubicBezTo>
                  <a:pt x="306" y="189"/>
                  <a:pt x="304" y="185"/>
                  <a:pt x="318" y="185"/>
                </a:cubicBezTo>
                <a:cubicBezTo>
                  <a:pt x="346" y="179"/>
                  <a:pt x="346" y="179"/>
                  <a:pt x="346" y="179"/>
                </a:cubicBezTo>
                <a:cubicBezTo>
                  <a:pt x="360" y="179"/>
                  <a:pt x="368" y="201"/>
                  <a:pt x="376" y="203"/>
                </a:cubicBezTo>
                <a:cubicBezTo>
                  <a:pt x="383" y="204"/>
                  <a:pt x="385" y="199"/>
                  <a:pt x="400" y="202"/>
                </a:cubicBezTo>
                <a:cubicBezTo>
                  <a:pt x="422" y="206"/>
                  <a:pt x="419" y="237"/>
                  <a:pt x="420" y="248"/>
                </a:cubicBezTo>
                <a:cubicBezTo>
                  <a:pt x="421" y="258"/>
                  <a:pt x="423" y="287"/>
                  <a:pt x="421" y="297"/>
                </a:cubicBezTo>
                <a:cubicBezTo>
                  <a:pt x="419" y="306"/>
                  <a:pt x="425" y="305"/>
                  <a:pt x="425" y="305"/>
                </a:cubicBezTo>
                <a:cubicBezTo>
                  <a:pt x="441" y="305"/>
                  <a:pt x="436" y="346"/>
                  <a:pt x="436" y="346"/>
                </a:cubicBezTo>
                <a:cubicBezTo>
                  <a:pt x="434" y="357"/>
                  <a:pt x="427" y="358"/>
                  <a:pt x="412" y="368"/>
                </a:cubicBezTo>
                <a:cubicBezTo>
                  <a:pt x="403" y="395"/>
                  <a:pt x="373" y="414"/>
                  <a:pt x="373" y="414"/>
                </a:cubicBezTo>
                <a:cubicBezTo>
                  <a:pt x="373" y="414"/>
                  <a:pt x="373" y="437"/>
                  <a:pt x="373" y="442"/>
                </a:cubicBezTo>
                <a:cubicBezTo>
                  <a:pt x="373" y="444"/>
                  <a:pt x="370" y="471"/>
                  <a:pt x="421" y="479"/>
                </a:cubicBezTo>
                <a:cubicBezTo>
                  <a:pt x="482" y="488"/>
                  <a:pt x="493" y="508"/>
                  <a:pt x="504" y="519"/>
                </a:cubicBezTo>
                <a:cubicBezTo>
                  <a:pt x="515" y="530"/>
                  <a:pt x="517" y="583"/>
                  <a:pt x="517" y="583"/>
                </a:cubicBezTo>
                <a:cubicBezTo>
                  <a:pt x="151" y="583"/>
                  <a:pt x="151" y="583"/>
                  <a:pt x="151" y="583"/>
                </a:cubicBezTo>
                <a:close/>
                <a:moveTo>
                  <a:pt x="533" y="582"/>
                </a:moveTo>
                <a:cubicBezTo>
                  <a:pt x="533" y="582"/>
                  <a:pt x="534" y="549"/>
                  <a:pt x="521" y="513"/>
                </a:cubicBezTo>
                <a:cubicBezTo>
                  <a:pt x="510" y="492"/>
                  <a:pt x="496" y="487"/>
                  <a:pt x="478" y="476"/>
                </a:cubicBezTo>
                <a:cubicBezTo>
                  <a:pt x="478" y="466"/>
                  <a:pt x="480" y="452"/>
                  <a:pt x="480" y="452"/>
                </a:cubicBezTo>
                <a:cubicBezTo>
                  <a:pt x="480" y="452"/>
                  <a:pt x="460" y="442"/>
                  <a:pt x="453" y="421"/>
                </a:cubicBezTo>
                <a:cubicBezTo>
                  <a:pt x="438" y="415"/>
                  <a:pt x="440" y="411"/>
                  <a:pt x="438" y="403"/>
                </a:cubicBezTo>
                <a:cubicBezTo>
                  <a:pt x="438" y="403"/>
                  <a:pt x="436" y="371"/>
                  <a:pt x="446" y="372"/>
                </a:cubicBezTo>
                <a:cubicBezTo>
                  <a:pt x="446" y="372"/>
                  <a:pt x="455" y="372"/>
                  <a:pt x="453" y="365"/>
                </a:cubicBezTo>
                <a:cubicBezTo>
                  <a:pt x="453" y="352"/>
                  <a:pt x="453" y="329"/>
                  <a:pt x="454" y="320"/>
                </a:cubicBezTo>
                <a:cubicBezTo>
                  <a:pt x="455" y="312"/>
                  <a:pt x="457" y="290"/>
                  <a:pt x="474" y="287"/>
                </a:cubicBezTo>
                <a:cubicBezTo>
                  <a:pt x="491" y="284"/>
                  <a:pt x="481" y="285"/>
                  <a:pt x="487" y="284"/>
                </a:cubicBezTo>
                <a:cubicBezTo>
                  <a:pt x="492" y="284"/>
                  <a:pt x="491" y="280"/>
                  <a:pt x="501" y="280"/>
                </a:cubicBezTo>
                <a:cubicBezTo>
                  <a:pt x="523" y="276"/>
                  <a:pt x="523" y="276"/>
                  <a:pt x="523" y="276"/>
                </a:cubicBezTo>
                <a:cubicBezTo>
                  <a:pt x="533" y="276"/>
                  <a:pt x="540" y="292"/>
                  <a:pt x="545" y="292"/>
                </a:cubicBezTo>
                <a:cubicBezTo>
                  <a:pt x="551" y="293"/>
                  <a:pt x="546" y="290"/>
                  <a:pt x="557" y="292"/>
                </a:cubicBezTo>
                <a:cubicBezTo>
                  <a:pt x="574" y="295"/>
                  <a:pt x="571" y="319"/>
                  <a:pt x="572" y="327"/>
                </a:cubicBezTo>
                <a:cubicBezTo>
                  <a:pt x="573" y="335"/>
                  <a:pt x="573" y="355"/>
                  <a:pt x="572" y="366"/>
                </a:cubicBezTo>
                <a:cubicBezTo>
                  <a:pt x="571" y="374"/>
                  <a:pt x="576" y="373"/>
                  <a:pt x="576" y="373"/>
                </a:cubicBezTo>
                <a:cubicBezTo>
                  <a:pt x="588" y="373"/>
                  <a:pt x="587" y="404"/>
                  <a:pt x="587" y="404"/>
                </a:cubicBezTo>
                <a:cubicBezTo>
                  <a:pt x="585" y="412"/>
                  <a:pt x="585" y="413"/>
                  <a:pt x="573" y="421"/>
                </a:cubicBezTo>
                <a:cubicBezTo>
                  <a:pt x="566" y="441"/>
                  <a:pt x="541" y="454"/>
                  <a:pt x="541" y="454"/>
                </a:cubicBezTo>
                <a:cubicBezTo>
                  <a:pt x="541" y="454"/>
                  <a:pt x="540" y="470"/>
                  <a:pt x="540" y="473"/>
                </a:cubicBezTo>
                <a:cubicBezTo>
                  <a:pt x="541" y="475"/>
                  <a:pt x="546" y="501"/>
                  <a:pt x="583" y="506"/>
                </a:cubicBezTo>
                <a:cubicBezTo>
                  <a:pt x="630" y="513"/>
                  <a:pt x="638" y="528"/>
                  <a:pt x="647" y="537"/>
                </a:cubicBezTo>
                <a:cubicBezTo>
                  <a:pt x="655" y="545"/>
                  <a:pt x="657" y="582"/>
                  <a:pt x="657" y="582"/>
                </a:cubicBezTo>
                <a:cubicBezTo>
                  <a:pt x="533" y="582"/>
                  <a:pt x="533" y="582"/>
                  <a:pt x="533" y="582"/>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Tree>
  </p:cSld>
  <p:clrMapOvr>
    <a:masterClrMapping/>
  </p:clrMapOvr>
  <p:transition spd="slow">
    <p:pull dir="l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4644937-4C9E-4829-A398-6CA5AEA18665}"/>
              </a:ext>
            </a:extLst>
          </p:cNvPr>
          <p:cNvSpPr/>
          <p:nvPr/>
        </p:nvSpPr>
        <p:spPr>
          <a:xfrm>
            <a:off x="6484822" y="1975104"/>
            <a:ext cx="4885421" cy="4242816"/>
          </a:xfrm>
          <a:prstGeom prst="rect">
            <a:avLst/>
          </a:prstGeom>
          <a:solidFill>
            <a:schemeClr val="accent3">
              <a:lumMod val="20000"/>
              <a:lumOff val="80000"/>
            </a:schemeClr>
          </a:solidFill>
          <a:ln>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7" name="矩形 66"/>
          <p:cNvSpPr/>
          <p:nvPr/>
        </p:nvSpPr>
        <p:spPr>
          <a:xfrm>
            <a:off x="339084" y="713329"/>
            <a:ext cx="2880360" cy="213360"/>
          </a:xfrm>
          <a:prstGeom prst="rect">
            <a:avLst/>
          </a:prstGeom>
        </p:spPr>
        <p:txBody>
          <a:bodyPr wrap="none" lIns="0" tIns="0" rIns="0" bIns="0">
            <a:spAutoFit/>
          </a:bodyPr>
          <a:lstStyle/>
          <a:p>
            <a:r>
              <a:rPr lang="zh-CN" altLang="en-US" sz="1400" dirty="0">
                <a:solidFill>
                  <a:schemeClr val="accent1"/>
                </a:solidFill>
              </a:rPr>
              <a:t>独一无二的</a:t>
            </a:r>
            <a:r>
              <a:rPr lang="en-US" altLang="zh-CN" sz="1400" dirty="0">
                <a:solidFill>
                  <a:schemeClr val="accent1"/>
                </a:solidFill>
              </a:rPr>
              <a:t>APP后端云</a:t>
            </a:r>
            <a:r>
              <a:rPr lang="zh-CN" altLang="en-US" sz="1400" dirty="0">
                <a:solidFill>
                  <a:schemeClr val="accent1"/>
                </a:solidFill>
              </a:rPr>
              <a:t>将会这么设计</a:t>
            </a:r>
          </a:p>
        </p:txBody>
      </p:sp>
      <p:sp>
        <p:nvSpPr>
          <p:cNvPr id="68" name="矩形 67"/>
          <p:cNvSpPr/>
          <p:nvPr/>
        </p:nvSpPr>
        <p:spPr>
          <a:xfrm>
            <a:off x="239395" y="185801"/>
            <a:ext cx="3515741" cy="523220"/>
          </a:xfrm>
          <a:prstGeom prst="rect">
            <a:avLst/>
          </a:prstGeom>
        </p:spPr>
        <p:txBody>
          <a:bodyPr wrap="square">
            <a:spAutoFit/>
          </a:bodyPr>
          <a:lstStyle/>
          <a:p>
            <a:r>
              <a:rPr lang="zh-CN" altLang="en-US" sz="2800" b="1" dirty="0">
                <a:solidFill>
                  <a:srgbClr val="404040"/>
                </a:solidFill>
                <a:latin typeface="微软雅黑" panose="020B0503020204020204" pitchFamily="34" charset="-122"/>
                <a:ea typeface="微软雅黑" panose="020B0503020204020204" pitchFamily="34" charset="-122"/>
              </a:rPr>
              <a:t>生态圈的商业模式</a:t>
            </a:r>
          </a:p>
        </p:txBody>
      </p:sp>
      <p:cxnSp>
        <p:nvCxnSpPr>
          <p:cNvPr id="69" name="直接连接符 68"/>
          <p:cNvCxnSpPr/>
          <p:nvPr/>
        </p:nvCxnSpPr>
        <p:spPr>
          <a:xfrm>
            <a:off x="294883" y="672645"/>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96" name="Graphic 2" descr="User">
            <a:extLst>
              <a:ext uri="{FF2B5EF4-FFF2-40B4-BE49-F238E27FC236}">
                <a16:creationId xmlns:a16="http://schemas.microsoft.com/office/drawing/2014/main" id="{FAD787AF-9A09-42ED-B243-3EEB659420C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69699" y="4657189"/>
            <a:ext cx="914400" cy="914400"/>
          </a:xfrm>
          <a:prstGeom prst="rect">
            <a:avLst/>
          </a:prstGeom>
        </p:spPr>
      </p:pic>
      <p:sp>
        <p:nvSpPr>
          <p:cNvPr id="99" name="TextBox 98">
            <a:extLst>
              <a:ext uri="{FF2B5EF4-FFF2-40B4-BE49-F238E27FC236}">
                <a16:creationId xmlns:a16="http://schemas.microsoft.com/office/drawing/2014/main" id="{F4097F8C-9576-43E7-BBBA-A2F830568E08}"/>
              </a:ext>
            </a:extLst>
          </p:cNvPr>
          <p:cNvSpPr txBox="1"/>
          <p:nvPr/>
        </p:nvSpPr>
        <p:spPr>
          <a:xfrm>
            <a:off x="1269699" y="5556349"/>
            <a:ext cx="877163" cy="646331"/>
          </a:xfrm>
          <a:prstGeom prst="rect">
            <a:avLst/>
          </a:prstGeom>
          <a:noFill/>
        </p:spPr>
        <p:txBody>
          <a:bodyPr wrap="none" rtlCol="0">
            <a:spAutoFit/>
          </a:bodyPr>
          <a:lstStyle/>
          <a:p>
            <a:pPr algn="ctr"/>
            <a:r>
              <a:rPr lang="zh-CN" altLang="en-US" dirty="0"/>
              <a:t>甲方</a:t>
            </a:r>
            <a:endParaRPr lang="en-US" altLang="zh-CN" dirty="0"/>
          </a:p>
          <a:p>
            <a:pPr algn="ctr"/>
            <a:r>
              <a:rPr lang="zh-CN" altLang="en-US" dirty="0"/>
              <a:t>创始人</a:t>
            </a:r>
          </a:p>
        </p:txBody>
      </p:sp>
      <p:sp>
        <p:nvSpPr>
          <p:cNvPr id="103" name="Arrow: Right 102">
            <a:extLst>
              <a:ext uri="{FF2B5EF4-FFF2-40B4-BE49-F238E27FC236}">
                <a16:creationId xmlns:a16="http://schemas.microsoft.com/office/drawing/2014/main" id="{3694DE90-7BED-41C9-BC8F-58F00F088B57}"/>
              </a:ext>
            </a:extLst>
          </p:cNvPr>
          <p:cNvSpPr/>
          <p:nvPr/>
        </p:nvSpPr>
        <p:spPr>
          <a:xfrm>
            <a:off x="2233197" y="5114389"/>
            <a:ext cx="4787148" cy="43891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solidFill>
                <a:schemeClr val="tx1"/>
              </a:solidFill>
            </a:endParaRPr>
          </a:p>
          <a:p>
            <a:pPr algn="ctr"/>
            <a:endParaRPr lang="en-US" altLang="zh-CN" dirty="0">
              <a:solidFill>
                <a:schemeClr val="tx1"/>
              </a:solidFill>
            </a:endParaRPr>
          </a:p>
          <a:p>
            <a:pPr algn="ctr"/>
            <a:endParaRPr lang="en-US" altLang="zh-CN" dirty="0">
              <a:solidFill>
                <a:schemeClr val="tx1"/>
              </a:solidFill>
            </a:endParaRPr>
          </a:p>
          <a:p>
            <a:pPr algn="ctr"/>
            <a:r>
              <a:rPr lang="zh-CN" altLang="en-US" dirty="0">
                <a:solidFill>
                  <a:schemeClr val="tx1"/>
                </a:solidFill>
              </a:rPr>
              <a:t>需求</a:t>
            </a:r>
            <a:endParaRPr lang="en-US" altLang="zh-CN" dirty="0">
              <a:solidFill>
                <a:schemeClr val="tx1"/>
              </a:solidFill>
            </a:endParaRPr>
          </a:p>
          <a:p>
            <a:pPr algn="ctr"/>
            <a:r>
              <a:rPr lang="zh-CN" altLang="en-US" dirty="0">
                <a:solidFill>
                  <a:schemeClr val="tx1"/>
                </a:solidFill>
              </a:rPr>
              <a:t>金钱</a:t>
            </a:r>
          </a:p>
        </p:txBody>
      </p:sp>
      <p:pic>
        <p:nvPicPr>
          <p:cNvPr id="109" name="Graphic 14" descr="Box">
            <a:extLst>
              <a:ext uri="{FF2B5EF4-FFF2-40B4-BE49-F238E27FC236}">
                <a16:creationId xmlns:a16="http://schemas.microsoft.com/office/drawing/2014/main" id="{AD1D80F3-18E5-4DED-9E21-FAEE8AFECDC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55885" y="1979569"/>
            <a:ext cx="914400" cy="914400"/>
          </a:xfrm>
          <a:prstGeom prst="rect">
            <a:avLst/>
          </a:prstGeom>
        </p:spPr>
      </p:pic>
      <p:sp>
        <p:nvSpPr>
          <p:cNvPr id="111" name="TextBox 110">
            <a:extLst>
              <a:ext uri="{FF2B5EF4-FFF2-40B4-BE49-F238E27FC236}">
                <a16:creationId xmlns:a16="http://schemas.microsoft.com/office/drawing/2014/main" id="{DF540E45-2BE7-4B04-962A-B86D3165DB63}"/>
              </a:ext>
            </a:extLst>
          </p:cNvPr>
          <p:cNvSpPr txBox="1"/>
          <p:nvPr/>
        </p:nvSpPr>
        <p:spPr>
          <a:xfrm>
            <a:off x="1143670" y="1548473"/>
            <a:ext cx="1338829" cy="369332"/>
          </a:xfrm>
          <a:prstGeom prst="rect">
            <a:avLst/>
          </a:prstGeom>
          <a:noFill/>
        </p:spPr>
        <p:txBody>
          <a:bodyPr wrap="none" rtlCol="0">
            <a:spAutoFit/>
          </a:bodyPr>
          <a:lstStyle/>
          <a:p>
            <a:pPr algn="ctr"/>
            <a:r>
              <a:rPr lang="zh-CN" altLang="en-US" dirty="0"/>
              <a:t>互联网产品</a:t>
            </a:r>
          </a:p>
        </p:txBody>
      </p:sp>
      <p:sp>
        <p:nvSpPr>
          <p:cNvPr id="113" name="Arrow: Down 112">
            <a:extLst>
              <a:ext uri="{FF2B5EF4-FFF2-40B4-BE49-F238E27FC236}">
                <a16:creationId xmlns:a16="http://schemas.microsoft.com/office/drawing/2014/main" id="{300651C1-5740-4337-940A-5A40DA076644}"/>
              </a:ext>
            </a:extLst>
          </p:cNvPr>
          <p:cNvSpPr/>
          <p:nvPr/>
        </p:nvSpPr>
        <p:spPr>
          <a:xfrm>
            <a:off x="1628905" y="2980934"/>
            <a:ext cx="368360" cy="169958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2" name="Graphic 2" descr="User">
            <a:extLst>
              <a:ext uri="{FF2B5EF4-FFF2-40B4-BE49-F238E27FC236}">
                <a16:creationId xmlns:a16="http://schemas.microsoft.com/office/drawing/2014/main" id="{3BB6B5AE-E98D-44B9-BB77-7543A8C4FDE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98525" y="4760821"/>
            <a:ext cx="914400" cy="914400"/>
          </a:xfrm>
          <a:prstGeom prst="rect">
            <a:avLst/>
          </a:prstGeom>
        </p:spPr>
      </p:pic>
      <p:sp>
        <p:nvSpPr>
          <p:cNvPr id="133" name="TextBox 132">
            <a:extLst>
              <a:ext uri="{FF2B5EF4-FFF2-40B4-BE49-F238E27FC236}">
                <a16:creationId xmlns:a16="http://schemas.microsoft.com/office/drawing/2014/main" id="{9682D9B6-1F5E-43F1-97C3-346AE24AF79F}"/>
              </a:ext>
            </a:extLst>
          </p:cNvPr>
          <p:cNvSpPr txBox="1"/>
          <p:nvPr/>
        </p:nvSpPr>
        <p:spPr>
          <a:xfrm>
            <a:off x="6983109" y="5659981"/>
            <a:ext cx="1107996" cy="369332"/>
          </a:xfrm>
          <a:prstGeom prst="rect">
            <a:avLst/>
          </a:prstGeom>
          <a:noFill/>
        </p:spPr>
        <p:txBody>
          <a:bodyPr wrap="none" rtlCol="0">
            <a:spAutoFit/>
          </a:bodyPr>
          <a:lstStyle/>
          <a:p>
            <a:pPr algn="ctr"/>
            <a:r>
              <a:rPr lang="zh-CN" altLang="en-US" dirty="0"/>
              <a:t>产品经理</a:t>
            </a:r>
          </a:p>
        </p:txBody>
      </p:sp>
      <p:pic>
        <p:nvPicPr>
          <p:cNvPr id="134" name="Graphic 2" descr="User">
            <a:extLst>
              <a:ext uri="{FF2B5EF4-FFF2-40B4-BE49-F238E27FC236}">
                <a16:creationId xmlns:a16="http://schemas.microsoft.com/office/drawing/2014/main" id="{919F5C07-4166-4451-A7CD-591E067F889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48048" y="4760821"/>
            <a:ext cx="914400" cy="914400"/>
          </a:xfrm>
          <a:prstGeom prst="rect">
            <a:avLst/>
          </a:prstGeom>
        </p:spPr>
      </p:pic>
      <p:sp>
        <p:nvSpPr>
          <p:cNvPr id="135" name="TextBox 134">
            <a:extLst>
              <a:ext uri="{FF2B5EF4-FFF2-40B4-BE49-F238E27FC236}">
                <a16:creationId xmlns:a16="http://schemas.microsoft.com/office/drawing/2014/main" id="{9E090762-6E10-4EF9-AA95-3F6672C03583}"/>
              </a:ext>
            </a:extLst>
          </p:cNvPr>
          <p:cNvSpPr txBox="1"/>
          <p:nvPr/>
        </p:nvSpPr>
        <p:spPr>
          <a:xfrm>
            <a:off x="9932632" y="5659981"/>
            <a:ext cx="1107996" cy="369332"/>
          </a:xfrm>
          <a:prstGeom prst="rect">
            <a:avLst/>
          </a:prstGeom>
          <a:noFill/>
        </p:spPr>
        <p:txBody>
          <a:bodyPr wrap="none" rtlCol="0">
            <a:spAutoFit/>
          </a:bodyPr>
          <a:lstStyle/>
          <a:p>
            <a:pPr algn="ctr"/>
            <a:r>
              <a:rPr lang="zh-CN" altLang="en-US" dirty="0"/>
              <a:t>开发人员</a:t>
            </a:r>
          </a:p>
        </p:txBody>
      </p:sp>
      <p:pic>
        <p:nvPicPr>
          <p:cNvPr id="136" name="Graphic 2" descr="User">
            <a:extLst>
              <a:ext uri="{FF2B5EF4-FFF2-40B4-BE49-F238E27FC236}">
                <a16:creationId xmlns:a16="http://schemas.microsoft.com/office/drawing/2014/main" id="{DE1E17CF-E91A-4ACB-A1F9-9F6546BB265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44610" y="2128636"/>
            <a:ext cx="914400" cy="914400"/>
          </a:xfrm>
          <a:prstGeom prst="rect">
            <a:avLst/>
          </a:prstGeom>
        </p:spPr>
      </p:pic>
      <p:sp>
        <p:nvSpPr>
          <p:cNvPr id="137" name="TextBox 136">
            <a:extLst>
              <a:ext uri="{FF2B5EF4-FFF2-40B4-BE49-F238E27FC236}">
                <a16:creationId xmlns:a16="http://schemas.microsoft.com/office/drawing/2014/main" id="{C58B02D8-1CDC-4849-9F19-96365E9A74B1}"/>
              </a:ext>
            </a:extLst>
          </p:cNvPr>
          <p:cNvSpPr txBox="1"/>
          <p:nvPr/>
        </p:nvSpPr>
        <p:spPr>
          <a:xfrm>
            <a:off x="10044611" y="3027796"/>
            <a:ext cx="877163" cy="369332"/>
          </a:xfrm>
          <a:prstGeom prst="rect">
            <a:avLst/>
          </a:prstGeom>
          <a:noFill/>
        </p:spPr>
        <p:txBody>
          <a:bodyPr wrap="none" rtlCol="0">
            <a:spAutoFit/>
          </a:bodyPr>
          <a:lstStyle/>
          <a:p>
            <a:pPr algn="ctr"/>
            <a:r>
              <a:rPr lang="zh-CN" altLang="en-US" dirty="0"/>
              <a:t>测试员</a:t>
            </a:r>
          </a:p>
        </p:txBody>
      </p:sp>
      <p:pic>
        <p:nvPicPr>
          <p:cNvPr id="138" name="Graphic 2" descr="User">
            <a:extLst>
              <a:ext uri="{FF2B5EF4-FFF2-40B4-BE49-F238E27FC236}">
                <a16:creationId xmlns:a16="http://schemas.microsoft.com/office/drawing/2014/main" id="{ABC0C686-8AAE-4E76-BF84-3BB5DE72CA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98525" y="2081774"/>
            <a:ext cx="914400" cy="914400"/>
          </a:xfrm>
          <a:prstGeom prst="rect">
            <a:avLst/>
          </a:prstGeom>
        </p:spPr>
      </p:pic>
      <p:sp>
        <p:nvSpPr>
          <p:cNvPr id="139" name="TextBox 138">
            <a:extLst>
              <a:ext uri="{FF2B5EF4-FFF2-40B4-BE49-F238E27FC236}">
                <a16:creationId xmlns:a16="http://schemas.microsoft.com/office/drawing/2014/main" id="{0ED1E4D6-96B0-4790-B140-7696B6D0D2E9}"/>
              </a:ext>
            </a:extLst>
          </p:cNvPr>
          <p:cNvSpPr txBox="1"/>
          <p:nvPr/>
        </p:nvSpPr>
        <p:spPr>
          <a:xfrm>
            <a:off x="6983110" y="2980934"/>
            <a:ext cx="1107996" cy="369332"/>
          </a:xfrm>
          <a:prstGeom prst="rect">
            <a:avLst/>
          </a:prstGeom>
          <a:noFill/>
        </p:spPr>
        <p:txBody>
          <a:bodyPr wrap="none" rtlCol="0">
            <a:spAutoFit/>
          </a:bodyPr>
          <a:lstStyle/>
          <a:p>
            <a:pPr algn="ctr"/>
            <a:r>
              <a:rPr lang="zh-CN" altLang="en-US" dirty="0"/>
              <a:t>运维上线</a:t>
            </a:r>
          </a:p>
        </p:txBody>
      </p:sp>
      <p:pic>
        <p:nvPicPr>
          <p:cNvPr id="140" name="Graphic 19" descr="Download from cloud">
            <a:extLst>
              <a:ext uri="{FF2B5EF4-FFF2-40B4-BE49-F238E27FC236}">
                <a16:creationId xmlns:a16="http://schemas.microsoft.com/office/drawing/2014/main" id="{3907F5DC-E2AB-4CDB-A154-DD4B3AC3E18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206522" y="3262492"/>
            <a:ext cx="1466088" cy="1466088"/>
          </a:xfrm>
          <a:prstGeom prst="rect">
            <a:avLst/>
          </a:prstGeom>
        </p:spPr>
      </p:pic>
      <p:sp>
        <p:nvSpPr>
          <p:cNvPr id="141" name="TextBox 140">
            <a:extLst>
              <a:ext uri="{FF2B5EF4-FFF2-40B4-BE49-F238E27FC236}">
                <a16:creationId xmlns:a16="http://schemas.microsoft.com/office/drawing/2014/main" id="{F516626A-2F11-4E18-AAC0-E3440D3D7756}"/>
              </a:ext>
            </a:extLst>
          </p:cNvPr>
          <p:cNvSpPr txBox="1"/>
          <p:nvPr/>
        </p:nvSpPr>
        <p:spPr>
          <a:xfrm>
            <a:off x="8206522" y="4577498"/>
            <a:ext cx="1438399" cy="369332"/>
          </a:xfrm>
          <a:prstGeom prst="rect">
            <a:avLst/>
          </a:prstGeom>
          <a:noFill/>
        </p:spPr>
        <p:txBody>
          <a:bodyPr wrap="square" rtlCol="0">
            <a:spAutoFit/>
          </a:bodyPr>
          <a:lstStyle/>
          <a:p>
            <a:pPr algn="ctr"/>
            <a:r>
              <a:rPr lang="en-US" altLang="zh-CN" b="1" dirty="0">
                <a:solidFill>
                  <a:schemeClr val="accent3"/>
                </a:solidFill>
              </a:rPr>
              <a:t>APP</a:t>
            </a:r>
            <a:r>
              <a:rPr lang="zh-CN" altLang="en-US" b="1" dirty="0">
                <a:solidFill>
                  <a:schemeClr val="accent3"/>
                </a:solidFill>
              </a:rPr>
              <a:t>后端云</a:t>
            </a:r>
          </a:p>
        </p:txBody>
      </p:sp>
      <p:sp>
        <p:nvSpPr>
          <p:cNvPr id="9" name="Arrow: Right 8">
            <a:extLst>
              <a:ext uri="{FF2B5EF4-FFF2-40B4-BE49-F238E27FC236}">
                <a16:creationId xmlns:a16="http://schemas.microsoft.com/office/drawing/2014/main" id="{54B2902F-A299-4C28-9A30-BD6BFDE332C9}"/>
              </a:ext>
            </a:extLst>
          </p:cNvPr>
          <p:cNvSpPr/>
          <p:nvPr/>
        </p:nvSpPr>
        <p:spPr>
          <a:xfrm>
            <a:off x="8363712" y="5163157"/>
            <a:ext cx="1568920" cy="341376"/>
          </a:xfrm>
          <a:prstGeom prst="rightArrow">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ltLang="zh-CN" dirty="0"/>
          </a:p>
          <a:p>
            <a:pPr algn="ctr"/>
            <a:endParaRPr lang="en-US" altLang="zh-CN" dirty="0">
              <a:solidFill>
                <a:schemeClr val="tx1"/>
              </a:solidFill>
            </a:endParaRPr>
          </a:p>
          <a:p>
            <a:pPr algn="ctr"/>
            <a:r>
              <a:rPr lang="zh-CN" altLang="en-US" dirty="0">
                <a:ln w="0"/>
                <a:solidFill>
                  <a:schemeClr val="tx1"/>
                </a:solidFill>
                <a:effectLst>
                  <a:outerShdw blurRad="38100" dist="25400" dir="5400000" algn="ctr" rotWithShape="0">
                    <a:srgbClr val="6E747A">
                      <a:alpha val="43000"/>
                    </a:srgbClr>
                  </a:outerShdw>
                </a:effectLst>
              </a:rPr>
              <a:t>设计</a:t>
            </a:r>
          </a:p>
        </p:txBody>
      </p:sp>
      <p:sp>
        <p:nvSpPr>
          <p:cNvPr id="10" name="Arrow: Up 9">
            <a:extLst>
              <a:ext uri="{FF2B5EF4-FFF2-40B4-BE49-F238E27FC236}">
                <a16:creationId xmlns:a16="http://schemas.microsoft.com/office/drawing/2014/main" id="{97118BB7-E607-45DD-AC35-E2E3DA007AF6}"/>
              </a:ext>
            </a:extLst>
          </p:cNvPr>
          <p:cNvSpPr/>
          <p:nvPr/>
        </p:nvSpPr>
        <p:spPr>
          <a:xfrm>
            <a:off x="10374758" y="3560064"/>
            <a:ext cx="254104" cy="1168516"/>
          </a:xfrm>
          <a:prstGeom prst="up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1" name="TextBox 10">
            <a:extLst>
              <a:ext uri="{FF2B5EF4-FFF2-40B4-BE49-F238E27FC236}">
                <a16:creationId xmlns:a16="http://schemas.microsoft.com/office/drawing/2014/main" id="{1E6B3EAE-2A70-4B2B-9A01-F0DD24DDFF05}"/>
              </a:ext>
            </a:extLst>
          </p:cNvPr>
          <p:cNvSpPr txBox="1"/>
          <p:nvPr/>
        </p:nvSpPr>
        <p:spPr>
          <a:xfrm>
            <a:off x="10632938" y="4031859"/>
            <a:ext cx="1107996" cy="369332"/>
          </a:xfrm>
          <a:prstGeom prst="rect">
            <a:avLst/>
          </a:prstGeom>
          <a:noFill/>
        </p:spPr>
        <p:txBody>
          <a:bodyPr wrap="none" rtlCol="0">
            <a:spAutoFit/>
          </a:bodyPr>
          <a:lstStyle/>
          <a:p>
            <a:r>
              <a:rPr lang="zh-CN" altLang="en-US" dirty="0"/>
              <a:t>开发技术</a:t>
            </a:r>
          </a:p>
        </p:txBody>
      </p:sp>
      <p:sp>
        <p:nvSpPr>
          <p:cNvPr id="12" name="Arrow: Left 11">
            <a:extLst>
              <a:ext uri="{FF2B5EF4-FFF2-40B4-BE49-F238E27FC236}">
                <a16:creationId xmlns:a16="http://schemas.microsoft.com/office/drawing/2014/main" id="{A6C65D3A-2203-4086-AD21-A3FE55896A2A}"/>
              </a:ext>
            </a:extLst>
          </p:cNvPr>
          <p:cNvSpPr/>
          <p:nvPr/>
        </p:nvSpPr>
        <p:spPr>
          <a:xfrm>
            <a:off x="8091105" y="2585836"/>
            <a:ext cx="1841527" cy="291476"/>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dirty="0"/>
          </a:p>
        </p:txBody>
      </p:sp>
      <p:sp>
        <p:nvSpPr>
          <p:cNvPr id="13" name="TextBox 12">
            <a:extLst>
              <a:ext uri="{FF2B5EF4-FFF2-40B4-BE49-F238E27FC236}">
                <a16:creationId xmlns:a16="http://schemas.microsoft.com/office/drawing/2014/main" id="{46DCBC69-65DB-47D5-B540-0CEB14FECE3C}"/>
              </a:ext>
            </a:extLst>
          </p:cNvPr>
          <p:cNvSpPr txBox="1"/>
          <p:nvPr/>
        </p:nvSpPr>
        <p:spPr>
          <a:xfrm>
            <a:off x="8583588" y="2267843"/>
            <a:ext cx="1107996" cy="369332"/>
          </a:xfrm>
          <a:prstGeom prst="rect">
            <a:avLst/>
          </a:prstGeom>
          <a:noFill/>
        </p:spPr>
        <p:txBody>
          <a:bodyPr wrap="none" rtlCol="0">
            <a:spAutoFit/>
          </a:bodyPr>
          <a:lstStyle/>
          <a:p>
            <a:r>
              <a:rPr lang="zh-CN" altLang="en-US" dirty="0"/>
              <a:t>测试经验</a:t>
            </a:r>
          </a:p>
        </p:txBody>
      </p:sp>
      <p:sp>
        <p:nvSpPr>
          <p:cNvPr id="14" name="Arrow: Left 13">
            <a:extLst>
              <a:ext uri="{FF2B5EF4-FFF2-40B4-BE49-F238E27FC236}">
                <a16:creationId xmlns:a16="http://schemas.microsoft.com/office/drawing/2014/main" id="{F6A49FA3-F50E-4BAE-9E65-E7FD8036FEE2}"/>
              </a:ext>
            </a:extLst>
          </p:cNvPr>
          <p:cNvSpPr/>
          <p:nvPr/>
        </p:nvSpPr>
        <p:spPr>
          <a:xfrm>
            <a:off x="2244889" y="2369805"/>
            <a:ext cx="4500610" cy="338338"/>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3" name="Graphic 19" descr="Download from cloud">
            <a:extLst>
              <a:ext uri="{FF2B5EF4-FFF2-40B4-BE49-F238E27FC236}">
                <a16:creationId xmlns:a16="http://schemas.microsoft.com/office/drawing/2014/main" id="{C91299FA-E70E-4DC3-A5D0-F497AABF6C4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64984" y="3185494"/>
            <a:ext cx="1466088" cy="1466088"/>
          </a:xfrm>
          <a:prstGeom prst="rect">
            <a:avLst/>
          </a:prstGeom>
        </p:spPr>
      </p:pic>
      <p:sp>
        <p:nvSpPr>
          <p:cNvPr id="15" name="Arrow: Up 14">
            <a:extLst>
              <a:ext uri="{FF2B5EF4-FFF2-40B4-BE49-F238E27FC236}">
                <a16:creationId xmlns:a16="http://schemas.microsoft.com/office/drawing/2014/main" id="{06E91ACE-2A7F-47FE-9D4D-C44161E1FC12}"/>
              </a:ext>
            </a:extLst>
          </p:cNvPr>
          <p:cNvSpPr/>
          <p:nvPr/>
        </p:nvSpPr>
        <p:spPr>
          <a:xfrm>
            <a:off x="4021244" y="2707437"/>
            <a:ext cx="353568" cy="530918"/>
          </a:xfrm>
          <a:prstGeom prst="up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dirty="0"/>
          </a:p>
        </p:txBody>
      </p:sp>
      <p:sp>
        <p:nvSpPr>
          <p:cNvPr id="16" name="Arrow: Down 15">
            <a:extLst>
              <a:ext uri="{FF2B5EF4-FFF2-40B4-BE49-F238E27FC236}">
                <a16:creationId xmlns:a16="http://schemas.microsoft.com/office/drawing/2014/main" id="{26F77721-D647-40C5-9352-DE00D6B9F992}"/>
              </a:ext>
            </a:extLst>
          </p:cNvPr>
          <p:cNvSpPr/>
          <p:nvPr/>
        </p:nvSpPr>
        <p:spPr>
          <a:xfrm>
            <a:off x="4021244" y="4559521"/>
            <a:ext cx="345997" cy="536891"/>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7" name="TextBox 16">
            <a:extLst>
              <a:ext uri="{FF2B5EF4-FFF2-40B4-BE49-F238E27FC236}">
                <a16:creationId xmlns:a16="http://schemas.microsoft.com/office/drawing/2014/main" id="{F563C440-BD67-4048-AB3D-6FF61D82980F}"/>
              </a:ext>
            </a:extLst>
          </p:cNvPr>
          <p:cNvSpPr txBox="1"/>
          <p:nvPr/>
        </p:nvSpPr>
        <p:spPr>
          <a:xfrm>
            <a:off x="4486790" y="2816162"/>
            <a:ext cx="646331" cy="369332"/>
          </a:xfrm>
          <a:prstGeom prst="rect">
            <a:avLst/>
          </a:prstGeom>
          <a:noFill/>
        </p:spPr>
        <p:txBody>
          <a:bodyPr wrap="none" rtlCol="0">
            <a:spAutoFit/>
          </a:bodyPr>
          <a:lstStyle/>
          <a:p>
            <a:r>
              <a:rPr lang="zh-CN" altLang="en-US" dirty="0"/>
              <a:t>天使</a:t>
            </a:r>
          </a:p>
        </p:txBody>
      </p:sp>
      <p:sp>
        <p:nvSpPr>
          <p:cNvPr id="145" name="TextBox 144">
            <a:extLst>
              <a:ext uri="{FF2B5EF4-FFF2-40B4-BE49-F238E27FC236}">
                <a16:creationId xmlns:a16="http://schemas.microsoft.com/office/drawing/2014/main" id="{AEBB4EC2-609F-4534-B127-BE3F189002AC}"/>
              </a:ext>
            </a:extLst>
          </p:cNvPr>
          <p:cNvSpPr txBox="1"/>
          <p:nvPr/>
        </p:nvSpPr>
        <p:spPr>
          <a:xfrm>
            <a:off x="4408994" y="4569471"/>
            <a:ext cx="646331" cy="369332"/>
          </a:xfrm>
          <a:prstGeom prst="rect">
            <a:avLst/>
          </a:prstGeom>
          <a:noFill/>
        </p:spPr>
        <p:txBody>
          <a:bodyPr wrap="none" rtlCol="0">
            <a:spAutoFit/>
          </a:bodyPr>
          <a:lstStyle/>
          <a:p>
            <a:r>
              <a:rPr lang="zh-CN" altLang="en-US" dirty="0"/>
              <a:t>孵化</a:t>
            </a:r>
          </a:p>
        </p:txBody>
      </p:sp>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43"/>
                                        </p:tgtEl>
                                        <p:attrNameLst>
                                          <p:attrName>style.visibility</p:attrName>
                                        </p:attrNameLst>
                                      </p:cBhvr>
                                      <p:to>
                                        <p:strVal val="visible"/>
                                      </p:to>
                                    </p:set>
                                    <p:animEffect transition="in" filter="fade">
                                      <p:cBhvr>
                                        <p:cTn id="13" dur="500"/>
                                        <p:tgtEl>
                                          <p:spTgt spid="14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45"/>
                                        </p:tgtEl>
                                        <p:attrNameLst>
                                          <p:attrName>style.visibility</p:attrName>
                                        </p:attrNameLst>
                                      </p:cBhvr>
                                      <p:to>
                                        <p:strVal val="visible"/>
                                      </p:to>
                                    </p:set>
                                    <p:animEffect transition="in" filter="fade">
                                      <p:cBhvr>
                                        <p:cTn id="25"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0"/>
      <p:bldP spid="15" grpId="0" animBg="1"/>
      <p:bldP spid="16" grpId="0" animBg="1"/>
      <p:bldP spid="17" grpId="0"/>
      <p:bldP spid="14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矩形 63"/>
          <p:cNvSpPr/>
          <p:nvPr/>
        </p:nvSpPr>
        <p:spPr>
          <a:xfrm>
            <a:off x="5396227" y="1042513"/>
            <a:ext cx="1422400" cy="213360"/>
          </a:xfrm>
          <a:prstGeom prst="rect">
            <a:avLst/>
          </a:prstGeom>
        </p:spPr>
        <p:txBody>
          <a:bodyPr wrap="none" lIns="0" tIns="0" rIns="0" bIns="0">
            <a:spAutoFit/>
          </a:bodyPr>
          <a:lstStyle/>
          <a:p>
            <a:pPr algn="dist"/>
            <a:r>
              <a:rPr lang="zh-CN" sz="1400" dirty="0">
                <a:solidFill>
                  <a:schemeClr val="accent1"/>
                </a:solidFill>
              </a:rPr>
              <a:t>我们要怎么来设计</a:t>
            </a:r>
          </a:p>
        </p:txBody>
      </p:sp>
      <p:sp>
        <p:nvSpPr>
          <p:cNvPr id="65" name="矩形 64"/>
          <p:cNvSpPr/>
          <p:nvPr/>
        </p:nvSpPr>
        <p:spPr>
          <a:xfrm>
            <a:off x="4567555" y="514985"/>
            <a:ext cx="3023870" cy="548640"/>
          </a:xfrm>
          <a:prstGeom prst="rect">
            <a:avLst/>
          </a:prstGeom>
        </p:spPr>
        <p:txBody>
          <a:bodyPr wrap="square">
            <a:spAutoFit/>
          </a:bodyPr>
          <a:lstStyle/>
          <a:p>
            <a:pPr algn="ctr"/>
            <a:r>
              <a:rPr lang="zh-CN" altLang="en-US" sz="2800" b="1" dirty="0">
                <a:solidFill>
                  <a:srgbClr val="404040"/>
                </a:solidFill>
                <a:latin typeface="微软雅黑" panose="020B0503020204020204" pitchFamily="34" charset="-122"/>
                <a:ea typeface="微软雅黑" panose="020B0503020204020204" pitchFamily="34" charset="-122"/>
              </a:rPr>
              <a:t>现在与将来</a:t>
            </a:r>
          </a:p>
        </p:txBody>
      </p:sp>
      <p:cxnSp>
        <p:nvCxnSpPr>
          <p:cNvPr id="66" name="直接连接符 65"/>
          <p:cNvCxnSpPr/>
          <p:nvPr/>
        </p:nvCxnSpPr>
        <p:spPr>
          <a:xfrm>
            <a:off x="4623043"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623570" y="1466215"/>
            <a:ext cx="10509250" cy="4554220"/>
          </a:xfrm>
          <a:prstGeom prst="rect">
            <a:avLst/>
          </a:prstGeom>
        </p:spPr>
        <p:txBody>
          <a:bodyPr wrap="square" lIns="0" tIns="0" rIns="0" bIns="0">
            <a:spAutoFit/>
          </a:bodyPr>
          <a:lstStyle/>
          <a:p>
            <a:pPr marL="360045" indent="-285750" algn="l" fontAlgn="auto">
              <a:lnSpc>
                <a:spcPct val="150000"/>
              </a:lnSpc>
              <a:spcBef>
                <a:spcPts val="100"/>
              </a:spcBef>
              <a:spcAft>
                <a:spcPts val="100"/>
              </a:spcAft>
              <a:buFont typeface="Arial" panose="020B0604020202020204" pitchFamily="34" charset="0"/>
              <a:buChar char="•"/>
            </a:pPr>
            <a:r>
              <a:rPr lang="en-US" b="1" dirty="0">
                <a:solidFill>
                  <a:srgbClr val="404040"/>
                </a:solidFill>
                <a:latin typeface="Cambria" panose="02040503050406030204" pitchFamily="18" charset="0"/>
                <a:ea typeface="微软雅黑" panose="020B0503020204020204" pitchFamily="34" charset="-122"/>
              </a:rPr>
              <a:t>17</a:t>
            </a:r>
            <a:r>
              <a:rPr lang="zh-CN" altLang="en-US" b="1" dirty="0">
                <a:solidFill>
                  <a:srgbClr val="404040"/>
                </a:solidFill>
                <a:latin typeface="Cambria" panose="02040503050406030204" pitchFamily="18" charset="0"/>
                <a:ea typeface="微软雅黑" panose="020B0503020204020204" pitchFamily="34" charset="-122"/>
              </a:rPr>
              <a:t>年</a:t>
            </a:r>
            <a:r>
              <a:rPr lang="en-US" altLang="zh-CN" b="1" dirty="0">
                <a:solidFill>
                  <a:srgbClr val="404040"/>
                </a:solidFill>
                <a:latin typeface="Cambria" panose="02040503050406030204" pitchFamily="18" charset="0"/>
                <a:ea typeface="微软雅黑" panose="020B0503020204020204" pitchFamily="34" charset="-122"/>
              </a:rPr>
              <a:t>3</a:t>
            </a:r>
            <a:r>
              <a:rPr lang="zh-CN" altLang="en-US" b="1" dirty="0">
                <a:solidFill>
                  <a:srgbClr val="404040"/>
                </a:solidFill>
                <a:latin typeface="Cambria" panose="02040503050406030204" pitchFamily="18" charset="0"/>
                <a:ea typeface="微软雅黑" panose="020B0503020204020204" pitchFamily="34" charset="-122"/>
              </a:rPr>
              <a:t>月，</a:t>
            </a:r>
            <a:r>
              <a:rPr lang="en-US" altLang="zh-CN" b="1" dirty="0">
                <a:solidFill>
                  <a:srgbClr val="404040"/>
                </a:solidFill>
                <a:latin typeface="Cambria" panose="02040503050406030204" pitchFamily="18" charset="0"/>
                <a:ea typeface="微软雅黑" panose="020B0503020204020204" pitchFamily="34" charset="-122"/>
              </a:rPr>
              <a:t>APP</a:t>
            </a:r>
            <a:r>
              <a:rPr lang="zh-CN" altLang="en-US" b="1" dirty="0">
                <a:solidFill>
                  <a:srgbClr val="404040"/>
                </a:solidFill>
                <a:latin typeface="Cambria" panose="02040503050406030204" pitchFamily="18" charset="0"/>
                <a:ea typeface="微软雅黑" panose="020B0503020204020204" pitchFamily="34" charset="-122"/>
              </a:rPr>
              <a:t>后端云平台正式发布</a:t>
            </a:r>
          </a:p>
          <a:p>
            <a:pPr marL="360045" indent="-285750" algn="l" fontAlgn="auto">
              <a:lnSpc>
                <a:spcPct val="150000"/>
              </a:lnSpc>
              <a:spcBef>
                <a:spcPts val="100"/>
              </a:spcBef>
              <a:spcAft>
                <a:spcPts val="100"/>
              </a:spcAft>
              <a:buFont typeface="Arial" panose="020B0604020202020204" pitchFamily="34" charset="0"/>
              <a:buChar char="•"/>
            </a:pPr>
            <a:r>
              <a:rPr lang="en-US" altLang="zh-CN" b="1" dirty="0">
                <a:solidFill>
                  <a:srgbClr val="404040"/>
                </a:solidFill>
                <a:latin typeface="Cambria" panose="02040503050406030204" pitchFamily="18" charset="0"/>
                <a:ea typeface="微软雅黑" panose="020B0503020204020204" pitchFamily="34" charset="-122"/>
              </a:rPr>
              <a:t>10</a:t>
            </a:r>
            <a:r>
              <a:rPr lang="zh-CN" altLang="en-US" b="1" dirty="0">
                <a:solidFill>
                  <a:srgbClr val="404040"/>
                </a:solidFill>
                <a:latin typeface="Cambria" panose="02040503050406030204" pitchFamily="18" charset="0"/>
                <a:ea typeface="微软雅黑" panose="020B0503020204020204" pitchFamily="34" charset="-122"/>
              </a:rPr>
              <a:t>位开发者带着价值</a:t>
            </a:r>
            <a:r>
              <a:rPr lang="en-US" altLang="zh-CN" b="1" dirty="0">
                <a:solidFill>
                  <a:srgbClr val="FF0000"/>
                </a:solidFill>
                <a:latin typeface="Cambria" panose="02040503050406030204" pitchFamily="18" charset="0"/>
                <a:ea typeface="微软雅黑" panose="020B0503020204020204" pitchFamily="34" charset="-122"/>
              </a:rPr>
              <a:t>50</a:t>
            </a:r>
            <a:r>
              <a:rPr lang="zh-CN" altLang="en-US" b="1" dirty="0">
                <a:solidFill>
                  <a:srgbClr val="FF0000"/>
                </a:solidFill>
                <a:latin typeface="Cambria" panose="02040503050406030204" pitchFamily="18" charset="0"/>
                <a:ea typeface="微软雅黑" panose="020B0503020204020204" pitchFamily="34" charset="-122"/>
              </a:rPr>
              <a:t>万元</a:t>
            </a:r>
            <a:r>
              <a:rPr lang="zh-CN" altLang="en-US" b="1" dirty="0">
                <a:solidFill>
                  <a:srgbClr val="404040"/>
                </a:solidFill>
                <a:latin typeface="Cambria" panose="02040503050406030204" pitchFamily="18" charset="0"/>
                <a:ea typeface="微软雅黑" panose="020B0503020204020204" pitchFamily="34" charset="-122"/>
              </a:rPr>
              <a:t>的合同入驻平台</a:t>
            </a:r>
          </a:p>
          <a:p>
            <a:pPr marL="360045" indent="-285750" algn="l" fontAlgn="auto">
              <a:lnSpc>
                <a:spcPct val="150000"/>
              </a:lnSpc>
              <a:spcBef>
                <a:spcPts val="100"/>
              </a:spcBef>
              <a:spcAft>
                <a:spcPts val="100"/>
              </a:spcAft>
              <a:buFont typeface="Arial" panose="020B0604020202020204" pitchFamily="34" charset="0"/>
              <a:buChar char="•"/>
            </a:pPr>
            <a:r>
              <a:rPr lang="zh-CN" altLang="en-US" b="1" dirty="0">
                <a:solidFill>
                  <a:srgbClr val="404040"/>
                </a:solidFill>
                <a:latin typeface="Cambria" panose="02040503050406030204" pitchFamily="18" charset="0"/>
                <a:ea typeface="微软雅黑" panose="020B0503020204020204" pitchFamily="34" charset="-122"/>
              </a:rPr>
              <a:t>到目前为止，通过权限授予获得</a:t>
            </a:r>
            <a:r>
              <a:rPr lang="en-US" altLang="zh-CN" b="1" dirty="0">
                <a:solidFill>
                  <a:srgbClr val="FF0000"/>
                </a:solidFill>
                <a:latin typeface="Cambria" panose="02040503050406030204" pitchFamily="18" charset="0"/>
                <a:ea typeface="微软雅黑" panose="020B0503020204020204" pitchFamily="34" charset="-122"/>
              </a:rPr>
              <a:t>3*2000</a:t>
            </a:r>
            <a:r>
              <a:rPr lang="zh-CN" altLang="en-US" b="1" dirty="0">
                <a:solidFill>
                  <a:srgbClr val="FF0000"/>
                </a:solidFill>
                <a:latin typeface="Cambria" panose="02040503050406030204" pitchFamily="18" charset="0"/>
                <a:ea typeface="微软雅黑" panose="020B0503020204020204" pitchFamily="34" charset="-122"/>
              </a:rPr>
              <a:t>元的授权</a:t>
            </a:r>
            <a:r>
              <a:rPr lang="zh-CN" altLang="en-US" b="1" dirty="0">
                <a:solidFill>
                  <a:srgbClr val="404040"/>
                </a:solidFill>
                <a:latin typeface="Cambria" panose="02040503050406030204" pitchFamily="18" charset="0"/>
                <a:ea typeface="微软雅黑" panose="020B0503020204020204" pitchFamily="34" charset="-122"/>
              </a:rPr>
              <a:t>费用</a:t>
            </a:r>
          </a:p>
          <a:p>
            <a:pPr marL="360045" indent="-285750" algn="l" fontAlgn="auto">
              <a:lnSpc>
                <a:spcPct val="150000"/>
              </a:lnSpc>
              <a:spcBef>
                <a:spcPts val="100"/>
              </a:spcBef>
              <a:spcAft>
                <a:spcPts val="100"/>
              </a:spcAft>
              <a:buFont typeface="Arial" panose="020B0604020202020204" pitchFamily="34" charset="0"/>
              <a:buChar char="•"/>
            </a:pPr>
            <a:r>
              <a:rPr lang="zh-CN" altLang="en-US" b="1" dirty="0">
                <a:solidFill>
                  <a:srgbClr val="404040"/>
                </a:solidFill>
                <a:latin typeface="Cambria" panose="02040503050406030204" pitchFamily="18" charset="0"/>
                <a:ea typeface="微软雅黑" panose="020B0503020204020204" pitchFamily="34" charset="-122"/>
              </a:rPr>
              <a:t>计划</a:t>
            </a:r>
            <a:r>
              <a:rPr lang="en-US" altLang="zh-CN" b="1" dirty="0">
                <a:solidFill>
                  <a:srgbClr val="404040"/>
                </a:solidFill>
                <a:latin typeface="Cambria" panose="02040503050406030204" pitchFamily="18" charset="0"/>
                <a:ea typeface="微软雅黑" panose="020B0503020204020204" pitchFamily="34" charset="-122"/>
              </a:rPr>
              <a:t>17</a:t>
            </a:r>
            <a:r>
              <a:rPr lang="zh-CN" altLang="en-US" b="1" dirty="0">
                <a:solidFill>
                  <a:srgbClr val="404040"/>
                </a:solidFill>
                <a:latin typeface="Cambria" panose="02040503050406030204" pitchFamily="18" charset="0"/>
                <a:ea typeface="微软雅黑" panose="020B0503020204020204" pitchFamily="34" charset="-122"/>
              </a:rPr>
              <a:t>年</a:t>
            </a:r>
            <a:r>
              <a:rPr lang="en-US" altLang="zh-CN" b="1" dirty="0">
                <a:solidFill>
                  <a:srgbClr val="404040"/>
                </a:solidFill>
                <a:latin typeface="Cambria" panose="02040503050406030204" pitchFamily="18" charset="0"/>
                <a:ea typeface="微软雅黑" panose="020B0503020204020204" pitchFamily="34" charset="-122"/>
              </a:rPr>
              <a:t>12</a:t>
            </a:r>
            <a:r>
              <a:rPr lang="zh-CN" altLang="en-US" b="1" dirty="0">
                <a:solidFill>
                  <a:srgbClr val="404040"/>
                </a:solidFill>
                <a:latin typeface="Cambria" panose="02040503050406030204" pitchFamily="18" charset="0"/>
                <a:ea typeface="微软雅黑" panose="020B0503020204020204" pitchFamily="34" charset="-122"/>
              </a:rPr>
              <a:t>月完成平台</a:t>
            </a:r>
            <a:r>
              <a:rPr lang="en-US" altLang="zh-CN" b="1" dirty="0">
                <a:solidFill>
                  <a:srgbClr val="404040"/>
                </a:solidFill>
                <a:latin typeface="Cambria" panose="02040503050406030204" pitchFamily="18" charset="0"/>
                <a:ea typeface="微软雅黑" panose="020B0503020204020204" pitchFamily="34" charset="-122"/>
              </a:rPr>
              <a:t>2.0</a:t>
            </a:r>
            <a:r>
              <a:rPr lang="zh-CN" altLang="en-US" b="1" dirty="0">
                <a:solidFill>
                  <a:srgbClr val="404040"/>
                </a:solidFill>
                <a:latin typeface="Cambria" panose="02040503050406030204" pitchFamily="18" charset="0"/>
                <a:ea typeface="微软雅黑" panose="020B0503020204020204" pitchFamily="34" charset="-122"/>
              </a:rPr>
              <a:t>商业化支持，</a:t>
            </a:r>
            <a:r>
              <a:rPr lang="en-US" altLang="zh-CN" b="1" dirty="0">
                <a:solidFill>
                  <a:srgbClr val="404040"/>
                </a:solidFill>
                <a:latin typeface="Cambria" panose="02040503050406030204" pitchFamily="18" charset="0"/>
                <a:ea typeface="微软雅黑" panose="020B0503020204020204" pitchFamily="34" charset="-122"/>
              </a:rPr>
              <a:t>100</a:t>
            </a:r>
            <a:r>
              <a:rPr lang="zh-CN" altLang="en-US" b="1" dirty="0">
                <a:solidFill>
                  <a:srgbClr val="404040"/>
                </a:solidFill>
                <a:latin typeface="Cambria" panose="02040503050406030204" pitchFamily="18" charset="0"/>
                <a:ea typeface="微软雅黑" panose="020B0503020204020204" pitchFamily="34" charset="-122"/>
              </a:rPr>
              <a:t>位开发者入驻，完成移动应用开发生态圈环境，授权数超过</a:t>
            </a:r>
            <a:r>
              <a:rPr lang="en-US" altLang="zh-CN" b="1" dirty="0">
                <a:solidFill>
                  <a:srgbClr val="404040"/>
                </a:solidFill>
                <a:latin typeface="Cambria" panose="02040503050406030204" pitchFamily="18" charset="0"/>
                <a:ea typeface="微软雅黑" panose="020B0503020204020204" pitchFamily="34" charset="-122"/>
              </a:rPr>
              <a:t>100</a:t>
            </a:r>
          </a:p>
          <a:p>
            <a:pPr marL="360045" indent="-285750" algn="l" fontAlgn="auto">
              <a:lnSpc>
                <a:spcPct val="150000"/>
              </a:lnSpc>
              <a:spcBef>
                <a:spcPts val="100"/>
              </a:spcBef>
              <a:spcAft>
                <a:spcPts val="100"/>
              </a:spcAft>
              <a:buFont typeface="Arial" panose="020B0604020202020204" pitchFamily="34" charset="0"/>
              <a:buChar char="•"/>
            </a:pPr>
            <a:r>
              <a:rPr lang="zh-CN" altLang="en-US" b="1" dirty="0">
                <a:solidFill>
                  <a:srgbClr val="404040"/>
                </a:solidFill>
                <a:latin typeface="Cambria" panose="02040503050406030204" pitchFamily="18" charset="0"/>
                <a:ea typeface="微软雅黑" panose="020B0503020204020204" pitchFamily="34" charset="-122"/>
              </a:rPr>
              <a:t>计划</a:t>
            </a:r>
            <a:r>
              <a:rPr lang="en-US" altLang="zh-CN" b="1" dirty="0">
                <a:solidFill>
                  <a:srgbClr val="404040"/>
                </a:solidFill>
                <a:latin typeface="Cambria" panose="02040503050406030204" pitchFamily="18" charset="0"/>
                <a:ea typeface="微软雅黑" panose="020B0503020204020204" pitchFamily="34" charset="-122"/>
              </a:rPr>
              <a:t>18</a:t>
            </a:r>
            <a:r>
              <a:rPr lang="zh-CN" altLang="en-US" b="1" dirty="0">
                <a:solidFill>
                  <a:srgbClr val="404040"/>
                </a:solidFill>
                <a:latin typeface="Cambria" panose="02040503050406030204" pitchFamily="18" charset="0"/>
                <a:ea typeface="微软雅黑" panose="020B0503020204020204" pitchFamily="34" charset="-122"/>
              </a:rPr>
              <a:t>年</a:t>
            </a:r>
            <a:r>
              <a:rPr lang="en-US" altLang="zh-CN" b="1" dirty="0">
                <a:solidFill>
                  <a:srgbClr val="404040"/>
                </a:solidFill>
                <a:latin typeface="Cambria" panose="02040503050406030204" pitchFamily="18" charset="0"/>
                <a:ea typeface="微软雅黑" panose="020B0503020204020204" pitchFamily="34" charset="-122"/>
              </a:rPr>
              <a:t>12</a:t>
            </a:r>
            <a:r>
              <a:rPr lang="zh-CN" altLang="en-US" b="1" dirty="0">
                <a:solidFill>
                  <a:srgbClr val="404040"/>
                </a:solidFill>
                <a:latin typeface="Cambria" panose="02040503050406030204" pitchFamily="18" charset="0"/>
                <a:ea typeface="微软雅黑" panose="020B0503020204020204" pitchFamily="34" charset="-122"/>
              </a:rPr>
              <a:t>月完成平台</a:t>
            </a:r>
            <a:r>
              <a:rPr lang="en-US" altLang="zh-CN" b="1" dirty="0">
                <a:solidFill>
                  <a:srgbClr val="404040"/>
                </a:solidFill>
                <a:latin typeface="Cambria" panose="02040503050406030204" pitchFamily="18" charset="0"/>
                <a:ea typeface="微软雅黑" panose="020B0503020204020204" pitchFamily="34" charset="-122"/>
              </a:rPr>
              <a:t>3.0</a:t>
            </a:r>
            <a:r>
              <a:rPr lang="zh-CN" altLang="en-US" b="1" dirty="0">
                <a:solidFill>
                  <a:srgbClr val="404040"/>
                </a:solidFill>
                <a:latin typeface="Cambria" panose="02040503050406030204" pitchFamily="18" charset="0"/>
                <a:ea typeface="微软雅黑" panose="020B0503020204020204" pitchFamily="34" charset="-122"/>
              </a:rPr>
              <a:t>孵化性特性</a:t>
            </a:r>
          </a:p>
          <a:p>
            <a:pPr marL="360045" indent="-285750" algn="l" fontAlgn="auto">
              <a:lnSpc>
                <a:spcPct val="150000"/>
              </a:lnSpc>
              <a:spcBef>
                <a:spcPts val="100"/>
              </a:spcBef>
              <a:spcAft>
                <a:spcPts val="100"/>
              </a:spcAft>
              <a:buFont typeface="Arial" panose="020B0604020202020204" pitchFamily="34" charset="0"/>
              <a:buChar char="•"/>
            </a:pPr>
            <a:r>
              <a:rPr lang="zh-CN" altLang="en-US" b="1" dirty="0">
                <a:solidFill>
                  <a:srgbClr val="404040"/>
                </a:solidFill>
                <a:latin typeface="Cambria" panose="02040503050406030204" pitchFamily="18" charset="0"/>
                <a:ea typeface="微软雅黑" panose="020B0503020204020204" pitchFamily="34" charset="-122"/>
              </a:rPr>
              <a:t>计划</a:t>
            </a:r>
            <a:r>
              <a:rPr lang="en-US" altLang="zh-CN" b="1" dirty="0">
                <a:solidFill>
                  <a:srgbClr val="404040"/>
                </a:solidFill>
                <a:latin typeface="Cambria" panose="02040503050406030204" pitchFamily="18" charset="0"/>
                <a:ea typeface="微软雅黑" panose="020B0503020204020204" pitchFamily="34" charset="-122"/>
              </a:rPr>
              <a:t>19</a:t>
            </a:r>
            <a:r>
              <a:rPr lang="zh-CN" altLang="en-US" b="1" dirty="0">
                <a:solidFill>
                  <a:srgbClr val="404040"/>
                </a:solidFill>
                <a:latin typeface="Cambria" panose="02040503050406030204" pitchFamily="18" charset="0"/>
                <a:ea typeface="微软雅黑" panose="020B0503020204020204" pitchFamily="34" charset="-122"/>
              </a:rPr>
              <a:t>年</a:t>
            </a:r>
            <a:r>
              <a:rPr lang="en-US" altLang="zh-CN" b="1" dirty="0">
                <a:solidFill>
                  <a:srgbClr val="404040"/>
                </a:solidFill>
                <a:latin typeface="Cambria" panose="02040503050406030204" pitchFamily="18" charset="0"/>
                <a:ea typeface="微软雅黑" panose="020B0503020204020204" pitchFamily="34" charset="-122"/>
              </a:rPr>
              <a:t>12</a:t>
            </a:r>
            <a:r>
              <a:rPr lang="zh-CN" altLang="en-US" b="1" dirty="0">
                <a:solidFill>
                  <a:srgbClr val="404040"/>
                </a:solidFill>
                <a:latin typeface="Cambria" panose="02040503050406030204" pitchFamily="18" charset="0"/>
                <a:ea typeface="微软雅黑" panose="020B0503020204020204" pitchFamily="34" charset="-122"/>
              </a:rPr>
              <a:t>月完成平台</a:t>
            </a:r>
            <a:r>
              <a:rPr lang="en-US" altLang="zh-CN" b="1" dirty="0">
                <a:solidFill>
                  <a:srgbClr val="404040"/>
                </a:solidFill>
                <a:latin typeface="Cambria" panose="02040503050406030204" pitchFamily="18" charset="0"/>
                <a:ea typeface="微软雅黑" panose="020B0503020204020204" pitchFamily="34" charset="-122"/>
              </a:rPr>
              <a:t>4.0</a:t>
            </a:r>
            <a:r>
              <a:rPr lang="zh-CN" altLang="en-US" b="1" dirty="0">
                <a:solidFill>
                  <a:srgbClr val="404040"/>
                </a:solidFill>
                <a:latin typeface="Cambria" panose="02040503050406030204" pitchFamily="18" charset="0"/>
                <a:ea typeface="微软雅黑" panose="020B0503020204020204" pitchFamily="34" charset="-122"/>
              </a:rPr>
              <a:t>投资性特性</a:t>
            </a:r>
          </a:p>
          <a:p>
            <a:pPr marL="360045" indent="-285750" algn="l" fontAlgn="auto">
              <a:lnSpc>
                <a:spcPct val="150000"/>
              </a:lnSpc>
              <a:spcBef>
                <a:spcPts val="100"/>
              </a:spcBef>
              <a:spcAft>
                <a:spcPts val="100"/>
              </a:spcAft>
              <a:buFont typeface="Arial" panose="020B0604020202020204" pitchFamily="34" charset="0"/>
              <a:buChar char="•"/>
            </a:pPr>
            <a:endParaRPr lang="zh-CN" altLang="en-US" b="1" dirty="0">
              <a:solidFill>
                <a:srgbClr val="404040"/>
              </a:solidFill>
              <a:latin typeface="Cambria" panose="02040503050406030204" pitchFamily="18" charset="0"/>
              <a:ea typeface="微软雅黑" panose="020B0503020204020204" pitchFamily="34" charset="-122"/>
            </a:endParaRPr>
          </a:p>
          <a:p>
            <a:pPr marL="285750" indent="-285750" algn="l">
              <a:buFont typeface="Arial" panose="020B0604020202020204" pitchFamily="34" charset="0"/>
              <a:buChar char="•"/>
            </a:pPr>
            <a:endParaRPr lang="zh-CN" altLang="en-US" b="1" dirty="0">
              <a:solidFill>
                <a:srgbClr val="404040"/>
              </a:solidFill>
              <a:latin typeface="Cambria" panose="02040503050406030204" pitchFamily="18" charset="0"/>
              <a:ea typeface="微软雅黑" panose="020B0503020204020204" pitchFamily="34" charset="-122"/>
            </a:endParaRPr>
          </a:p>
          <a:p>
            <a:pPr marL="285750" indent="-285750" algn="l">
              <a:buFont typeface="Arial" panose="020B0604020202020204" pitchFamily="34" charset="0"/>
              <a:buChar char="•"/>
            </a:pPr>
            <a:endParaRPr lang="zh-CN" altLang="en-US" b="1" dirty="0">
              <a:solidFill>
                <a:srgbClr val="404040"/>
              </a:solidFill>
              <a:latin typeface="Cambria" panose="02040503050406030204" pitchFamily="18" charset="0"/>
              <a:ea typeface="微软雅黑" panose="020B0503020204020204" pitchFamily="34" charset="-122"/>
            </a:endParaRPr>
          </a:p>
          <a:p>
            <a:pPr marL="285750" indent="-285750" algn="l">
              <a:buFont typeface="Arial" panose="020B0604020202020204" pitchFamily="34" charset="0"/>
              <a:buChar char="•"/>
            </a:pPr>
            <a:endParaRPr lang="zh-CN" altLang="en-US" b="1" dirty="0">
              <a:solidFill>
                <a:srgbClr val="404040"/>
              </a:solidFill>
              <a:latin typeface="Cambria" panose="02040503050406030204" pitchFamily="18" charset="0"/>
              <a:ea typeface="微软雅黑" panose="020B0503020204020204" pitchFamily="34" charset="-122"/>
            </a:endParaRPr>
          </a:p>
          <a:p>
            <a:pPr marL="285750" indent="-285750" algn="l">
              <a:buFont typeface="Arial" panose="020B0604020202020204" pitchFamily="34" charset="0"/>
              <a:buChar char="•"/>
            </a:pPr>
            <a:endParaRPr lang="zh-CN" altLang="en-US" b="1" dirty="0">
              <a:solidFill>
                <a:srgbClr val="404040"/>
              </a:solidFill>
              <a:latin typeface="Cambria" panose="02040503050406030204" pitchFamily="18" charset="0"/>
              <a:ea typeface="微软雅黑" panose="020B0503020204020204" pitchFamily="34" charset="-122"/>
            </a:endParaRPr>
          </a:p>
        </p:txBody>
      </p:sp>
      <p:graphicFrame>
        <p:nvGraphicFramePr>
          <p:cNvPr id="3" name="图表 2"/>
          <p:cNvGraphicFramePr/>
          <p:nvPr/>
        </p:nvGraphicFramePr>
        <p:xfrm>
          <a:off x="7164705" y="3300095"/>
          <a:ext cx="4213860" cy="318706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xmlns:p14="http://schemas.microsoft.com/office/powerpoint/2010/main">
    <mc:Choice Requires="p14">
      <p:transition spd="slow">
        <p14:rippl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46"/>
          <p:cNvSpPr/>
          <p:nvPr/>
        </p:nvSpPr>
        <p:spPr>
          <a:xfrm>
            <a:off x="695325" y="543252"/>
            <a:ext cx="1795363" cy="430887"/>
          </a:xfrm>
          <a:prstGeom prst="rect">
            <a:avLst/>
          </a:prstGeom>
        </p:spPr>
        <p:txBody>
          <a:bodyPr wrap="none" lIns="0" tIns="0" rIns="0" bIns="0">
            <a:spAutoFit/>
          </a:bodyPr>
          <a:lstStyle/>
          <a:p>
            <a:r>
              <a:rPr lang="zh-CN" altLang="en-US" sz="2800" b="1" dirty="0">
                <a:solidFill>
                  <a:srgbClr val="404040"/>
                </a:solidFill>
                <a:latin typeface="微软雅黑" panose="020B0503020204020204" pitchFamily="34" charset="-122"/>
                <a:ea typeface="微软雅黑" panose="020B0503020204020204" pitchFamily="34" charset="-122"/>
              </a:rPr>
              <a:t>我们的团队</a:t>
            </a:r>
          </a:p>
        </p:txBody>
      </p:sp>
      <p:cxnSp>
        <p:nvCxnSpPr>
          <p:cNvPr id="48" name="直接连接符 47"/>
          <p:cNvCxnSpPr/>
          <p:nvPr/>
        </p:nvCxnSpPr>
        <p:spPr>
          <a:xfrm>
            <a:off x="695325"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Diagram 4"/>
          <p:cNvGraphicFramePr/>
          <p:nvPr/>
        </p:nvGraphicFramePr>
        <p:xfrm>
          <a:off x="419989" y="1143719"/>
          <a:ext cx="9294368"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258878" y="292946"/>
            <a:ext cx="2213794" cy="2685046"/>
          </a:xfrm>
          <a:prstGeom prst="rect">
            <a:avLst/>
          </a:prstGeom>
        </p:spPr>
      </p:pic>
      <p:sp>
        <p:nvSpPr>
          <p:cNvPr id="2" name="文本框 1"/>
          <p:cNvSpPr txBox="1"/>
          <p:nvPr/>
        </p:nvSpPr>
        <p:spPr>
          <a:xfrm>
            <a:off x="9652635" y="3240405"/>
            <a:ext cx="1475740" cy="365760"/>
          </a:xfrm>
          <a:prstGeom prst="rect">
            <a:avLst/>
          </a:prstGeom>
          <a:noFill/>
        </p:spPr>
        <p:txBody>
          <a:bodyPr wrap="none" rtlCol="0">
            <a:spAutoFit/>
          </a:bodyPr>
          <a:lstStyle/>
          <a:p>
            <a:r>
              <a:rPr lang="en-US" altLang="zh-CN"/>
              <a:t>CEO </a:t>
            </a:r>
            <a:r>
              <a:rPr lang="zh-CN" altLang="en-US"/>
              <a:t>孟凡俊</a:t>
            </a:r>
          </a:p>
        </p:txBody>
      </p:sp>
    </p:spTree>
  </p:cSld>
  <p:clrMapOvr>
    <a:masterClrMapping/>
  </p:clrMapOvr>
  <p:transition spd="slow">
    <p:push dir="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1213485" y="1278890"/>
            <a:ext cx="8721090" cy="391795"/>
          </a:xfrm>
          <a:prstGeom prst="rect">
            <a:avLst/>
          </a:prstGeom>
        </p:spPr>
        <p:txBody>
          <a:bodyPr wrap="square" lIns="0" tIns="0" rIns="0" bIns="0">
            <a:spAutoFit/>
          </a:bodyPr>
          <a:lstStyle/>
          <a:p>
            <a:pPr algn="l"/>
            <a:r>
              <a:rPr lang="zh-CN" sz="2400" b="1" dirty="0">
                <a:solidFill>
                  <a:schemeClr val="accent1"/>
                </a:solidFill>
                <a:latin typeface="Cambria" panose="02040503050406030204" pitchFamily="18" charset="0"/>
                <a:ea typeface="微软雅黑" panose="020B0503020204020204" pitchFamily="34" charset="-122"/>
              </a:rPr>
              <a:t>蔡笋，</a:t>
            </a:r>
            <a:r>
              <a:rPr lang="en-US" altLang="zh-CN" sz="2400" b="1" dirty="0">
                <a:solidFill>
                  <a:schemeClr val="accent1"/>
                </a:solidFill>
                <a:latin typeface="Cambria" panose="02040503050406030204" pitchFamily="18" charset="0"/>
                <a:ea typeface="微软雅黑" panose="020B0503020204020204" pitchFamily="34" charset="-122"/>
              </a:rPr>
              <a:t>31</a:t>
            </a:r>
            <a:r>
              <a:rPr lang="zh-CN" altLang="en-US" sz="2400" b="1" dirty="0">
                <a:solidFill>
                  <a:schemeClr val="accent1"/>
                </a:solidFill>
                <a:latin typeface="Cambria" panose="02040503050406030204" pitchFamily="18" charset="0"/>
                <a:ea typeface="微软雅黑" panose="020B0503020204020204" pitchFamily="34" charset="-122"/>
              </a:rPr>
              <a:t>岁</a:t>
            </a:r>
            <a:r>
              <a:rPr lang="zh-CN" sz="2400" b="1" dirty="0">
                <a:solidFill>
                  <a:srgbClr val="404040"/>
                </a:solidFill>
                <a:latin typeface="Cambria" panose="02040503050406030204" pitchFamily="18" charset="0"/>
                <a:ea typeface="微软雅黑" panose="020B0503020204020204" pitchFamily="34" charset="-122"/>
              </a:rPr>
              <a:t>      </a:t>
            </a:r>
            <a:r>
              <a:rPr lang="en-US" altLang="zh-CN" sz="2400" b="1" dirty="0">
                <a:solidFill>
                  <a:srgbClr val="404040"/>
                </a:solidFill>
                <a:latin typeface="Cambria" panose="02040503050406030204" pitchFamily="18" charset="0"/>
                <a:ea typeface="微软雅黑" panose="020B0503020204020204" pitchFamily="34" charset="-122"/>
              </a:rPr>
              <a:t>| </a:t>
            </a:r>
            <a:r>
              <a:rPr lang="en-US" altLang="zh-CN" sz="2400" b="1" dirty="0" err="1">
                <a:solidFill>
                  <a:srgbClr val="404040"/>
                </a:solidFill>
                <a:latin typeface="Cambria" panose="02040503050406030204" pitchFamily="18" charset="0"/>
                <a:ea typeface="微软雅黑" panose="020B0503020204020204" pitchFamily="34" charset="-122"/>
              </a:rPr>
              <a:t>APP后端云</a:t>
            </a:r>
            <a:r>
              <a:rPr lang="zh-CN" altLang="en-US" sz="2400" b="1" dirty="0">
                <a:solidFill>
                  <a:srgbClr val="404040"/>
                </a:solidFill>
                <a:latin typeface="Cambria" panose="02040503050406030204" pitchFamily="18" charset="0"/>
                <a:ea typeface="微软雅黑" panose="020B0503020204020204" pitchFamily="34" charset="-122"/>
              </a:rPr>
              <a:t>创始人，深圳大学硕士</a:t>
            </a:r>
            <a:r>
              <a:rPr lang="zh-CN" altLang="en-US" sz="2400" b="1" dirty="0">
                <a:solidFill>
                  <a:srgbClr val="404040"/>
                </a:solidFill>
                <a:latin typeface="Cambria" panose="02040503050406030204" pitchFamily="18" charset="0"/>
                <a:ea typeface="微软雅黑" panose="020B0503020204020204" pitchFamily="34" charset="-122"/>
                <a:sym typeface="+mn-ea"/>
              </a:rPr>
              <a:t>，</a:t>
            </a:r>
            <a:r>
              <a:rPr lang="en-US" altLang="zh-CN" sz="2400" b="1" dirty="0">
                <a:solidFill>
                  <a:srgbClr val="404040"/>
                </a:solidFill>
                <a:latin typeface="Cambria" panose="02040503050406030204" pitchFamily="18" charset="0"/>
                <a:ea typeface="微软雅黑" panose="020B0503020204020204" pitchFamily="34" charset="-122"/>
                <a:sym typeface="+mn-ea"/>
              </a:rPr>
              <a:t>PMP</a:t>
            </a:r>
            <a:endParaRPr lang="zh-CN" altLang="en-US" sz="2400" b="1" dirty="0">
              <a:solidFill>
                <a:srgbClr val="404040"/>
              </a:solidFill>
              <a:latin typeface="Cambria" panose="02040503050406030204" pitchFamily="18" charset="0"/>
              <a:ea typeface="微软雅黑" panose="020B0503020204020204" pitchFamily="34" charset="-122"/>
            </a:endParaRPr>
          </a:p>
        </p:txBody>
      </p:sp>
      <p:sp>
        <p:nvSpPr>
          <p:cNvPr id="71" name="矩形 70"/>
          <p:cNvSpPr/>
          <p:nvPr/>
        </p:nvSpPr>
        <p:spPr>
          <a:xfrm>
            <a:off x="1213485" y="2256155"/>
            <a:ext cx="9958070" cy="3566160"/>
          </a:xfrm>
          <a:prstGeom prst="rect">
            <a:avLst/>
          </a:prstGeom>
        </p:spPr>
        <p:txBody>
          <a:bodyPr wrap="square" lIns="0" tIns="0" rIns="0" bIns="0">
            <a:spAutoFit/>
          </a:bodyPr>
          <a:lstStyle/>
          <a:p>
            <a:pPr algn="just"/>
            <a:r>
              <a:rPr 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hlinkClick r:id="rId2"/>
              </a:rPr>
              <a:t>ipiao.com</a:t>
            </a:r>
            <a:r>
              <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主要开发者，目前已被星美国际收购</a:t>
            </a:r>
            <a:r>
              <a:rPr lang="en-US" altLang="zh-CN" sz="2200" dirty="0">
                <a:solidFill>
                  <a:srgbClr val="FF0000"/>
                </a:solidFill>
                <a:latin typeface="方正兰亭刊黑_GBK" panose="02000000000000000000" pitchFamily="2" charset="-122"/>
                <a:ea typeface="方正兰亭刊黑_GBK" panose="02000000000000000000" pitchFamily="2" charset="-122"/>
              </a:rPr>
              <a:t>6000</a:t>
            </a:r>
            <a:r>
              <a:rPr lang="zh-CN" altLang="en-US" sz="2200" dirty="0">
                <a:solidFill>
                  <a:srgbClr val="FF0000"/>
                </a:solidFill>
                <a:latin typeface="方正兰亭刊黑_GBK" panose="02000000000000000000" pitchFamily="2" charset="-122"/>
                <a:ea typeface="方正兰亭刊黑_GBK" panose="02000000000000000000" pitchFamily="2" charset="-122"/>
              </a:rPr>
              <a:t>万人民币</a:t>
            </a:r>
          </a:p>
          <a:p>
            <a:pPr algn="just"/>
            <a:endPar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endParaRPr>
          </a:p>
          <a:p>
            <a:pPr algn="just"/>
            <a:r>
              <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曾就职于金蝶软件 </a:t>
            </a:r>
            <a:r>
              <a:rPr lang="en-US" altLang="zh-CN"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K3Cloud</a:t>
            </a:r>
            <a:r>
              <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项目的研发，金蝶软件新一代的</a:t>
            </a:r>
            <a:r>
              <a:rPr lang="en-US" altLang="zh-CN"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ERP</a:t>
            </a:r>
            <a:r>
              <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产品，</a:t>
            </a:r>
            <a:r>
              <a:rPr lang="zh-CN" altLang="en-US" sz="2200" b="1" dirty="0">
                <a:solidFill>
                  <a:schemeClr val="tx1">
                    <a:lumMod val="65000"/>
                    <a:lumOff val="35000"/>
                  </a:schemeClr>
                </a:solidFill>
                <a:latin typeface="方正兰亭刊黑_GBK" panose="02000000000000000000" pitchFamily="2" charset="-122"/>
                <a:ea typeface="方正兰亭刊黑_GBK" panose="02000000000000000000" pitchFamily="2" charset="-122"/>
              </a:rPr>
              <a:t>年收益</a:t>
            </a:r>
            <a:r>
              <a:rPr lang="zh-CN" altLang="en-US" sz="2200" dirty="0">
                <a:solidFill>
                  <a:srgbClr val="FF0000"/>
                </a:solidFill>
                <a:latin typeface="方正兰亭刊黑_GBK" panose="02000000000000000000" pitchFamily="2" charset="-122"/>
                <a:ea typeface="方正兰亭刊黑_GBK" panose="02000000000000000000" pitchFamily="2" charset="-122"/>
              </a:rPr>
              <a:t>千万人民币</a:t>
            </a:r>
            <a:r>
              <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以上</a:t>
            </a:r>
          </a:p>
          <a:p>
            <a:pPr algn="just"/>
            <a:endPar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endParaRPr>
          </a:p>
          <a:p>
            <a:pPr algn="just"/>
            <a:r>
              <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就职于晨星资讯</a:t>
            </a:r>
            <a:r>
              <a:rPr lang="en-US" altLang="zh-CN"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AdvisorWorkstaion</a:t>
            </a:r>
            <a:r>
              <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产品的</a:t>
            </a:r>
            <a:r>
              <a:rPr lang="en-US" altLang="zh-CN"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Dev-Ops</a:t>
            </a:r>
            <a:r>
              <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a:t>
            </a:r>
            <a:r>
              <a:rPr lang="zh-CN" altLang="en-US" sz="2200" b="1" dirty="0">
                <a:solidFill>
                  <a:srgbClr val="FF0000"/>
                </a:solidFill>
                <a:latin typeface="方正兰亭刊黑_GBK" panose="02000000000000000000" pitchFamily="2" charset="-122"/>
                <a:ea typeface="方正兰亭刊黑_GBK" panose="02000000000000000000" pitchFamily="2" charset="-122"/>
              </a:rPr>
              <a:t>年收益</a:t>
            </a:r>
            <a:r>
              <a:rPr lang="en-US" altLang="zh-CN" sz="2200" b="1" dirty="0">
                <a:solidFill>
                  <a:srgbClr val="FF0000"/>
                </a:solidFill>
                <a:latin typeface="方正兰亭刊黑_GBK" panose="02000000000000000000" pitchFamily="2" charset="-122"/>
                <a:ea typeface="方正兰亭刊黑_GBK" panose="02000000000000000000" pitchFamily="2" charset="-122"/>
              </a:rPr>
              <a:t>5000</a:t>
            </a:r>
            <a:r>
              <a:rPr lang="zh-CN" altLang="en-US" sz="2200" b="1" dirty="0">
                <a:solidFill>
                  <a:srgbClr val="FF0000"/>
                </a:solidFill>
                <a:latin typeface="方正兰亭刊黑_GBK" panose="02000000000000000000" pitchFamily="2" charset="-122"/>
                <a:ea typeface="方正兰亭刊黑_GBK" panose="02000000000000000000" pitchFamily="2" charset="-122"/>
              </a:rPr>
              <a:t>万美金</a:t>
            </a:r>
            <a:r>
              <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以上</a:t>
            </a:r>
          </a:p>
          <a:p>
            <a:pPr algn="just"/>
            <a:endPar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endParaRPr>
          </a:p>
          <a:p>
            <a:pPr algn="just"/>
            <a:r>
              <a:rPr lang="zh-CN" altLang="en-US" sz="2200" b="1" dirty="0">
                <a:solidFill>
                  <a:schemeClr val="tx1">
                    <a:lumMod val="65000"/>
                    <a:lumOff val="35000"/>
                  </a:schemeClr>
                </a:solidFill>
                <a:latin typeface="方正兰亭刊黑_GBK" panose="02000000000000000000" pitchFamily="2" charset="-122"/>
                <a:ea typeface="方正兰亭刊黑_GBK" panose="02000000000000000000" pitchFamily="2" charset="-122"/>
              </a:rPr>
              <a:t>十年的业务外包生涯，真正明白业余软件外包的需求</a:t>
            </a:r>
          </a:p>
          <a:p>
            <a:pPr algn="just"/>
            <a:endParaRPr lang="zh-CN" altLang="en-US" sz="2200" b="1" dirty="0">
              <a:solidFill>
                <a:schemeClr val="tx1">
                  <a:lumMod val="65000"/>
                  <a:lumOff val="35000"/>
                </a:schemeClr>
              </a:solidFill>
              <a:latin typeface="方正兰亭刊黑_GBK" panose="02000000000000000000" pitchFamily="2" charset="-122"/>
              <a:ea typeface="方正兰亭刊黑_GBK" panose="02000000000000000000" pitchFamily="2" charset="-122"/>
            </a:endParaRPr>
          </a:p>
          <a:p>
            <a:pPr algn="just"/>
            <a:r>
              <a:rPr lang="en-US" altLang="zh-CN"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2013</a:t>
            </a:r>
            <a:r>
              <a:rPr lang="zh-CN" altLang="en-US" sz="2200" dirty="0">
                <a:solidFill>
                  <a:schemeClr val="tx1">
                    <a:lumMod val="65000"/>
                    <a:lumOff val="35000"/>
                  </a:schemeClr>
                </a:solidFill>
                <a:latin typeface="方正兰亭刊黑_GBK" panose="02000000000000000000" pitchFamily="2" charset="-122"/>
                <a:ea typeface="方正兰亭刊黑_GBK" panose="02000000000000000000" pitchFamily="2" charset="-122"/>
              </a:rPr>
              <a:t>年创立深圳市海富特资讯管理有限公司</a:t>
            </a:r>
          </a:p>
          <a:p>
            <a:pPr algn="just"/>
            <a:endPar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矩形 64"/>
          <p:cNvSpPr/>
          <p:nvPr/>
        </p:nvSpPr>
        <p:spPr>
          <a:xfrm>
            <a:off x="2846705" y="514350"/>
            <a:ext cx="6498590" cy="975360"/>
          </a:xfrm>
          <a:prstGeom prst="rect">
            <a:avLst/>
          </a:prstGeom>
        </p:spPr>
        <p:txBody>
          <a:bodyPr wrap="square">
            <a:spAutoFit/>
          </a:bodyPr>
          <a:lstStyle/>
          <a:p>
            <a:pPr algn="ctr"/>
            <a:r>
              <a:rPr lang="zh-CN" altLang="en-US" sz="2800" b="1" dirty="0">
                <a:solidFill>
                  <a:srgbClr val="404040"/>
                </a:solidFill>
                <a:latin typeface="微软雅黑" panose="020B0503020204020204" pitchFamily="34" charset="-122"/>
                <a:ea typeface="微软雅黑" panose="020B0503020204020204" pitchFamily="34" charset="-122"/>
              </a:rPr>
              <a:t>天使阶段</a:t>
            </a:r>
            <a:endParaRPr lang="en-US" altLang="zh-CN" sz="2800" b="1" dirty="0">
              <a:solidFill>
                <a:srgbClr val="404040"/>
              </a:solidFill>
              <a:latin typeface="微软雅黑" panose="020B0503020204020204" pitchFamily="34" charset="-122"/>
              <a:ea typeface="微软雅黑" panose="020B0503020204020204" pitchFamily="34" charset="-122"/>
            </a:endParaRPr>
          </a:p>
          <a:p>
            <a:pPr algn="ctr"/>
            <a:r>
              <a:rPr lang="zh-CN" altLang="en-US" sz="2800" dirty="0">
                <a:solidFill>
                  <a:srgbClr val="404040"/>
                </a:solidFill>
                <a:latin typeface="微软雅黑" panose="020B0503020204020204" pitchFamily="34" charset="-122"/>
                <a:ea typeface="微软雅黑" panose="020B0503020204020204" pitchFamily="34" charset="-122"/>
              </a:rPr>
              <a:t>期望融资需求</a:t>
            </a:r>
            <a:r>
              <a:rPr lang="zh-CN" altLang="en-US" sz="2800" b="1" dirty="0">
                <a:solidFill>
                  <a:srgbClr val="404040"/>
                </a:solidFill>
                <a:latin typeface="微软雅黑" panose="020B0503020204020204" pitchFamily="34" charset="-122"/>
                <a:ea typeface="微软雅黑" panose="020B0503020204020204" pitchFamily="34" charset="-122"/>
              </a:rPr>
              <a:t> </a:t>
            </a:r>
            <a:r>
              <a:rPr lang="en-US" altLang="zh-CN" sz="2800" b="1" dirty="0">
                <a:solidFill>
                  <a:schemeClr val="accent5"/>
                </a:solidFill>
                <a:latin typeface="微软雅黑" panose="020B0503020204020204" pitchFamily="34" charset="-122"/>
                <a:ea typeface="微软雅黑" panose="020B0503020204020204" pitchFamily="34" charset="-122"/>
              </a:rPr>
              <a:t>300</a:t>
            </a:r>
            <a:r>
              <a:rPr lang="zh-CN" altLang="en-US" sz="2800" b="1" dirty="0">
                <a:solidFill>
                  <a:schemeClr val="accent5"/>
                </a:solidFill>
                <a:latin typeface="微软雅黑" panose="020B0503020204020204" pitchFamily="34" charset="-122"/>
                <a:ea typeface="微软雅黑" panose="020B0503020204020204" pitchFamily="34" charset="-122"/>
              </a:rPr>
              <a:t>万元</a:t>
            </a:r>
            <a:r>
              <a:rPr lang="zh-CN" altLang="en-US" sz="2800" b="1" dirty="0">
                <a:solidFill>
                  <a:srgbClr val="404040"/>
                </a:solidFill>
                <a:latin typeface="微软雅黑" panose="020B0503020204020204" pitchFamily="34" charset="-122"/>
                <a:ea typeface="微软雅黑" panose="020B0503020204020204" pitchFamily="34" charset="-122"/>
              </a:rPr>
              <a:t> </a:t>
            </a:r>
            <a:r>
              <a:rPr lang="zh-CN" altLang="en-US" sz="2800" dirty="0">
                <a:solidFill>
                  <a:srgbClr val="404040"/>
                </a:solidFill>
                <a:latin typeface="微软雅黑" panose="020B0503020204020204" pitchFamily="34" charset="-122"/>
                <a:ea typeface="微软雅黑" panose="020B0503020204020204" pitchFamily="34" charset="-122"/>
              </a:rPr>
              <a:t>出让 </a:t>
            </a:r>
            <a:r>
              <a:rPr lang="en-US" altLang="zh-CN" sz="2800" b="1" dirty="0">
                <a:solidFill>
                  <a:schemeClr val="accent5"/>
                </a:solidFill>
                <a:latin typeface="微软雅黑" panose="020B0503020204020204" pitchFamily="34" charset="-122"/>
                <a:ea typeface="微软雅黑" panose="020B0503020204020204" pitchFamily="34" charset="-122"/>
              </a:rPr>
              <a:t>20% </a:t>
            </a:r>
            <a:r>
              <a:rPr lang="zh-CN" altLang="en-US" sz="2800" dirty="0">
                <a:solidFill>
                  <a:srgbClr val="404040"/>
                </a:solidFill>
                <a:latin typeface="微软雅黑" panose="020B0503020204020204" pitchFamily="34" charset="-122"/>
                <a:ea typeface="微软雅黑" panose="020B0503020204020204" pitchFamily="34" charset="-122"/>
              </a:rPr>
              <a:t>股权</a:t>
            </a:r>
          </a:p>
        </p:txBody>
      </p:sp>
      <p:cxnSp>
        <p:nvCxnSpPr>
          <p:cNvPr id="66" name="直接连接符 65"/>
          <p:cNvCxnSpPr/>
          <p:nvPr/>
        </p:nvCxnSpPr>
        <p:spPr>
          <a:xfrm>
            <a:off x="4623043"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aphicFrame>
        <p:nvGraphicFramePr>
          <p:cNvPr id="4" name="表格 3"/>
          <p:cNvGraphicFramePr/>
          <p:nvPr/>
        </p:nvGraphicFramePr>
        <p:xfrm>
          <a:off x="487045" y="1637665"/>
          <a:ext cx="11042650" cy="4664710"/>
        </p:xfrm>
        <a:graphic>
          <a:graphicData uri="http://schemas.openxmlformats.org/drawingml/2006/table">
            <a:tbl>
              <a:tblPr firstRow="1" bandRow="1">
                <a:tableStyleId>{5C22544A-7EE6-4342-B048-85BDC9FD1C3A}</a:tableStyleId>
              </a:tblPr>
              <a:tblGrid>
                <a:gridCol w="1840495">
                  <a:extLst>
                    <a:ext uri="{9D8B030D-6E8A-4147-A177-3AD203B41FA5}">
                      <a16:colId xmlns:a16="http://schemas.microsoft.com/office/drawing/2014/main" val="20000"/>
                    </a:ext>
                  </a:extLst>
                </a:gridCol>
                <a:gridCol w="1840177">
                  <a:extLst>
                    <a:ext uri="{9D8B030D-6E8A-4147-A177-3AD203B41FA5}">
                      <a16:colId xmlns:a16="http://schemas.microsoft.com/office/drawing/2014/main" val="20001"/>
                    </a:ext>
                  </a:extLst>
                </a:gridCol>
                <a:gridCol w="1840494">
                  <a:extLst>
                    <a:ext uri="{9D8B030D-6E8A-4147-A177-3AD203B41FA5}">
                      <a16:colId xmlns:a16="http://schemas.microsoft.com/office/drawing/2014/main" val="20002"/>
                    </a:ext>
                  </a:extLst>
                </a:gridCol>
                <a:gridCol w="1840495">
                  <a:extLst>
                    <a:ext uri="{9D8B030D-6E8A-4147-A177-3AD203B41FA5}">
                      <a16:colId xmlns:a16="http://schemas.microsoft.com/office/drawing/2014/main" val="20003"/>
                    </a:ext>
                  </a:extLst>
                </a:gridCol>
                <a:gridCol w="1840494">
                  <a:extLst>
                    <a:ext uri="{9D8B030D-6E8A-4147-A177-3AD203B41FA5}">
                      <a16:colId xmlns:a16="http://schemas.microsoft.com/office/drawing/2014/main" val="20004"/>
                    </a:ext>
                  </a:extLst>
                </a:gridCol>
                <a:gridCol w="1840495">
                  <a:extLst>
                    <a:ext uri="{9D8B030D-6E8A-4147-A177-3AD203B41FA5}">
                      <a16:colId xmlns:a16="http://schemas.microsoft.com/office/drawing/2014/main" val="20005"/>
                    </a:ext>
                  </a:extLst>
                </a:gridCol>
              </a:tblGrid>
              <a:tr h="518160">
                <a:tc>
                  <a:txBody>
                    <a:bodyPr/>
                    <a:lstStyle/>
                    <a:p>
                      <a:pPr algn="l">
                        <a:buNone/>
                      </a:pPr>
                      <a:r>
                        <a:rPr lang="zh-CN" altLang="en-US" b="0">
                          <a:solidFill>
                            <a:schemeClr val="dk1"/>
                          </a:solidFill>
                        </a:rPr>
                        <a:t>持股状态</a:t>
                      </a:r>
                    </a:p>
                  </a:txBody>
                  <a:tcPr anchor="ctr" anchorCtr="1">
                    <a:solidFill>
                      <a:schemeClr val="accent1">
                        <a:tint val="20000"/>
                      </a:schemeClr>
                    </a:solidFill>
                  </a:tcPr>
                </a:tc>
                <a:tc>
                  <a:txBody>
                    <a:bodyPr/>
                    <a:lstStyle/>
                    <a:p>
                      <a:pPr algn="l">
                        <a:buNone/>
                      </a:pPr>
                      <a:r>
                        <a:rPr lang="zh-CN" altLang="en-US" b="0">
                          <a:solidFill>
                            <a:schemeClr val="dk1"/>
                          </a:solidFill>
                        </a:rPr>
                        <a:t>100%自然人</a:t>
                      </a:r>
                    </a:p>
                  </a:txBody>
                  <a:tcPr anchor="ctr" anchorCtr="1">
                    <a:solidFill>
                      <a:schemeClr val="accent1">
                        <a:tint val="20000"/>
                      </a:schemeClr>
                    </a:solidFill>
                  </a:tcPr>
                </a:tc>
                <a:tc>
                  <a:txBody>
                    <a:bodyPr/>
                    <a:lstStyle/>
                    <a:p>
                      <a:pPr algn="l">
                        <a:buNone/>
                      </a:pPr>
                      <a:r>
                        <a:rPr lang="zh-CN" altLang="en-US" b="0">
                          <a:solidFill>
                            <a:schemeClr val="dk1"/>
                          </a:solidFill>
                        </a:rPr>
                        <a:t>融资需求</a:t>
                      </a:r>
                    </a:p>
                  </a:txBody>
                  <a:tcPr anchor="ctr" anchorCtr="1">
                    <a:solidFill>
                      <a:schemeClr val="accent1">
                        <a:tint val="20000"/>
                      </a:schemeClr>
                    </a:solidFill>
                  </a:tcPr>
                </a:tc>
                <a:tc>
                  <a:txBody>
                    <a:bodyPr/>
                    <a:lstStyle/>
                    <a:p>
                      <a:pPr algn="l">
                        <a:buNone/>
                      </a:pPr>
                      <a:r>
                        <a:rPr lang="en-US" altLang="zh-CN" b="0">
                          <a:solidFill>
                            <a:schemeClr val="dk1"/>
                          </a:solidFill>
                        </a:rPr>
                        <a:t>300</a:t>
                      </a:r>
                      <a:r>
                        <a:rPr lang="zh-CN" altLang="en-US" b="0">
                          <a:solidFill>
                            <a:schemeClr val="dk1"/>
                          </a:solidFill>
                        </a:rPr>
                        <a:t>万元</a:t>
                      </a:r>
                    </a:p>
                  </a:txBody>
                  <a:tcPr anchor="ctr" anchorCtr="1">
                    <a:solidFill>
                      <a:schemeClr val="accent1">
                        <a:tint val="20000"/>
                      </a:schemeClr>
                    </a:solidFill>
                  </a:tcPr>
                </a:tc>
                <a:tc>
                  <a:txBody>
                    <a:bodyPr/>
                    <a:lstStyle/>
                    <a:p>
                      <a:pPr algn="l">
                        <a:buNone/>
                      </a:pPr>
                      <a:r>
                        <a:rPr lang="zh-CN" altLang="en-US" b="0">
                          <a:solidFill>
                            <a:schemeClr val="dk1"/>
                          </a:solidFill>
                        </a:rPr>
                        <a:t>股权出让</a:t>
                      </a:r>
                    </a:p>
                  </a:txBody>
                  <a:tcPr anchor="ctr" anchorCtr="1">
                    <a:solidFill>
                      <a:schemeClr val="accent1">
                        <a:tint val="20000"/>
                      </a:schemeClr>
                    </a:solidFill>
                  </a:tcPr>
                </a:tc>
                <a:tc>
                  <a:txBody>
                    <a:bodyPr/>
                    <a:lstStyle/>
                    <a:p>
                      <a:pPr algn="l">
                        <a:buNone/>
                      </a:pPr>
                      <a:r>
                        <a:rPr lang="en-US" altLang="zh-CN" b="0">
                          <a:solidFill>
                            <a:schemeClr val="dk1"/>
                          </a:solidFill>
                        </a:rPr>
                        <a:t>20%</a:t>
                      </a:r>
                    </a:p>
                  </a:txBody>
                  <a:tcPr anchor="ctr" anchorCtr="1">
                    <a:solidFill>
                      <a:schemeClr val="accent1">
                        <a:tint val="20000"/>
                      </a:schemeClr>
                    </a:solidFill>
                  </a:tcPr>
                </a:tc>
                <a:extLst>
                  <a:ext uri="{0D108BD9-81ED-4DB2-BD59-A6C34878D82A}">
                    <a16:rowId xmlns:a16="http://schemas.microsoft.com/office/drawing/2014/main" val="10000"/>
                  </a:ext>
                </a:extLst>
              </a:tr>
              <a:tr h="518160">
                <a:tc gridSpan="6">
                  <a:txBody>
                    <a:bodyPr/>
                    <a:lstStyle/>
                    <a:p>
                      <a:pPr algn="l">
                        <a:buNone/>
                      </a:pPr>
                      <a:r>
                        <a:rPr lang="zh-CN" altLang="en-US"/>
                        <a:t>资金主要用途</a:t>
                      </a:r>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extLst>
                  <a:ext uri="{0D108BD9-81ED-4DB2-BD59-A6C34878D82A}">
                    <a16:rowId xmlns:a16="http://schemas.microsoft.com/office/drawing/2014/main" val="10001"/>
                  </a:ext>
                </a:extLst>
              </a:tr>
              <a:tr h="518795">
                <a:tc>
                  <a:txBody>
                    <a:bodyPr/>
                    <a:lstStyle/>
                    <a:p>
                      <a:pPr>
                        <a:buNone/>
                      </a:pPr>
                      <a:r>
                        <a:rPr lang="zh-CN" altLang="en-US"/>
                        <a:t>产品研发</a:t>
                      </a:r>
                    </a:p>
                  </a:txBody>
                  <a:tcPr anchor="ctr" anchorCtr="1"/>
                </a:tc>
                <a:tc>
                  <a:txBody>
                    <a:bodyPr/>
                    <a:lstStyle/>
                    <a:p>
                      <a:pPr>
                        <a:buNone/>
                      </a:pPr>
                      <a:r>
                        <a:rPr lang="en-US" altLang="zh-CN"/>
                        <a:t>30%</a:t>
                      </a:r>
                    </a:p>
                  </a:txBody>
                  <a:tcPr anchor="ctr" anchorCtr="1"/>
                </a:tc>
                <a:tc gridSpan="4">
                  <a:txBody>
                    <a:bodyPr/>
                    <a:lstStyle/>
                    <a:p>
                      <a:pPr>
                        <a:buNone/>
                      </a:pPr>
                      <a:r>
                        <a:rPr lang="zh-CN" altLang="en-US"/>
                        <a:t>用于未来两年内产品的迭代更新</a:t>
                      </a:r>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extLst>
                  <a:ext uri="{0D108BD9-81ED-4DB2-BD59-A6C34878D82A}">
                    <a16:rowId xmlns:a16="http://schemas.microsoft.com/office/drawing/2014/main" val="10002"/>
                  </a:ext>
                </a:extLst>
              </a:tr>
              <a:tr h="518160">
                <a:tc>
                  <a:txBody>
                    <a:bodyPr/>
                    <a:lstStyle/>
                    <a:p>
                      <a:pPr>
                        <a:buNone/>
                      </a:pPr>
                      <a:r>
                        <a:rPr lang="zh-CN" altLang="en-US"/>
                        <a:t>团队扩充</a:t>
                      </a:r>
                    </a:p>
                  </a:txBody>
                  <a:tcPr anchor="ctr" anchorCtr="1"/>
                </a:tc>
                <a:tc>
                  <a:txBody>
                    <a:bodyPr/>
                    <a:lstStyle/>
                    <a:p>
                      <a:pPr>
                        <a:buNone/>
                      </a:pPr>
                      <a:r>
                        <a:rPr lang="en-US" altLang="zh-CN"/>
                        <a:t>20%</a:t>
                      </a:r>
                    </a:p>
                  </a:txBody>
                  <a:tcPr anchor="ctr" anchorCtr="1"/>
                </a:tc>
                <a:tc gridSpan="4">
                  <a:txBody>
                    <a:bodyPr/>
                    <a:lstStyle/>
                    <a:p>
                      <a:pPr>
                        <a:buNone/>
                      </a:pPr>
                      <a:r>
                        <a:rPr lang="zh-CN" altLang="en-US"/>
                        <a:t>计划技术团队扩展至</a:t>
                      </a:r>
                      <a:r>
                        <a:rPr lang="en-US" altLang="zh-CN"/>
                        <a:t>15</a:t>
                      </a:r>
                      <a:r>
                        <a:rPr lang="zh-CN" altLang="en-US"/>
                        <a:t>人，市场及运营团队扩展至</a:t>
                      </a:r>
                      <a:r>
                        <a:rPr lang="en-US" altLang="zh-CN"/>
                        <a:t>10</a:t>
                      </a:r>
                      <a:r>
                        <a:rPr lang="zh-CN" altLang="en-US"/>
                        <a:t>人</a:t>
                      </a:r>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extLst>
                  <a:ext uri="{0D108BD9-81ED-4DB2-BD59-A6C34878D82A}">
                    <a16:rowId xmlns:a16="http://schemas.microsoft.com/office/drawing/2014/main" val="10003"/>
                  </a:ext>
                </a:extLst>
              </a:tr>
              <a:tr h="518160">
                <a:tc>
                  <a:txBody>
                    <a:bodyPr/>
                    <a:lstStyle/>
                    <a:p>
                      <a:pPr>
                        <a:buNone/>
                      </a:pPr>
                      <a:r>
                        <a:rPr lang="zh-CN" altLang="en-US"/>
                        <a:t>市场推广</a:t>
                      </a:r>
                    </a:p>
                  </a:txBody>
                  <a:tcPr anchor="ctr" anchorCtr="1"/>
                </a:tc>
                <a:tc>
                  <a:txBody>
                    <a:bodyPr/>
                    <a:lstStyle/>
                    <a:p>
                      <a:pPr>
                        <a:buNone/>
                      </a:pPr>
                      <a:r>
                        <a:rPr lang="en-US" altLang="zh-CN"/>
                        <a:t>15%</a:t>
                      </a:r>
                    </a:p>
                  </a:txBody>
                  <a:tcPr anchor="ctr" anchorCtr="1"/>
                </a:tc>
                <a:tc gridSpan="4">
                  <a:txBody>
                    <a:bodyPr/>
                    <a:lstStyle/>
                    <a:p>
                      <a:pPr>
                        <a:buNone/>
                      </a:pPr>
                      <a:r>
                        <a:rPr lang="zh-CN" altLang="en-US"/>
                        <a:t>让市场团队有足够资金将饼做大</a:t>
                      </a:r>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extLst>
                  <a:ext uri="{0D108BD9-81ED-4DB2-BD59-A6C34878D82A}">
                    <a16:rowId xmlns:a16="http://schemas.microsoft.com/office/drawing/2014/main" val="10004"/>
                  </a:ext>
                </a:extLst>
              </a:tr>
              <a:tr h="518160">
                <a:tc>
                  <a:txBody>
                    <a:bodyPr/>
                    <a:lstStyle/>
                    <a:p>
                      <a:pPr>
                        <a:buNone/>
                      </a:pPr>
                      <a:r>
                        <a:rPr lang="zh-CN" altLang="en-US"/>
                        <a:t>内容制作</a:t>
                      </a:r>
                    </a:p>
                  </a:txBody>
                  <a:tcPr anchor="ctr" anchorCtr="1"/>
                </a:tc>
                <a:tc>
                  <a:txBody>
                    <a:bodyPr/>
                    <a:lstStyle/>
                    <a:p>
                      <a:pPr>
                        <a:buNone/>
                      </a:pPr>
                      <a:r>
                        <a:rPr lang="en-US" altLang="zh-CN"/>
                        <a:t>10%</a:t>
                      </a:r>
                    </a:p>
                  </a:txBody>
                  <a:tcPr anchor="ctr" anchorCtr="1"/>
                </a:tc>
                <a:tc gridSpan="4">
                  <a:txBody>
                    <a:bodyPr/>
                    <a:lstStyle/>
                    <a:p>
                      <a:pPr>
                        <a:buNone/>
                      </a:pPr>
                      <a:r>
                        <a:rPr lang="zh-CN" altLang="en-US"/>
                        <a:t>技术团队开发行业项目以供开发者使用</a:t>
                      </a:r>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extLst>
                  <a:ext uri="{0D108BD9-81ED-4DB2-BD59-A6C34878D82A}">
                    <a16:rowId xmlns:a16="http://schemas.microsoft.com/office/drawing/2014/main" val="10005"/>
                  </a:ext>
                </a:extLst>
              </a:tr>
              <a:tr h="518795">
                <a:tc>
                  <a:txBody>
                    <a:bodyPr/>
                    <a:lstStyle/>
                    <a:p>
                      <a:pPr>
                        <a:buNone/>
                      </a:pPr>
                      <a:r>
                        <a:rPr lang="zh-CN" altLang="en-US"/>
                        <a:t>线上维护</a:t>
                      </a:r>
                    </a:p>
                  </a:txBody>
                  <a:tcPr anchor="ctr" anchorCtr="1"/>
                </a:tc>
                <a:tc>
                  <a:txBody>
                    <a:bodyPr/>
                    <a:lstStyle/>
                    <a:p>
                      <a:pPr>
                        <a:buNone/>
                      </a:pPr>
                      <a:r>
                        <a:rPr lang="en-US" altLang="zh-CN"/>
                        <a:t>10%</a:t>
                      </a:r>
                    </a:p>
                  </a:txBody>
                  <a:tcPr anchor="ctr" anchorCtr="1"/>
                </a:tc>
                <a:tc gridSpan="4">
                  <a:txBody>
                    <a:bodyPr/>
                    <a:lstStyle/>
                    <a:p>
                      <a:pPr>
                        <a:buNone/>
                      </a:pPr>
                      <a:r>
                        <a:rPr lang="zh-CN" altLang="en-US"/>
                        <a:t>需要管理员对平台进行维护和指导</a:t>
                      </a:r>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extLst>
                  <a:ext uri="{0D108BD9-81ED-4DB2-BD59-A6C34878D82A}">
                    <a16:rowId xmlns:a16="http://schemas.microsoft.com/office/drawing/2014/main" val="10006"/>
                  </a:ext>
                </a:extLst>
              </a:tr>
              <a:tr h="518160">
                <a:tc>
                  <a:txBody>
                    <a:bodyPr/>
                    <a:lstStyle/>
                    <a:p>
                      <a:pPr>
                        <a:buNone/>
                      </a:pPr>
                      <a:r>
                        <a:rPr lang="zh-CN" altLang="en-US"/>
                        <a:t>其它</a:t>
                      </a:r>
                    </a:p>
                  </a:txBody>
                  <a:tcPr anchor="ctr" anchorCtr="1"/>
                </a:tc>
                <a:tc>
                  <a:txBody>
                    <a:bodyPr/>
                    <a:lstStyle/>
                    <a:p>
                      <a:pPr>
                        <a:buNone/>
                      </a:pPr>
                      <a:r>
                        <a:rPr lang="en-US" altLang="zh-CN"/>
                        <a:t>10%</a:t>
                      </a:r>
                    </a:p>
                  </a:txBody>
                  <a:tcPr anchor="ctr" anchorCtr="1"/>
                </a:tc>
                <a:tc gridSpan="4">
                  <a:txBody>
                    <a:bodyPr/>
                    <a:lstStyle/>
                    <a:p>
                      <a:pPr>
                        <a:buNone/>
                      </a:pPr>
                      <a:r>
                        <a:rPr lang="zh-CN" altLang="en-US"/>
                        <a:t>用于服务器扩展、办公室租赁、设备购买及现金流动</a:t>
                      </a:r>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extLst>
                  <a:ext uri="{0D108BD9-81ED-4DB2-BD59-A6C34878D82A}">
                    <a16:rowId xmlns:a16="http://schemas.microsoft.com/office/drawing/2014/main" val="10007"/>
                  </a:ext>
                </a:extLst>
              </a:tr>
              <a:tr h="518160">
                <a:tc gridSpan="6">
                  <a:txBody>
                    <a:bodyPr/>
                    <a:lstStyle/>
                    <a:p>
                      <a:pPr>
                        <a:buNone/>
                      </a:pPr>
                      <a:r>
                        <a:rPr lang="zh-CN" altLang="en-US"/>
                        <a:t>目标：在</a:t>
                      </a:r>
                      <a:r>
                        <a:rPr lang="en-US" altLang="zh-CN"/>
                        <a:t>1</a:t>
                      </a:r>
                      <a:r>
                        <a:rPr lang="zh-CN" altLang="en-US"/>
                        <a:t>年内实现自给自足</a:t>
                      </a:r>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tc hMerge="1">
                  <a:txBody>
                    <a:bodyPr/>
                    <a:lstStyle/>
                    <a:p>
                      <a:endParaRPr lang="zh-CN"/>
                    </a:p>
                  </a:txBody>
                  <a:tcPr anchor="ctr" anchorCtr="1"/>
                </a:tc>
                <a:extLst>
                  <a:ext uri="{0D108BD9-81ED-4DB2-BD59-A6C34878D82A}">
                    <a16:rowId xmlns:a16="http://schemas.microsoft.com/office/drawing/2014/main" val="10008"/>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ripple/>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46"/>
          <p:cNvSpPr/>
          <p:nvPr/>
        </p:nvSpPr>
        <p:spPr>
          <a:xfrm>
            <a:off x="695325" y="543252"/>
            <a:ext cx="2844800" cy="457200"/>
          </a:xfrm>
          <a:prstGeom prst="rect">
            <a:avLst/>
          </a:prstGeom>
        </p:spPr>
        <p:txBody>
          <a:bodyPr wrap="none" lIns="0" tIns="0" rIns="0" bIns="0">
            <a:spAutoFit/>
          </a:bodyPr>
          <a:lstStyle/>
          <a:p>
            <a:r>
              <a:rPr lang="zh-CN" altLang="en-US" sz="2800" b="1" dirty="0">
                <a:solidFill>
                  <a:srgbClr val="404040"/>
                </a:solidFill>
                <a:latin typeface="微软雅黑" panose="020B0503020204020204" pitchFamily="34" charset="-122"/>
                <a:ea typeface="微软雅黑" panose="020B0503020204020204" pitchFamily="34" charset="-122"/>
              </a:rPr>
              <a:t>联系人及联系方式</a:t>
            </a:r>
          </a:p>
        </p:txBody>
      </p:sp>
      <p:cxnSp>
        <p:nvCxnSpPr>
          <p:cNvPr id="48" name="直接连接符 47"/>
          <p:cNvCxnSpPr/>
          <p:nvPr/>
        </p:nvCxnSpPr>
        <p:spPr>
          <a:xfrm>
            <a:off x="695325"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1564005" y="1383030"/>
            <a:ext cx="869950" cy="391795"/>
          </a:xfrm>
          <a:prstGeom prst="rect">
            <a:avLst/>
          </a:prstGeom>
        </p:spPr>
        <p:txBody>
          <a:bodyPr wrap="square" lIns="0" tIns="0" rIns="0" bIns="0">
            <a:spAutoFit/>
          </a:bodyPr>
          <a:lstStyle/>
          <a:p>
            <a:pPr algn="l"/>
            <a:r>
              <a:rPr lang="zh-CN" sz="2400" b="1" dirty="0">
                <a:solidFill>
                  <a:schemeClr val="accent1"/>
                </a:solidFill>
                <a:latin typeface="Cambria" panose="02040503050406030204" pitchFamily="18" charset="0"/>
                <a:ea typeface="微软雅黑" panose="020B0503020204020204" pitchFamily="34" charset="-122"/>
              </a:rPr>
              <a:t>蔡笋</a:t>
            </a:r>
            <a:endParaRPr lang="zh-CN" altLang="en-US" sz="2400" b="1" dirty="0">
              <a:solidFill>
                <a:srgbClr val="404040"/>
              </a:solidFill>
              <a:latin typeface="Cambria" panose="02040503050406030204" pitchFamily="18" charset="0"/>
              <a:ea typeface="微软雅黑" panose="020B0503020204020204" pitchFamily="34" charset="-122"/>
            </a:endParaRPr>
          </a:p>
        </p:txBody>
      </p:sp>
      <p:sp>
        <p:nvSpPr>
          <p:cNvPr id="13" name="矩形 12"/>
          <p:cNvSpPr/>
          <p:nvPr/>
        </p:nvSpPr>
        <p:spPr>
          <a:xfrm>
            <a:off x="2177415" y="2142490"/>
            <a:ext cx="3719830" cy="1920240"/>
          </a:xfrm>
          <a:prstGeom prst="rect">
            <a:avLst/>
          </a:prstGeom>
        </p:spPr>
        <p:txBody>
          <a:bodyPr wrap="square" lIns="0" tIns="0" rIns="0" bIns="0">
            <a:spAutoFit/>
          </a:bodyPr>
          <a:lstStyle/>
          <a:p>
            <a:pPr algn="l"/>
            <a:r>
              <a:rPr lang="zh-CN" altLang="en-US" dirty="0">
                <a:solidFill>
                  <a:schemeClr val="tx1">
                    <a:lumMod val="50000"/>
                    <a:lumOff val="50000"/>
                  </a:schemeClr>
                </a:solidFill>
                <a:latin typeface="方正兰亭刊黑_GBK" panose="02000000000000000000" pitchFamily="2" charset="-122"/>
                <a:ea typeface="方正兰亭刊黑_GBK" panose="02000000000000000000" pitchFamily="2" charset="-122"/>
              </a:rPr>
              <a:t>联系电话：</a:t>
            </a:r>
            <a:r>
              <a:rPr lang="en-US" dirty="0">
                <a:solidFill>
                  <a:schemeClr val="tx1">
                    <a:lumMod val="50000"/>
                    <a:lumOff val="50000"/>
                  </a:schemeClr>
                </a:solidFill>
                <a:latin typeface="方正兰亭刊黑_GBK" panose="02000000000000000000" pitchFamily="2" charset="-122"/>
                <a:ea typeface="方正兰亭刊黑_GBK" panose="02000000000000000000" pitchFamily="2" charset="-122"/>
              </a:rPr>
              <a:t>13751082562</a:t>
            </a:r>
          </a:p>
          <a:p>
            <a:pPr algn="l"/>
            <a:endParaRPr lang="en-US"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a:p>
            <a:pPr algn="l"/>
            <a:endParaRPr lang="en-US"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a:p>
            <a:pPr algn="l"/>
            <a:r>
              <a:rPr lang="zh-CN" altLang="en-US" dirty="0">
                <a:solidFill>
                  <a:schemeClr val="tx1">
                    <a:lumMod val="50000"/>
                    <a:lumOff val="50000"/>
                  </a:schemeClr>
                </a:solidFill>
                <a:latin typeface="方正兰亭刊黑_GBK" panose="02000000000000000000" pitchFamily="2" charset="-122"/>
                <a:ea typeface="方正兰亭刊黑_GBK" panose="02000000000000000000" pitchFamily="2" charset="-122"/>
                <a:sym typeface="+mn-ea"/>
              </a:rPr>
              <a:t>微信</a:t>
            </a:r>
            <a:r>
              <a:rPr lang="en-US" altLang="zh-CN" dirty="0">
                <a:solidFill>
                  <a:schemeClr val="tx1">
                    <a:lumMod val="50000"/>
                    <a:lumOff val="50000"/>
                  </a:schemeClr>
                </a:solidFill>
                <a:latin typeface="方正兰亭刊黑_GBK" panose="02000000000000000000" pitchFamily="2" charset="-122"/>
                <a:ea typeface="方正兰亭刊黑_GBK" panose="02000000000000000000" pitchFamily="2" charset="-122"/>
                <a:sym typeface="+mn-ea"/>
              </a:rPr>
              <a:t>/QQ</a:t>
            </a:r>
            <a:r>
              <a:rPr lang="zh-CN" altLang="en-US" dirty="0">
                <a:solidFill>
                  <a:schemeClr val="tx1">
                    <a:lumMod val="50000"/>
                    <a:lumOff val="50000"/>
                  </a:schemeClr>
                </a:solidFill>
                <a:latin typeface="方正兰亭刊黑_GBK" panose="02000000000000000000" pitchFamily="2" charset="-122"/>
                <a:ea typeface="方正兰亭刊黑_GBK" panose="02000000000000000000" pitchFamily="2" charset="-122"/>
                <a:sym typeface="+mn-ea"/>
              </a:rPr>
              <a:t>： </a:t>
            </a:r>
            <a:r>
              <a:rPr lang="en-US" altLang="zh-CN" dirty="0">
                <a:solidFill>
                  <a:schemeClr val="tx1">
                    <a:lumMod val="50000"/>
                    <a:lumOff val="50000"/>
                  </a:schemeClr>
                </a:solidFill>
                <a:latin typeface="方正兰亭刊黑_GBK" panose="02000000000000000000" pitchFamily="2" charset="-122"/>
                <a:ea typeface="方正兰亭刊黑_GBK" panose="02000000000000000000" pitchFamily="2" charset="-122"/>
                <a:sym typeface="+mn-ea"/>
              </a:rPr>
              <a:t>359304951</a:t>
            </a:r>
          </a:p>
          <a:p>
            <a:pPr algn="l"/>
            <a:endParaRPr lang="en-US" altLang="zh-CN" dirty="0">
              <a:solidFill>
                <a:schemeClr val="tx1">
                  <a:lumMod val="50000"/>
                  <a:lumOff val="50000"/>
                </a:schemeClr>
              </a:solidFill>
              <a:latin typeface="方正兰亭刊黑_GBK" panose="02000000000000000000" pitchFamily="2" charset="-122"/>
              <a:ea typeface="方正兰亭刊黑_GBK" panose="02000000000000000000" pitchFamily="2" charset="-122"/>
              <a:sym typeface="+mn-ea"/>
            </a:endParaRPr>
          </a:p>
          <a:p>
            <a:pPr algn="l"/>
            <a:endParaRPr lang="en-US" altLang="zh-CN" dirty="0">
              <a:solidFill>
                <a:schemeClr val="tx1">
                  <a:lumMod val="50000"/>
                  <a:lumOff val="50000"/>
                </a:schemeClr>
              </a:solidFill>
              <a:latin typeface="方正兰亭刊黑_GBK" panose="02000000000000000000" pitchFamily="2" charset="-122"/>
              <a:ea typeface="方正兰亭刊黑_GBK" panose="02000000000000000000" pitchFamily="2" charset="-122"/>
              <a:sym typeface="+mn-ea"/>
            </a:endParaRPr>
          </a:p>
          <a:p>
            <a:pPr algn="l"/>
            <a:r>
              <a:rPr lang="zh-CN" altLang="en-US" dirty="0">
                <a:solidFill>
                  <a:schemeClr val="tx1">
                    <a:lumMod val="50000"/>
                    <a:lumOff val="50000"/>
                  </a:schemeClr>
                </a:solidFill>
                <a:latin typeface="方正兰亭刊黑_GBK" panose="02000000000000000000" pitchFamily="2" charset="-122"/>
                <a:ea typeface="方正兰亭刊黑_GBK" panose="02000000000000000000" pitchFamily="2" charset="-122"/>
                <a:sym typeface="+mn-ea"/>
              </a:rPr>
              <a:t>邮箱：</a:t>
            </a:r>
            <a:r>
              <a:rPr lang="en-US" dirty="0">
                <a:solidFill>
                  <a:schemeClr val="tx1">
                    <a:lumMod val="50000"/>
                    <a:lumOff val="50000"/>
                  </a:schemeClr>
                </a:solidFill>
                <a:latin typeface="方正兰亭刊黑_GBK" panose="02000000000000000000" pitchFamily="2" charset="-122"/>
                <a:ea typeface="方正兰亭刊黑_GBK" panose="02000000000000000000" pitchFamily="2" charset="-122"/>
                <a:sym typeface="+mn-ea"/>
              </a:rPr>
              <a:t>alucard263096@126.com</a:t>
            </a:r>
            <a:endParaRPr lang="zh-CN" altLang="en-US"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p:txBody>
      </p:sp>
      <p:grpSp>
        <p:nvGrpSpPr>
          <p:cNvPr id="14" name="组合 13"/>
          <p:cNvGrpSpPr/>
          <p:nvPr/>
        </p:nvGrpSpPr>
        <p:grpSpPr>
          <a:xfrm>
            <a:off x="1574568" y="2021594"/>
            <a:ext cx="419992" cy="422190"/>
            <a:chOff x="8153944" y="1640106"/>
            <a:chExt cx="1516063" cy="1524000"/>
          </a:xfrm>
          <a:solidFill>
            <a:schemeClr val="accent4"/>
          </a:solidFill>
        </p:grpSpPr>
        <p:sp>
          <p:nvSpPr>
            <p:cNvPr id="15" name="Freeform 5"/>
            <p:cNvSpPr>
              <a:spLocks noChangeAspect="1" noEditPoints="1"/>
            </p:cNvSpPr>
            <p:nvPr/>
          </p:nvSpPr>
          <p:spPr bwMode="auto">
            <a:xfrm>
              <a:off x="8153944" y="1640106"/>
              <a:ext cx="1516063" cy="1524000"/>
            </a:xfrm>
            <a:custGeom>
              <a:avLst/>
              <a:gdLst>
                <a:gd name="T0" fmla="*/ 703 w 703"/>
                <a:gd name="T1" fmla="*/ 364 h 703"/>
                <a:gd name="T2" fmla="*/ 701 w 703"/>
                <a:gd name="T3" fmla="*/ 381 h 703"/>
                <a:gd name="T4" fmla="*/ 682 w 703"/>
                <a:gd name="T5" fmla="*/ 470 h 703"/>
                <a:gd name="T6" fmla="*/ 637 w 703"/>
                <a:gd name="T7" fmla="*/ 555 h 703"/>
                <a:gd name="T8" fmla="*/ 585 w 703"/>
                <a:gd name="T9" fmla="*/ 614 h 703"/>
                <a:gd name="T10" fmla="*/ 490 w 703"/>
                <a:gd name="T11" fmla="*/ 674 h 703"/>
                <a:gd name="T12" fmla="*/ 371 w 703"/>
                <a:gd name="T13" fmla="*/ 703 h 703"/>
                <a:gd name="T14" fmla="*/ 330 w 703"/>
                <a:gd name="T15" fmla="*/ 702 h 703"/>
                <a:gd name="T16" fmla="*/ 202 w 703"/>
                <a:gd name="T17" fmla="*/ 669 h 703"/>
                <a:gd name="T18" fmla="*/ 103 w 703"/>
                <a:gd name="T19" fmla="*/ 600 h 703"/>
                <a:gd name="T20" fmla="*/ 41 w 703"/>
                <a:gd name="T21" fmla="*/ 517 h 703"/>
                <a:gd name="T22" fmla="*/ 5 w 703"/>
                <a:gd name="T23" fmla="*/ 405 h 703"/>
                <a:gd name="T24" fmla="*/ 0 w 703"/>
                <a:gd name="T25" fmla="*/ 368 h 703"/>
                <a:gd name="T26" fmla="*/ 1 w 703"/>
                <a:gd name="T27" fmla="*/ 333 h 703"/>
                <a:gd name="T28" fmla="*/ 19 w 703"/>
                <a:gd name="T29" fmla="*/ 239 h 703"/>
                <a:gd name="T30" fmla="*/ 100 w 703"/>
                <a:gd name="T31" fmla="*/ 107 h 703"/>
                <a:gd name="T32" fmla="*/ 188 w 703"/>
                <a:gd name="T33" fmla="*/ 41 h 703"/>
                <a:gd name="T34" fmla="*/ 341 w 703"/>
                <a:gd name="T35" fmla="*/ 1 h 703"/>
                <a:gd name="T36" fmla="*/ 357 w 703"/>
                <a:gd name="T37" fmla="*/ 0 h 703"/>
                <a:gd name="T38" fmla="*/ 401 w 703"/>
                <a:gd name="T39" fmla="*/ 5 h 703"/>
                <a:gd name="T40" fmla="*/ 531 w 703"/>
                <a:gd name="T41" fmla="*/ 50 h 703"/>
                <a:gd name="T42" fmla="*/ 648 w 703"/>
                <a:gd name="T43" fmla="*/ 164 h 703"/>
                <a:gd name="T44" fmla="*/ 694 w 703"/>
                <a:gd name="T45" fmla="*/ 278 h 703"/>
                <a:gd name="T46" fmla="*/ 702 w 703"/>
                <a:gd name="T47" fmla="*/ 337 h 703"/>
                <a:gd name="T48" fmla="*/ 313 w 703"/>
                <a:gd name="T49" fmla="*/ 260 h 703"/>
                <a:gd name="T50" fmla="*/ 302 w 703"/>
                <a:gd name="T51" fmla="*/ 224 h 703"/>
                <a:gd name="T52" fmla="*/ 230 w 703"/>
                <a:gd name="T53" fmla="*/ 173 h 703"/>
                <a:gd name="T54" fmla="*/ 174 w 703"/>
                <a:gd name="T55" fmla="*/ 212 h 703"/>
                <a:gd name="T56" fmla="*/ 161 w 703"/>
                <a:gd name="T57" fmla="*/ 269 h 703"/>
                <a:gd name="T58" fmla="*/ 224 w 703"/>
                <a:gd name="T59" fmla="*/ 399 h 703"/>
                <a:gd name="T60" fmla="*/ 288 w 703"/>
                <a:gd name="T61" fmla="*/ 468 h 703"/>
                <a:gd name="T62" fmla="*/ 358 w 703"/>
                <a:gd name="T63" fmla="*/ 520 h 703"/>
                <a:gd name="T64" fmla="*/ 453 w 703"/>
                <a:gd name="T65" fmla="*/ 554 h 703"/>
                <a:gd name="T66" fmla="*/ 513 w 703"/>
                <a:gd name="T67" fmla="*/ 531 h 703"/>
                <a:gd name="T68" fmla="*/ 534 w 703"/>
                <a:gd name="T69" fmla="*/ 452 h 703"/>
                <a:gd name="T70" fmla="*/ 470 w 703"/>
                <a:gd name="T71" fmla="*/ 403 h 703"/>
                <a:gd name="T72" fmla="*/ 407 w 703"/>
                <a:gd name="T73" fmla="*/ 429 h 703"/>
                <a:gd name="T74" fmla="*/ 384 w 703"/>
                <a:gd name="T75" fmla="*/ 421 h 703"/>
                <a:gd name="T76" fmla="*/ 303 w 703"/>
                <a:gd name="T77" fmla="*/ 343 h 703"/>
                <a:gd name="T78" fmla="*/ 286 w 703"/>
                <a:gd name="T79" fmla="*/ 308 h 703"/>
                <a:gd name="T80" fmla="*/ 313 w 703"/>
                <a:gd name="T81" fmla="*/ 26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3" h="703">
                  <a:moveTo>
                    <a:pt x="703" y="340"/>
                  </a:moveTo>
                  <a:cubicBezTo>
                    <a:pt x="703" y="348"/>
                    <a:pt x="703" y="356"/>
                    <a:pt x="703" y="364"/>
                  </a:cubicBezTo>
                  <a:cubicBezTo>
                    <a:pt x="702" y="365"/>
                    <a:pt x="702" y="365"/>
                    <a:pt x="702" y="366"/>
                  </a:cubicBezTo>
                  <a:cubicBezTo>
                    <a:pt x="701" y="371"/>
                    <a:pt x="701" y="376"/>
                    <a:pt x="701" y="381"/>
                  </a:cubicBezTo>
                  <a:cubicBezTo>
                    <a:pt x="700" y="392"/>
                    <a:pt x="699" y="404"/>
                    <a:pt x="697" y="415"/>
                  </a:cubicBezTo>
                  <a:cubicBezTo>
                    <a:pt x="693" y="434"/>
                    <a:pt x="689" y="452"/>
                    <a:pt x="682" y="470"/>
                  </a:cubicBezTo>
                  <a:cubicBezTo>
                    <a:pt x="676" y="484"/>
                    <a:pt x="671" y="498"/>
                    <a:pt x="664" y="511"/>
                  </a:cubicBezTo>
                  <a:cubicBezTo>
                    <a:pt x="656" y="526"/>
                    <a:pt x="647" y="541"/>
                    <a:pt x="637" y="555"/>
                  </a:cubicBezTo>
                  <a:cubicBezTo>
                    <a:pt x="629" y="567"/>
                    <a:pt x="619" y="578"/>
                    <a:pt x="610" y="589"/>
                  </a:cubicBezTo>
                  <a:cubicBezTo>
                    <a:pt x="602" y="598"/>
                    <a:pt x="594" y="606"/>
                    <a:pt x="585" y="614"/>
                  </a:cubicBezTo>
                  <a:cubicBezTo>
                    <a:pt x="574" y="623"/>
                    <a:pt x="563" y="632"/>
                    <a:pt x="551" y="640"/>
                  </a:cubicBezTo>
                  <a:cubicBezTo>
                    <a:pt x="532" y="654"/>
                    <a:pt x="511" y="665"/>
                    <a:pt x="490" y="674"/>
                  </a:cubicBezTo>
                  <a:cubicBezTo>
                    <a:pt x="452" y="690"/>
                    <a:pt x="414" y="700"/>
                    <a:pt x="374" y="702"/>
                  </a:cubicBezTo>
                  <a:cubicBezTo>
                    <a:pt x="373" y="702"/>
                    <a:pt x="372" y="703"/>
                    <a:pt x="371" y="703"/>
                  </a:cubicBezTo>
                  <a:cubicBezTo>
                    <a:pt x="358" y="703"/>
                    <a:pt x="345" y="703"/>
                    <a:pt x="332" y="703"/>
                  </a:cubicBezTo>
                  <a:cubicBezTo>
                    <a:pt x="331" y="703"/>
                    <a:pt x="331" y="702"/>
                    <a:pt x="330" y="702"/>
                  </a:cubicBezTo>
                  <a:cubicBezTo>
                    <a:pt x="315" y="700"/>
                    <a:pt x="299" y="699"/>
                    <a:pt x="284" y="696"/>
                  </a:cubicBezTo>
                  <a:cubicBezTo>
                    <a:pt x="256" y="691"/>
                    <a:pt x="228" y="682"/>
                    <a:pt x="202" y="669"/>
                  </a:cubicBezTo>
                  <a:cubicBezTo>
                    <a:pt x="184" y="661"/>
                    <a:pt x="167" y="651"/>
                    <a:pt x="151" y="640"/>
                  </a:cubicBezTo>
                  <a:cubicBezTo>
                    <a:pt x="134" y="628"/>
                    <a:pt x="118" y="614"/>
                    <a:pt x="103" y="600"/>
                  </a:cubicBezTo>
                  <a:cubicBezTo>
                    <a:pt x="94" y="591"/>
                    <a:pt x="87" y="582"/>
                    <a:pt x="79" y="573"/>
                  </a:cubicBezTo>
                  <a:cubicBezTo>
                    <a:pt x="64" y="555"/>
                    <a:pt x="52" y="536"/>
                    <a:pt x="41" y="517"/>
                  </a:cubicBezTo>
                  <a:cubicBezTo>
                    <a:pt x="28" y="491"/>
                    <a:pt x="17" y="463"/>
                    <a:pt x="10" y="434"/>
                  </a:cubicBezTo>
                  <a:cubicBezTo>
                    <a:pt x="8" y="425"/>
                    <a:pt x="6" y="415"/>
                    <a:pt x="5" y="405"/>
                  </a:cubicBezTo>
                  <a:cubicBezTo>
                    <a:pt x="3" y="393"/>
                    <a:pt x="2" y="382"/>
                    <a:pt x="1" y="370"/>
                  </a:cubicBezTo>
                  <a:cubicBezTo>
                    <a:pt x="1" y="369"/>
                    <a:pt x="0" y="369"/>
                    <a:pt x="0" y="368"/>
                  </a:cubicBezTo>
                  <a:cubicBezTo>
                    <a:pt x="0" y="357"/>
                    <a:pt x="0" y="347"/>
                    <a:pt x="0" y="336"/>
                  </a:cubicBezTo>
                  <a:cubicBezTo>
                    <a:pt x="1" y="335"/>
                    <a:pt x="1" y="334"/>
                    <a:pt x="1" y="333"/>
                  </a:cubicBezTo>
                  <a:cubicBezTo>
                    <a:pt x="2" y="323"/>
                    <a:pt x="3" y="312"/>
                    <a:pt x="4" y="301"/>
                  </a:cubicBezTo>
                  <a:cubicBezTo>
                    <a:pt x="7" y="280"/>
                    <a:pt x="12" y="259"/>
                    <a:pt x="19" y="239"/>
                  </a:cubicBezTo>
                  <a:cubicBezTo>
                    <a:pt x="27" y="216"/>
                    <a:pt x="37" y="194"/>
                    <a:pt x="49" y="173"/>
                  </a:cubicBezTo>
                  <a:cubicBezTo>
                    <a:pt x="63" y="149"/>
                    <a:pt x="80" y="127"/>
                    <a:pt x="100" y="107"/>
                  </a:cubicBezTo>
                  <a:cubicBezTo>
                    <a:pt x="110" y="97"/>
                    <a:pt x="121" y="87"/>
                    <a:pt x="132" y="78"/>
                  </a:cubicBezTo>
                  <a:cubicBezTo>
                    <a:pt x="149" y="64"/>
                    <a:pt x="168" y="52"/>
                    <a:pt x="188" y="41"/>
                  </a:cubicBezTo>
                  <a:cubicBezTo>
                    <a:pt x="215" y="27"/>
                    <a:pt x="243" y="16"/>
                    <a:pt x="273" y="10"/>
                  </a:cubicBezTo>
                  <a:cubicBezTo>
                    <a:pt x="296" y="5"/>
                    <a:pt x="318" y="1"/>
                    <a:pt x="341" y="1"/>
                  </a:cubicBezTo>
                  <a:cubicBezTo>
                    <a:pt x="343" y="1"/>
                    <a:pt x="344" y="1"/>
                    <a:pt x="345" y="0"/>
                  </a:cubicBezTo>
                  <a:cubicBezTo>
                    <a:pt x="349" y="0"/>
                    <a:pt x="353" y="0"/>
                    <a:pt x="357" y="0"/>
                  </a:cubicBezTo>
                  <a:cubicBezTo>
                    <a:pt x="359" y="1"/>
                    <a:pt x="360" y="1"/>
                    <a:pt x="361" y="1"/>
                  </a:cubicBezTo>
                  <a:cubicBezTo>
                    <a:pt x="374" y="2"/>
                    <a:pt x="387" y="3"/>
                    <a:pt x="401" y="5"/>
                  </a:cubicBezTo>
                  <a:cubicBezTo>
                    <a:pt x="422" y="7"/>
                    <a:pt x="442" y="12"/>
                    <a:pt x="462" y="19"/>
                  </a:cubicBezTo>
                  <a:cubicBezTo>
                    <a:pt x="486" y="27"/>
                    <a:pt x="509" y="37"/>
                    <a:pt x="531" y="50"/>
                  </a:cubicBezTo>
                  <a:cubicBezTo>
                    <a:pt x="559" y="67"/>
                    <a:pt x="585" y="88"/>
                    <a:pt x="608" y="112"/>
                  </a:cubicBezTo>
                  <a:cubicBezTo>
                    <a:pt x="623" y="128"/>
                    <a:pt x="636" y="145"/>
                    <a:pt x="648" y="164"/>
                  </a:cubicBezTo>
                  <a:cubicBezTo>
                    <a:pt x="659" y="181"/>
                    <a:pt x="668" y="200"/>
                    <a:pt x="676" y="219"/>
                  </a:cubicBezTo>
                  <a:cubicBezTo>
                    <a:pt x="684" y="238"/>
                    <a:pt x="690" y="258"/>
                    <a:pt x="694" y="278"/>
                  </a:cubicBezTo>
                  <a:cubicBezTo>
                    <a:pt x="697" y="289"/>
                    <a:pt x="699" y="300"/>
                    <a:pt x="700" y="311"/>
                  </a:cubicBezTo>
                  <a:cubicBezTo>
                    <a:pt x="701" y="320"/>
                    <a:pt x="701" y="329"/>
                    <a:pt x="702" y="337"/>
                  </a:cubicBezTo>
                  <a:cubicBezTo>
                    <a:pt x="702" y="338"/>
                    <a:pt x="702" y="339"/>
                    <a:pt x="703" y="340"/>
                  </a:cubicBezTo>
                  <a:close/>
                  <a:moveTo>
                    <a:pt x="313" y="260"/>
                  </a:moveTo>
                  <a:cubicBezTo>
                    <a:pt x="313" y="257"/>
                    <a:pt x="313" y="254"/>
                    <a:pt x="313" y="251"/>
                  </a:cubicBezTo>
                  <a:cubicBezTo>
                    <a:pt x="311" y="241"/>
                    <a:pt x="307" y="233"/>
                    <a:pt x="302" y="224"/>
                  </a:cubicBezTo>
                  <a:cubicBezTo>
                    <a:pt x="293" y="209"/>
                    <a:pt x="282" y="195"/>
                    <a:pt x="268" y="184"/>
                  </a:cubicBezTo>
                  <a:cubicBezTo>
                    <a:pt x="257" y="175"/>
                    <a:pt x="244" y="171"/>
                    <a:pt x="230" y="173"/>
                  </a:cubicBezTo>
                  <a:cubicBezTo>
                    <a:pt x="216" y="175"/>
                    <a:pt x="205" y="181"/>
                    <a:pt x="195" y="191"/>
                  </a:cubicBezTo>
                  <a:cubicBezTo>
                    <a:pt x="188" y="198"/>
                    <a:pt x="181" y="205"/>
                    <a:pt x="174" y="212"/>
                  </a:cubicBezTo>
                  <a:cubicBezTo>
                    <a:pt x="170" y="217"/>
                    <a:pt x="167" y="222"/>
                    <a:pt x="165" y="228"/>
                  </a:cubicBezTo>
                  <a:cubicBezTo>
                    <a:pt x="159" y="241"/>
                    <a:pt x="160" y="255"/>
                    <a:pt x="161" y="269"/>
                  </a:cubicBezTo>
                  <a:cubicBezTo>
                    <a:pt x="164" y="291"/>
                    <a:pt x="172" y="312"/>
                    <a:pt x="182" y="332"/>
                  </a:cubicBezTo>
                  <a:cubicBezTo>
                    <a:pt x="193" y="356"/>
                    <a:pt x="207" y="379"/>
                    <a:pt x="224" y="399"/>
                  </a:cubicBezTo>
                  <a:cubicBezTo>
                    <a:pt x="237" y="415"/>
                    <a:pt x="250" y="430"/>
                    <a:pt x="264" y="445"/>
                  </a:cubicBezTo>
                  <a:cubicBezTo>
                    <a:pt x="271" y="454"/>
                    <a:pt x="280" y="461"/>
                    <a:pt x="288" y="468"/>
                  </a:cubicBezTo>
                  <a:cubicBezTo>
                    <a:pt x="298" y="477"/>
                    <a:pt x="309" y="486"/>
                    <a:pt x="319" y="494"/>
                  </a:cubicBezTo>
                  <a:cubicBezTo>
                    <a:pt x="332" y="503"/>
                    <a:pt x="345" y="512"/>
                    <a:pt x="358" y="520"/>
                  </a:cubicBezTo>
                  <a:cubicBezTo>
                    <a:pt x="375" y="530"/>
                    <a:pt x="393" y="539"/>
                    <a:pt x="412" y="545"/>
                  </a:cubicBezTo>
                  <a:cubicBezTo>
                    <a:pt x="425" y="550"/>
                    <a:pt x="439" y="553"/>
                    <a:pt x="453" y="554"/>
                  </a:cubicBezTo>
                  <a:cubicBezTo>
                    <a:pt x="466" y="555"/>
                    <a:pt x="479" y="554"/>
                    <a:pt x="491" y="549"/>
                  </a:cubicBezTo>
                  <a:cubicBezTo>
                    <a:pt x="500" y="545"/>
                    <a:pt x="506" y="538"/>
                    <a:pt x="513" y="531"/>
                  </a:cubicBezTo>
                  <a:cubicBezTo>
                    <a:pt x="521" y="523"/>
                    <a:pt x="529" y="515"/>
                    <a:pt x="535" y="505"/>
                  </a:cubicBezTo>
                  <a:cubicBezTo>
                    <a:pt x="545" y="487"/>
                    <a:pt x="545" y="469"/>
                    <a:pt x="534" y="452"/>
                  </a:cubicBezTo>
                  <a:cubicBezTo>
                    <a:pt x="528" y="442"/>
                    <a:pt x="520" y="434"/>
                    <a:pt x="512" y="428"/>
                  </a:cubicBezTo>
                  <a:cubicBezTo>
                    <a:pt x="499" y="417"/>
                    <a:pt x="486" y="408"/>
                    <a:pt x="470" y="403"/>
                  </a:cubicBezTo>
                  <a:cubicBezTo>
                    <a:pt x="455" y="399"/>
                    <a:pt x="441" y="401"/>
                    <a:pt x="429" y="409"/>
                  </a:cubicBezTo>
                  <a:cubicBezTo>
                    <a:pt x="421" y="415"/>
                    <a:pt x="414" y="422"/>
                    <a:pt x="407" y="429"/>
                  </a:cubicBezTo>
                  <a:cubicBezTo>
                    <a:pt x="405" y="430"/>
                    <a:pt x="403" y="431"/>
                    <a:pt x="401" y="430"/>
                  </a:cubicBezTo>
                  <a:cubicBezTo>
                    <a:pt x="395" y="427"/>
                    <a:pt x="389" y="425"/>
                    <a:pt x="384" y="421"/>
                  </a:cubicBezTo>
                  <a:cubicBezTo>
                    <a:pt x="369" y="409"/>
                    <a:pt x="355" y="397"/>
                    <a:pt x="341" y="384"/>
                  </a:cubicBezTo>
                  <a:cubicBezTo>
                    <a:pt x="328" y="372"/>
                    <a:pt x="315" y="357"/>
                    <a:pt x="303" y="343"/>
                  </a:cubicBezTo>
                  <a:cubicBezTo>
                    <a:pt x="296" y="335"/>
                    <a:pt x="289" y="326"/>
                    <a:pt x="285" y="315"/>
                  </a:cubicBezTo>
                  <a:cubicBezTo>
                    <a:pt x="284" y="312"/>
                    <a:pt x="284" y="310"/>
                    <a:pt x="286" y="308"/>
                  </a:cubicBezTo>
                  <a:cubicBezTo>
                    <a:pt x="291" y="304"/>
                    <a:pt x="295" y="299"/>
                    <a:pt x="300" y="294"/>
                  </a:cubicBezTo>
                  <a:cubicBezTo>
                    <a:pt x="308" y="284"/>
                    <a:pt x="314" y="274"/>
                    <a:pt x="313" y="260"/>
                  </a:cubicBezTo>
                  <a:close/>
                </a:path>
              </a:pathLst>
            </a:custGeom>
            <a:grpFill/>
            <a:ln>
              <a:noFill/>
            </a:ln>
          </p:spPr>
          <p:txBody>
            <a:bodyPr vert="horz" wrap="square" lIns="91440" tIns="45720" rIns="91440" bIns="45720" numCol="1" anchor="t" anchorCtr="0" compatLnSpc="1"/>
            <a:lstStyle/>
            <a:p>
              <a:endParaRPr lang="zh-CN" altLang="en-US"/>
            </a:p>
          </p:txBody>
        </p:sp>
        <p:sp>
          <p:nvSpPr>
            <p:cNvPr id="16" name="Freeform 6"/>
            <p:cNvSpPr/>
            <p:nvPr/>
          </p:nvSpPr>
          <p:spPr bwMode="auto">
            <a:xfrm>
              <a:off x="8563523" y="2076668"/>
              <a:ext cx="701675" cy="698500"/>
            </a:xfrm>
            <a:custGeom>
              <a:avLst/>
              <a:gdLst>
                <a:gd name="T0" fmla="*/ 215 w 325"/>
                <a:gd name="T1" fmla="*/ 261 h 323"/>
                <a:gd name="T2" fmla="*/ 238 w 325"/>
                <a:gd name="T3" fmla="*/ 251 h 323"/>
                <a:gd name="T4" fmla="*/ 252 w 325"/>
                <a:gd name="T5" fmla="*/ 237 h 323"/>
                <a:gd name="T6" fmla="*/ 273 w 325"/>
                <a:gd name="T7" fmla="*/ 233 h 323"/>
                <a:gd name="T8" fmla="*/ 315 w 325"/>
                <a:gd name="T9" fmla="*/ 264 h 323"/>
                <a:gd name="T10" fmla="*/ 314 w 325"/>
                <a:gd name="T11" fmla="*/ 294 h 323"/>
                <a:gd name="T12" fmla="*/ 289 w 325"/>
                <a:gd name="T13" fmla="*/ 318 h 323"/>
                <a:gd name="T14" fmla="*/ 273 w 325"/>
                <a:gd name="T15" fmla="*/ 322 h 323"/>
                <a:gd name="T16" fmla="*/ 231 w 325"/>
                <a:gd name="T17" fmla="*/ 314 h 323"/>
                <a:gd name="T18" fmla="*/ 164 w 325"/>
                <a:gd name="T19" fmla="*/ 279 h 323"/>
                <a:gd name="T20" fmla="*/ 125 w 325"/>
                <a:gd name="T21" fmla="*/ 249 h 323"/>
                <a:gd name="T22" fmla="*/ 84 w 325"/>
                <a:gd name="T23" fmla="*/ 209 h 323"/>
                <a:gd name="T24" fmla="*/ 27 w 325"/>
                <a:gd name="T25" fmla="*/ 131 h 323"/>
                <a:gd name="T26" fmla="*/ 4 w 325"/>
                <a:gd name="T27" fmla="*/ 71 h 323"/>
                <a:gd name="T28" fmla="*/ 3 w 325"/>
                <a:gd name="T29" fmla="*/ 40 h 323"/>
                <a:gd name="T30" fmla="*/ 6 w 325"/>
                <a:gd name="T31" fmla="*/ 34 h 323"/>
                <a:gd name="T32" fmla="*/ 32 w 325"/>
                <a:gd name="T33" fmla="*/ 9 h 323"/>
                <a:gd name="T34" fmla="*/ 61 w 325"/>
                <a:gd name="T35" fmla="*/ 10 h 323"/>
                <a:gd name="T36" fmla="*/ 90 w 325"/>
                <a:gd name="T37" fmla="*/ 50 h 323"/>
                <a:gd name="T38" fmla="*/ 85 w 325"/>
                <a:gd name="T39" fmla="*/ 73 h 323"/>
                <a:gd name="T40" fmla="*/ 69 w 325"/>
                <a:gd name="T41" fmla="*/ 91 h 323"/>
                <a:gd name="T42" fmla="*/ 63 w 325"/>
                <a:gd name="T43" fmla="*/ 110 h 323"/>
                <a:gd name="T44" fmla="*/ 86 w 325"/>
                <a:gd name="T45" fmla="*/ 159 h 323"/>
                <a:gd name="T46" fmla="*/ 137 w 325"/>
                <a:gd name="T47" fmla="*/ 214 h 323"/>
                <a:gd name="T48" fmla="*/ 183 w 325"/>
                <a:gd name="T49" fmla="*/ 250 h 323"/>
                <a:gd name="T50" fmla="*/ 215 w 325"/>
                <a:gd name="T51" fmla="*/ 26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5" h="323">
                  <a:moveTo>
                    <a:pt x="215" y="261"/>
                  </a:moveTo>
                  <a:cubicBezTo>
                    <a:pt x="224" y="261"/>
                    <a:pt x="231" y="258"/>
                    <a:pt x="238" y="251"/>
                  </a:cubicBezTo>
                  <a:cubicBezTo>
                    <a:pt x="242" y="247"/>
                    <a:pt x="247" y="242"/>
                    <a:pt x="252" y="237"/>
                  </a:cubicBezTo>
                  <a:cubicBezTo>
                    <a:pt x="258" y="232"/>
                    <a:pt x="265" y="230"/>
                    <a:pt x="273" y="233"/>
                  </a:cubicBezTo>
                  <a:cubicBezTo>
                    <a:pt x="289" y="240"/>
                    <a:pt x="304" y="250"/>
                    <a:pt x="315" y="264"/>
                  </a:cubicBezTo>
                  <a:cubicBezTo>
                    <a:pt x="325" y="276"/>
                    <a:pt x="323" y="282"/>
                    <a:pt x="314" y="294"/>
                  </a:cubicBezTo>
                  <a:cubicBezTo>
                    <a:pt x="306" y="302"/>
                    <a:pt x="298" y="310"/>
                    <a:pt x="289" y="318"/>
                  </a:cubicBezTo>
                  <a:cubicBezTo>
                    <a:pt x="285" y="322"/>
                    <a:pt x="279" y="322"/>
                    <a:pt x="273" y="322"/>
                  </a:cubicBezTo>
                  <a:cubicBezTo>
                    <a:pt x="259" y="323"/>
                    <a:pt x="245" y="319"/>
                    <a:pt x="231" y="314"/>
                  </a:cubicBezTo>
                  <a:cubicBezTo>
                    <a:pt x="207" y="305"/>
                    <a:pt x="185" y="293"/>
                    <a:pt x="164" y="279"/>
                  </a:cubicBezTo>
                  <a:cubicBezTo>
                    <a:pt x="150" y="269"/>
                    <a:pt x="137" y="260"/>
                    <a:pt x="125" y="249"/>
                  </a:cubicBezTo>
                  <a:cubicBezTo>
                    <a:pt x="111" y="236"/>
                    <a:pt x="97" y="223"/>
                    <a:pt x="84" y="209"/>
                  </a:cubicBezTo>
                  <a:cubicBezTo>
                    <a:pt x="62" y="186"/>
                    <a:pt x="43" y="160"/>
                    <a:pt x="27" y="131"/>
                  </a:cubicBezTo>
                  <a:cubicBezTo>
                    <a:pt x="17" y="112"/>
                    <a:pt x="8" y="92"/>
                    <a:pt x="4" y="71"/>
                  </a:cubicBezTo>
                  <a:cubicBezTo>
                    <a:pt x="1" y="61"/>
                    <a:pt x="0" y="50"/>
                    <a:pt x="3" y="40"/>
                  </a:cubicBezTo>
                  <a:cubicBezTo>
                    <a:pt x="4" y="38"/>
                    <a:pt x="5" y="35"/>
                    <a:pt x="6" y="34"/>
                  </a:cubicBezTo>
                  <a:cubicBezTo>
                    <a:pt x="15" y="25"/>
                    <a:pt x="23" y="16"/>
                    <a:pt x="32" y="9"/>
                  </a:cubicBezTo>
                  <a:cubicBezTo>
                    <a:pt x="43" y="0"/>
                    <a:pt x="50" y="0"/>
                    <a:pt x="61" y="10"/>
                  </a:cubicBezTo>
                  <a:cubicBezTo>
                    <a:pt x="74" y="21"/>
                    <a:pt x="84" y="34"/>
                    <a:pt x="90" y="50"/>
                  </a:cubicBezTo>
                  <a:cubicBezTo>
                    <a:pt x="94" y="59"/>
                    <a:pt x="92" y="67"/>
                    <a:pt x="85" y="73"/>
                  </a:cubicBezTo>
                  <a:cubicBezTo>
                    <a:pt x="80" y="79"/>
                    <a:pt x="74" y="85"/>
                    <a:pt x="69" y="91"/>
                  </a:cubicBezTo>
                  <a:cubicBezTo>
                    <a:pt x="64" y="96"/>
                    <a:pt x="63" y="103"/>
                    <a:pt x="63" y="110"/>
                  </a:cubicBezTo>
                  <a:cubicBezTo>
                    <a:pt x="64" y="130"/>
                    <a:pt x="75" y="144"/>
                    <a:pt x="86" y="159"/>
                  </a:cubicBezTo>
                  <a:cubicBezTo>
                    <a:pt x="101" y="179"/>
                    <a:pt x="119" y="197"/>
                    <a:pt x="137" y="214"/>
                  </a:cubicBezTo>
                  <a:cubicBezTo>
                    <a:pt x="151" y="227"/>
                    <a:pt x="166" y="240"/>
                    <a:pt x="183" y="250"/>
                  </a:cubicBezTo>
                  <a:cubicBezTo>
                    <a:pt x="193" y="256"/>
                    <a:pt x="203" y="261"/>
                    <a:pt x="215" y="261"/>
                  </a:cubicBezTo>
                  <a:close/>
                </a:path>
              </a:pathLst>
            </a:custGeom>
            <a:grpFill/>
            <a:ln>
              <a:noFill/>
            </a:ln>
          </p:spPr>
          <p:txBody>
            <a:bodyPr vert="horz" wrap="square" lIns="91440" tIns="45720" rIns="91440" bIns="45720" numCol="1" anchor="t" anchorCtr="0" compatLnSpc="1"/>
            <a:lstStyle/>
            <a:p>
              <a:endParaRPr lang="zh-CN" altLang="en-US"/>
            </a:p>
          </p:txBody>
        </p:sp>
      </p:grpSp>
      <p:sp>
        <p:nvSpPr>
          <p:cNvPr id="100" name="Freeform 18"/>
          <p:cNvSpPr>
            <a:spLocks noEditPoints="1"/>
          </p:cNvSpPr>
          <p:nvPr/>
        </p:nvSpPr>
        <p:spPr bwMode="auto">
          <a:xfrm>
            <a:off x="1574648" y="2889904"/>
            <a:ext cx="424564" cy="426148"/>
          </a:xfrm>
          <a:custGeom>
            <a:avLst/>
            <a:gdLst>
              <a:gd name="T0" fmla="*/ 394 w 789"/>
              <a:gd name="T1" fmla="*/ 0 h 789"/>
              <a:gd name="T2" fmla="*/ 0 w 789"/>
              <a:gd name="T3" fmla="*/ 395 h 789"/>
              <a:gd name="T4" fmla="*/ 394 w 789"/>
              <a:gd name="T5" fmla="*/ 789 h 789"/>
              <a:gd name="T6" fmla="*/ 789 w 789"/>
              <a:gd name="T7" fmla="*/ 395 h 789"/>
              <a:gd name="T8" fmla="*/ 394 w 789"/>
              <a:gd name="T9" fmla="*/ 0 h 789"/>
              <a:gd name="T10" fmla="*/ 151 w 789"/>
              <a:gd name="T11" fmla="*/ 583 h 789"/>
              <a:gd name="T12" fmla="*/ 161 w 789"/>
              <a:gd name="T13" fmla="*/ 519 h 789"/>
              <a:gd name="T14" fmla="*/ 238 w 789"/>
              <a:gd name="T15" fmla="*/ 479 h 789"/>
              <a:gd name="T16" fmla="*/ 295 w 789"/>
              <a:gd name="T17" fmla="*/ 439 h 789"/>
              <a:gd name="T18" fmla="*/ 293 w 789"/>
              <a:gd name="T19" fmla="*/ 409 h 789"/>
              <a:gd name="T20" fmla="*/ 252 w 789"/>
              <a:gd name="T21" fmla="*/ 368 h 789"/>
              <a:gd name="T22" fmla="*/ 233 w 789"/>
              <a:gd name="T23" fmla="*/ 345 h 789"/>
              <a:gd name="T24" fmla="*/ 240 w 789"/>
              <a:gd name="T25" fmla="*/ 304 h 789"/>
              <a:gd name="T26" fmla="*/ 247 w 789"/>
              <a:gd name="T27" fmla="*/ 295 h 789"/>
              <a:gd name="T28" fmla="*/ 247 w 789"/>
              <a:gd name="T29" fmla="*/ 237 h 789"/>
              <a:gd name="T30" fmla="*/ 278 w 789"/>
              <a:gd name="T31" fmla="*/ 193 h 789"/>
              <a:gd name="T32" fmla="*/ 299 w 789"/>
              <a:gd name="T33" fmla="*/ 190 h 789"/>
              <a:gd name="T34" fmla="*/ 318 w 789"/>
              <a:gd name="T35" fmla="*/ 185 h 789"/>
              <a:gd name="T36" fmla="*/ 346 w 789"/>
              <a:gd name="T37" fmla="*/ 179 h 789"/>
              <a:gd name="T38" fmla="*/ 376 w 789"/>
              <a:gd name="T39" fmla="*/ 203 h 789"/>
              <a:gd name="T40" fmla="*/ 400 w 789"/>
              <a:gd name="T41" fmla="*/ 202 h 789"/>
              <a:gd name="T42" fmla="*/ 420 w 789"/>
              <a:gd name="T43" fmla="*/ 248 h 789"/>
              <a:gd name="T44" fmla="*/ 421 w 789"/>
              <a:gd name="T45" fmla="*/ 297 h 789"/>
              <a:gd name="T46" fmla="*/ 425 w 789"/>
              <a:gd name="T47" fmla="*/ 305 h 789"/>
              <a:gd name="T48" fmla="*/ 436 w 789"/>
              <a:gd name="T49" fmla="*/ 346 h 789"/>
              <a:gd name="T50" fmla="*/ 412 w 789"/>
              <a:gd name="T51" fmla="*/ 368 h 789"/>
              <a:gd name="T52" fmla="*/ 373 w 789"/>
              <a:gd name="T53" fmla="*/ 414 h 789"/>
              <a:gd name="T54" fmla="*/ 373 w 789"/>
              <a:gd name="T55" fmla="*/ 442 h 789"/>
              <a:gd name="T56" fmla="*/ 421 w 789"/>
              <a:gd name="T57" fmla="*/ 479 h 789"/>
              <a:gd name="T58" fmla="*/ 504 w 789"/>
              <a:gd name="T59" fmla="*/ 519 h 789"/>
              <a:gd name="T60" fmla="*/ 517 w 789"/>
              <a:gd name="T61" fmla="*/ 583 h 789"/>
              <a:gd name="T62" fmla="*/ 151 w 789"/>
              <a:gd name="T63" fmla="*/ 583 h 789"/>
              <a:gd name="T64" fmla="*/ 533 w 789"/>
              <a:gd name="T65" fmla="*/ 582 h 789"/>
              <a:gd name="T66" fmla="*/ 521 w 789"/>
              <a:gd name="T67" fmla="*/ 513 h 789"/>
              <a:gd name="T68" fmla="*/ 478 w 789"/>
              <a:gd name="T69" fmla="*/ 476 h 789"/>
              <a:gd name="T70" fmla="*/ 480 w 789"/>
              <a:gd name="T71" fmla="*/ 452 h 789"/>
              <a:gd name="T72" fmla="*/ 453 w 789"/>
              <a:gd name="T73" fmla="*/ 421 h 789"/>
              <a:gd name="T74" fmla="*/ 438 w 789"/>
              <a:gd name="T75" fmla="*/ 403 h 789"/>
              <a:gd name="T76" fmla="*/ 446 w 789"/>
              <a:gd name="T77" fmla="*/ 372 h 789"/>
              <a:gd name="T78" fmla="*/ 453 w 789"/>
              <a:gd name="T79" fmla="*/ 365 h 789"/>
              <a:gd name="T80" fmla="*/ 454 w 789"/>
              <a:gd name="T81" fmla="*/ 320 h 789"/>
              <a:gd name="T82" fmla="*/ 474 w 789"/>
              <a:gd name="T83" fmla="*/ 287 h 789"/>
              <a:gd name="T84" fmla="*/ 487 w 789"/>
              <a:gd name="T85" fmla="*/ 284 h 789"/>
              <a:gd name="T86" fmla="*/ 501 w 789"/>
              <a:gd name="T87" fmla="*/ 280 h 789"/>
              <a:gd name="T88" fmla="*/ 523 w 789"/>
              <a:gd name="T89" fmla="*/ 276 h 789"/>
              <a:gd name="T90" fmla="*/ 545 w 789"/>
              <a:gd name="T91" fmla="*/ 292 h 789"/>
              <a:gd name="T92" fmla="*/ 557 w 789"/>
              <a:gd name="T93" fmla="*/ 292 h 789"/>
              <a:gd name="T94" fmla="*/ 572 w 789"/>
              <a:gd name="T95" fmla="*/ 327 h 789"/>
              <a:gd name="T96" fmla="*/ 572 w 789"/>
              <a:gd name="T97" fmla="*/ 366 h 789"/>
              <a:gd name="T98" fmla="*/ 576 w 789"/>
              <a:gd name="T99" fmla="*/ 373 h 789"/>
              <a:gd name="T100" fmla="*/ 587 w 789"/>
              <a:gd name="T101" fmla="*/ 404 h 789"/>
              <a:gd name="T102" fmla="*/ 573 w 789"/>
              <a:gd name="T103" fmla="*/ 421 h 789"/>
              <a:gd name="T104" fmla="*/ 541 w 789"/>
              <a:gd name="T105" fmla="*/ 454 h 789"/>
              <a:gd name="T106" fmla="*/ 540 w 789"/>
              <a:gd name="T107" fmla="*/ 473 h 789"/>
              <a:gd name="T108" fmla="*/ 583 w 789"/>
              <a:gd name="T109" fmla="*/ 506 h 789"/>
              <a:gd name="T110" fmla="*/ 647 w 789"/>
              <a:gd name="T111" fmla="*/ 537 h 789"/>
              <a:gd name="T112" fmla="*/ 657 w 789"/>
              <a:gd name="T113" fmla="*/ 582 h 789"/>
              <a:gd name="T114" fmla="*/ 533 w 789"/>
              <a:gd name="T115" fmla="*/ 58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9" h="789">
                <a:moveTo>
                  <a:pt x="394" y="0"/>
                </a:moveTo>
                <a:cubicBezTo>
                  <a:pt x="176" y="0"/>
                  <a:pt x="0" y="177"/>
                  <a:pt x="0" y="395"/>
                </a:cubicBezTo>
                <a:cubicBezTo>
                  <a:pt x="0" y="613"/>
                  <a:pt x="176" y="789"/>
                  <a:pt x="394" y="789"/>
                </a:cubicBezTo>
                <a:cubicBezTo>
                  <a:pt x="612" y="789"/>
                  <a:pt x="789" y="613"/>
                  <a:pt x="789" y="395"/>
                </a:cubicBezTo>
                <a:cubicBezTo>
                  <a:pt x="789" y="177"/>
                  <a:pt x="612" y="0"/>
                  <a:pt x="394" y="0"/>
                </a:cubicBezTo>
                <a:close/>
                <a:moveTo>
                  <a:pt x="151" y="583"/>
                </a:moveTo>
                <a:cubicBezTo>
                  <a:pt x="151" y="583"/>
                  <a:pt x="150" y="530"/>
                  <a:pt x="161" y="519"/>
                </a:cubicBezTo>
                <a:cubicBezTo>
                  <a:pt x="173" y="508"/>
                  <a:pt x="177" y="488"/>
                  <a:pt x="238" y="479"/>
                </a:cubicBezTo>
                <a:cubicBezTo>
                  <a:pt x="299" y="470"/>
                  <a:pt x="293" y="438"/>
                  <a:pt x="295" y="439"/>
                </a:cubicBezTo>
                <a:cubicBezTo>
                  <a:pt x="294" y="426"/>
                  <a:pt x="293" y="409"/>
                  <a:pt x="293" y="409"/>
                </a:cubicBezTo>
                <a:cubicBezTo>
                  <a:pt x="293" y="409"/>
                  <a:pt x="261" y="395"/>
                  <a:pt x="252" y="368"/>
                </a:cubicBezTo>
                <a:cubicBezTo>
                  <a:pt x="233" y="361"/>
                  <a:pt x="235" y="355"/>
                  <a:pt x="233" y="345"/>
                </a:cubicBezTo>
                <a:cubicBezTo>
                  <a:pt x="233" y="345"/>
                  <a:pt x="227" y="303"/>
                  <a:pt x="240" y="304"/>
                </a:cubicBezTo>
                <a:cubicBezTo>
                  <a:pt x="240" y="304"/>
                  <a:pt x="249" y="304"/>
                  <a:pt x="247" y="295"/>
                </a:cubicBezTo>
                <a:cubicBezTo>
                  <a:pt x="246" y="279"/>
                  <a:pt x="246" y="248"/>
                  <a:pt x="247" y="237"/>
                </a:cubicBezTo>
                <a:cubicBezTo>
                  <a:pt x="248" y="226"/>
                  <a:pt x="256" y="198"/>
                  <a:pt x="278" y="193"/>
                </a:cubicBezTo>
                <a:cubicBezTo>
                  <a:pt x="300" y="189"/>
                  <a:pt x="291" y="191"/>
                  <a:pt x="299" y="190"/>
                </a:cubicBezTo>
                <a:cubicBezTo>
                  <a:pt x="306" y="189"/>
                  <a:pt x="304" y="185"/>
                  <a:pt x="318" y="185"/>
                </a:cubicBezTo>
                <a:cubicBezTo>
                  <a:pt x="346" y="179"/>
                  <a:pt x="346" y="179"/>
                  <a:pt x="346" y="179"/>
                </a:cubicBezTo>
                <a:cubicBezTo>
                  <a:pt x="360" y="179"/>
                  <a:pt x="368" y="201"/>
                  <a:pt x="376" y="203"/>
                </a:cubicBezTo>
                <a:cubicBezTo>
                  <a:pt x="383" y="204"/>
                  <a:pt x="385" y="199"/>
                  <a:pt x="400" y="202"/>
                </a:cubicBezTo>
                <a:cubicBezTo>
                  <a:pt x="422" y="206"/>
                  <a:pt x="419" y="237"/>
                  <a:pt x="420" y="248"/>
                </a:cubicBezTo>
                <a:cubicBezTo>
                  <a:pt x="421" y="258"/>
                  <a:pt x="423" y="287"/>
                  <a:pt x="421" y="297"/>
                </a:cubicBezTo>
                <a:cubicBezTo>
                  <a:pt x="419" y="306"/>
                  <a:pt x="425" y="305"/>
                  <a:pt x="425" y="305"/>
                </a:cubicBezTo>
                <a:cubicBezTo>
                  <a:pt x="441" y="305"/>
                  <a:pt x="436" y="346"/>
                  <a:pt x="436" y="346"/>
                </a:cubicBezTo>
                <a:cubicBezTo>
                  <a:pt x="434" y="357"/>
                  <a:pt x="427" y="358"/>
                  <a:pt x="412" y="368"/>
                </a:cubicBezTo>
                <a:cubicBezTo>
                  <a:pt x="403" y="395"/>
                  <a:pt x="373" y="414"/>
                  <a:pt x="373" y="414"/>
                </a:cubicBezTo>
                <a:cubicBezTo>
                  <a:pt x="373" y="414"/>
                  <a:pt x="373" y="437"/>
                  <a:pt x="373" y="442"/>
                </a:cubicBezTo>
                <a:cubicBezTo>
                  <a:pt x="373" y="444"/>
                  <a:pt x="370" y="471"/>
                  <a:pt x="421" y="479"/>
                </a:cubicBezTo>
                <a:cubicBezTo>
                  <a:pt x="482" y="488"/>
                  <a:pt x="493" y="508"/>
                  <a:pt x="504" y="519"/>
                </a:cubicBezTo>
                <a:cubicBezTo>
                  <a:pt x="515" y="530"/>
                  <a:pt x="517" y="583"/>
                  <a:pt x="517" y="583"/>
                </a:cubicBezTo>
                <a:cubicBezTo>
                  <a:pt x="151" y="583"/>
                  <a:pt x="151" y="583"/>
                  <a:pt x="151" y="583"/>
                </a:cubicBezTo>
                <a:close/>
                <a:moveTo>
                  <a:pt x="533" y="582"/>
                </a:moveTo>
                <a:cubicBezTo>
                  <a:pt x="533" y="582"/>
                  <a:pt x="534" y="549"/>
                  <a:pt x="521" y="513"/>
                </a:cubicBezTo>
                <a:cubicBezTo>
                  <a:pt x="510" y="492"/>
                  <a:pt x="496" y="487"/>
                  <a:pt x="478" y="476"/>
                </a:cubicBezTo>
                <a:cubicBezTo>
                  <a:pt x="478" y="466"/>
                  <a:pt x="480" y="452"/>
                  <a:pt x="480" y="452"/>
                </a:cubicBezTo>
                <a:cubicBezTo>
                  <a:pt x="480" y="452"/>
                  <a:pt x="460" y="442"/>
                  <a:pt x="453" y="421"/>
                </a:cubicBezTo>
                <a:cubicBezTo>
                  <a:pt x="438" y="415"/>
                  <a:pt x="440" y="411"/>
                  <a:pt x="438" y="403"/>
                </a:cubicBezTo>
                <a:cubicBezTo>
                  <a:pt x="438" y="403"/>
                  <a:pt x="436" y="371"/>
                  <a:pt x="446" y="372"/>
                </a:cubicBezTo>
                <a:cubicBezTo>
                  <a:pt x="446" y="372"/>
                  <a:pt x="455" y="372"/>
                  <a:pt x="453" y="365"/>
                </a:cubicBezTo>
                <a:cubicBezTo>
                  <a:pt x="453" y="352"/>
                  <a:pt x="453" y="329"/>
                  <a:pt x="454" y="320"/>
                </a:cubicBezTo>
                <a:cubicBezTo>
                  <a:pt x="455" y="312"/>
                  <a:pt x="457" y="290"/>
                  <a:pt x="474" y="287"/>
                </a:cubicBezTo>
                <a:cubicBezTo>
                  <a:pt x="491" y="284"/>
                  <a:pt x="481" y="285"/>
                  <a:pt x="487" y="284"/>
                </a:cubicBezTo>
                <a:cubicBezTo>
                  <a:pt x="492" y="284"/>
                  <a:pt x="491" y="280"/>
                  <a:pt x="501" y="280"/>
                </a:cubicBezTo>
                <a:cubicBezTo>
                  <a:pt x="523" y="276"/>
                  <a:pt x="523" y="276"/>
                  <a:pt x="523" y="276"/>
                </a:cubicBezTo>
                <a:cubicBezTo>
                  <a:pt x="533" y="276"/>
                  <a:pt x="540" y="292"/>
                  <a:pt x="545" y="292"/>
                </a:cubicBezTo>
                <a:cubicBezTo>
                  <a:pt x="551" y="293"/>
                  <a:pt x="546" y="290"/>
                  <a:pt x="557" y="292"/>
                </a:cubicBezTo>
                <a:cubicBezTo>
                  <a:pt x="574" y="295"/>
                  <a:pt x="571" y="319"/>
                  <a:pt x="572" y="327"/>
                </a:cubicBezTo>
                <a:cubicBezTo>
                  <a:pt x="573" y="335"/>
                  <a:pt x="573" y="355"/>
                  <a:pt x="572" y="366"/>
                </a:cubicBezTo>
                <a:cubicBezTo>
                  <a:pt x="571" y="374"/>
                  <a:pt x="576" y="373"/>
                  <a:pt x="576" y="373"/>
                </a:cubicBezTo>
                <a:cubicBezTo>
                  <a:pt x="588" y="373"/>
                  <a:pt x="587" y="404"/>
                  <a:pt x="587" y="404"/>
                </a:cubicBezTo>
                <a:cubicBezTo>
                  <a:pt x="585" y="412"/>
                  <a:pt x="585" y="413"/>
                  <a:pt x="573" y="421"/>
                </a:cubicBezTo>
                <a:cubicBezTo>
                  <a:pt x="566" y="441"/>
                  <a:pt x="541" y="454"/>
                  <a:pt x="541" y="454"/>
                </a:cubicBezTo>
                <a:cubicBezTo>
                  <a:pt x="541" y="454"/>
                  <a:pt x="540" y="470"/>
                  <a:pt x="540" y="473"/>
                </a:cubicBezTo>
                <a:cubicBezTo>
                  <a:pt x="541" y="475"/>
                  <a:pt x="546" y="501"/>
                  <a:pt x="583" y="506"/>
                </a:cubicBezTo>
                <a:cubicBezTo>
                  <a:pt x="630" y="513"/>
                  <a:pt x="638" y="528"/>
                  <a:pt x="647" y="537"/>
                </a:cubicBezTo>
                <a:cubicBezTo>
                  <a:pt x="655" y="545"/>
                  <a:pt x="657" y="582"/>
                  <a:pt x="657" y="582"/>
                </a:cubicBezTo>
                <a:cubicBezTo>
                  <a:pt x="533" y="582"/>
                  <a:pt x="533" y="582"/>
                  <a:pt x="533" y="582"/>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19" name="Freeform 10"/>
          <p:cNvSpPr>
            <a:spLocks noChangeAspect="1" noEditPoints="1"/>
          </p:cNvSpPr>
          <p:nvPr/>
        </p:nvSpPr>
        <p:spPr bwMode="auto">
          <a:xfrm>
            <a:off x="1564098" y="3718489"/>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2" name="文本框 1"/>
          <p:cNvSpPr txBox="1"/>
          <p:nvPr/>
        </p:nvSpPr>
        <p:spPr>
          <a:xfrm>
            <a:off x="5271770" y="4091940"/>
            <a:ext cx="309880" cy="365760"/>
          </a:xfrm>
          <a:prstGeom prst="rect">
            <a:avLst/>
          </a:prstGeom>
          <a:noFill/>
        </p:spPr>
        <p:txBody>
          <a:bodyPr wrap="none" rtlCol="0">
            <a:spAutoFit/>
          </a:bodyPr>
          <a:lstStyle/>
          <a:p>
            <a:endParaRPr lang="zh-CN" altLang="en-US"/>
          </a:p>
        </p:txBody>
      </p:sp>
      <p:sp>
        <p:nvSpPr>
          <p:cNvPr id="4" name="矩形 3"/>
          <p:cNvSpPr/>
          <p:nvPr/>
        </p:nvSpPr>
        <p:spPr>
          <a:xfrm>
            <a:off x="4529277" y="4862203"/>
            <a:ext cx="3385542" cy="677108"/>
          </a:xfrm>
          <a:prstGeom prst="rect">
            <a:avLst/>
          </a:prstGeom>
        </p:spPr>
        <p:txBody>
          <a:bodyPr wrap="none" lIns="0" tIns="0" rIns="0" bIns="0">
            <a:spAutoFit/>
          </a:bodyPr>
          <a:lstStyle/>
          <a:p>
            <a:r>
              <a:rPr lang="zh-CN" altLang="en-US" sz="4400" b="1" dirty="0">
                <a:solidFill>
                  <a:schemeClr val="tx1">
                    <a:lumMod val="75000"/>
                    <a:lumOff val="25000"/>
                  </a:schemeClr>
                </a:solidFill>
                <a:latin typeface="微软雅黑" panose="020B0503020204020204" pitchFamily="34" charset="-122"/>
                <a:ea typeface="微软雅黑" panose="020B0503020204020204" pitchFamily="34" charset="-122"/>
              </a:rPr>
              <a:t>感谢您的观赏</a:t>
            </a:r>
          </a:p>
        </p:txBody>
      </p:sp>
      <p:sp>
        <p:nvSpPr>
          <p:cNvPr id="5" name="矩形 4"/>
          <p:cNvSpPr/>
          <p:nvPr/>
        </p:nvSpPr>
        <p:spPr>
          <a:xfrm>
            <a:off x="4529277" y="5660660"/>
            <a:ext cx="3385542" cy="246221"/>
          </a:xfrm>
          <a:prstGeom prst="rect">
            <a:avLst/>
          </a:prstGeom>
        </p:spPr>
        <p:txBody>
          <a:bodyPr wrap="square" lIns="0" tIns="0" rIns="0" bIns="0">
            <a:spAutoFit/>
          </a:bodyPr>
          <a:lstStyle/>
          <a:p>
            <a:pPr algn="dist"/>
            <a:r>
              <a:rPr lang="en-US" altLang="zh-CN" sz="1600">
                <a:solidFill>
                  <a:schemeClr val="tx1">
                    <a:lumMod val="50000"/>
                    <a:lumOff val="50000"/>
                  </a:schemeClr>
                </a:solidFill>
              </a:rPr>
              <a:t>THANK YOU FOR WATCHING</a:t>
            </a:r>
            <a:endParaRPr lang="zh-CN" altLang="en-US" sz="1600" dirty="0">
              <a:solidFill>
                <a:schemeClr val="tx1">
                  <a:lumMod val="50000"/>
                  <a:lumOff val="50000"/>
                </a:schemeClr>
              </a:solidFill>
            </a:endParaRPr>
          </a:p>
        </p:txBody>
      </p:sp>
      <p:pic>
        <p:nvPicPr>
          <p:cNvPr id="3" name="44B7C0F4-79DB-4F8B-9303-0E098D69D8BE-1" descr="qt_temp"/>
          <p:cNvPicPr>
            <a:picLocks noChangeAspect="1"/>
          </p:cNvPicPr>
          <p:nvPr/>
        </p:nvPicPr>
        <p:blipFill>
          <a:blip r:embed="rId3"/>
          <a:stretch>
            <a:fillRect/>
          </a:stretch>
        </p:blipFill>
        <p:spPr>
          <a:xfrm>
            <a:off x="6607175" y="2102485"/>
            <a:ext cx="1483995" cy="1483995"/>
          </a:xfrm>
          <a:prstGeom prst="rect">
            <a:avLst/>
          </a:prstGeom>
        </p:spPr>
      </p:pic>
      <p:sp>
        <p:nvSpPr>
          <p:cNvPr id="6" name="文本框 5"/>
          <p:cNvSpPr txBox="1"/>
          <p:nvPr/>
        </p:nvSpPr>
        <p:spPr>
          <a:xfrm>
            <a:off x="6877685" y="3626485"/>
            <a:ext cx="942340" cy="365760"/>
          </a:xfrm>
          <a:prstGeom prst="rect">
            <a:avLst/>
          </a:prstGeom>
          <a:noFill/>
        </p:spPr>
        <p:txBody>
          <a:bodyPr wrap="square" rtlCol="0">
            <a:spAutoFit/>
          </a:bodyPr>
          <a:lstStyle/>
          <a:p>
            <a:r>
              <a:rPr lang="zh-CN" altLang="en-US"/>
              <a:t>联系我</a:t>
            </a:r>
          </a:p>
        </p:txBody>
      </p:sp>
      <p:pic>
        <p:nvPicPr>
          <p:cNvPr id="8" name="44B7C0F4-79DB-4F8B-9303-0E098D69D8BE-2" descr="qt_temp"/>
          <p:cNvPicPr>
            <a:picLocks noChangeAspect="1"/>
          </p:cNvPicPr>
          <p:nvPr/>
        </p:nvPicPr>
        <p:blipFill>
          <a:blip r:embed="rId4"/>
          <a:stretch>
            <a:fillRect/>
          </a:stretch>
        </p:blipFill>
        <p:spPr>
          <a:xfrm>
            <a:off x="8778240" y="1774825"/>
            <a:ext cx="1851660" cy="1851660"/>
          </a:xfrm>
          <a:prstGeom prst="rect">
            <a:avLst/>
          </a:prstGeom>
        </p:spPr>
      </p:pic>
      <p:sp>
        <p:nvSpPr>
          <p:cNvPr id="9" name="文本框 8"/>
          <p:cNvSpPr txBox="1"/>
          <p:nvPr/>
        </p:nvSpPr>
        <p:spPr>
          <a:xfrm>
            <a:off x="8972550" y="3718560"/>
            <a:ext cx="1463040" cy="304800"/>
          </a:xfrm>
          <a:prstGeom prst="rect">
            <a:avLst/>
          </a:prstGeom>
          <a:noFill/>
        </p:spPr>
        <p:txBody>
          <a:bodyPr wrap="none" rtlCol="0">
            <a:spAutoFit/>
          </a:bodyPr>
          <a:lstStyle/>
          <a:p>
            <a:r>
              <a:rPr lang="zh-CN" altLang="en-US" sz="1400">
                <a:hlinkClick r:id="rId5"/>
              </a:rPr>
              <a:t>访问</a:t>
            </a:r>
            <a:r>
              <a:rPr lang="en-US" altLang="zh-CN" sz="1400">
                <a:hlinkClick r:id="rId5"/>
              </a:rPr>
              <a:t>APP</a:t>
            </a:r>
            <a:r>
              <a:rPr lang="zh-CN" altLang="en-US" sz="1400">
                <a:hlinkClick r:id="rId5"/>
              </a:rPr>
              <a:t>后端云</a:t>
            </a:r>
            <a:endParaRPr lang="zh-CN" altLang="en-US" sz="1400"/>
          </a:p>
        </p:txBody>
      </p:sp>
    </p:spTree>
  </p:cSld>
  <p:clrMapOvr>
    <a:masterClrMapping/>
  </p:clrMapOvr>
  <p:transition spd="slow">
    <p:push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矩形 82"/>
          <p:cNvSpPr/>
          <p:nvPr/>
        </p:nvSpPr>
        <p:spPr>
          <a:xfrm>
            <a:off x="5018779" y="959963"/>
            <a:ext cx="2154436" cy="215444"/>
          </a:xfrm>
          <a:prstGeom prst="rect">
            <a:avLst/>
          </a:prstGeom>
        </p:spPr>
        <p:txBody>
          <a:bodyPr wrap="none" lIns="0" tIns="0" rIns="0" bIns="0">
            <a:spAutoFit/>
          </a:bodyPr>
          <a:lstStyle/>
          <a:p>
            <a:pPr algn="dist"/>
            <a:r>
              <a:rPr lang="zh-CN" altLang="en-US" sz="1400" dirty="0">
                <a:solidFill>
                  <a:srgbClr val="FF0000"/>
                </a:solidFill>
              </a:rPr>
              <a:t>简单的数据说明了一些问题</a:t>
            </a:r>
          </a:p>
        </p:txBody>
      </p:sp>
      <p:sp>
        <p:nvSpPr>
          <p:cNvPr id="84" name="矩形 83"/>
          <p:cNvSpPr/>
          <p:nvPr/>
        </p:nvSpPr>
        <p:spPr>
          <a:xfrm>
            <a:off x="4567376" y="313890"/>
            <a:ext cx="2996743" cy="523220"/>
          </a:xfrm>
          <a:prstGeom prst="rect">
            <a:avLst/>
          </a:prstGeom>
        </p:spPr>
        <p:txBody>
          <a:bodyPr wrap="square">
            <a:spAutoFit/>
          </a:bodyPr>
          <a:lstStyle/>
          <a:p>
            <a:pPr algn="ctr"/>
            <a:r>
              <a:rPr lang="zh-CN" altLang="en-US" sz="2800" b="1" dirty="0">
                <a:solidFill>
                  <a:srgbClr val="404040"/>
                </a:solidFill>
                <a:latin typeface="微软雅黑" panose="020B0503020204020204" pitchFamily="34" charset="-122"/>
                <a:ea typeface="微软雅黑" panose="020B0503020204020204" pitchFamily="34" charset="-122"/>
              </a:rPr>
              <a:t>数据</a:t>
            </a:r>
          </a:p>
        </p:txBody>
      </p:sp>
      <p:cxnSp>
        <p:nvCxnSpPr>
          <p:cNvPr id="85" name="直接连接符 84"/>
          <p:cNvCxnSpPr/>
          <p:nvPr/>
        </p:nvCxnSpPr>
        <p:spPr>
          <a:xfrm>
            <a:off x="4623043" y="8367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aphicFrame>
        <p:nvGraphicFramePr>
          <p:cNvPr id="6" name="Table 5"/>
          <p:cNvGraphicFramePr>
            <a:graphicFrameLocks noGrp="1"/>
          </p:cNvGraphicFramePr>
          <p:nvPr/>
        </p:nvGraphicFramePr>
        <p:xfrm>
          <a:off x="639698" y="1359569"/>
          <a:ext cx="10759822" cy="5262880"/>
        </p:xfrm>
        <a:graphic>
          <a:graphicData uri="http://schemas.openxmlformats.org/drawingml/2006/table">
            <a:tbl>
              <a:tblPr firstRow="1" bandRow="1">
                <a:tableStyleId>{5C22544A-7EE6-4342-B048-85BDC9FD1C3A}</a:tableStyleId>
              </a:tblPr>
              <a:tblGrid>
                <a:gridCol w="5379911">
                  <a:extLst>
                    <a:ext uri="{9D8B030D-6E8A-4147-A177-3AD203B41FA5}">
                      <a16:colId xmlns:a16="http://schemas.microsoft.com/office/drawing/2014/main" val="20000"/>
                    </a:ext>
                  </a:extLst>
                </a:gridCol>
                <a:gridCol w="5379911">
                  <a:extLst>
                    <a:ext uri="{9D8B030D-6E8A-4147-A177-3AD203B41FA5}">
                      <a16:colId xmlns:a16="http://schemas.microsoft.com/office/drawing/2014/main" val="20001"/>
                    </a:ext>
                  </a:extLst>
                </a:gridCol>
              </a:tblGrid>
              <a:tr h="657860">
                <a:tc gridSpan="2">
                  <a:txBody>
                    <a:bodyPr/>
                    <a:lstStyle/>
                    <a:p>
                      <a:pPr algn="ctr"/>
                      <a:r>
                        <a:rPr lang="en-US" altLang="zh-CN" dirty="0"/>
                        <a:t>1000</a:t>
                      </a:r>
                      <a:r>
                        <a:rPr lang="zh-CN" altLang="en-US" dirty="0"/>
                        <a:t>位</a:t>
                      </a:r>
                      <a:r>
                        <a:rPr lang="en-US" altLang="zh-CN" dirty="0"/>
                        <a:t>3-10</a:t>
                      </a:r>
                      <a:r>
                        <a:rPr lang="zh-CN" altLang="en-US" dirty="0"/>
                        <a:t>年工作经验的开发者采样调查</a:t>
                      </a:r>
                    </a:p>
                    <a:p>
                      <a:pPr algn="ctr"/>
                      <a:r>
                        <a:rPr lang="zh-CN" altLang="en-US" dirty="0"/>
                        <a:t>（截止至</a:t>
                      </a:r>
                      <a:r>
                        <a:rPr lang="en-US" altLang="zh-CN" dirty="0"/>
                        <a:t>17.04</a:t>
                      </a:r>
                      <a:r>
                        <a:rPr lang="zh-CN" altLang="en-US" dirty="0"/>
                        <a:t>）</a:t>
                      </a:r>
                    </a:p>
                  </a:txBody>
                  <a:tcPr anchor="ctr"/>
                </a:tc>
                <a:tc hMerge="1">
                  <a:txBody>
                    <a:bodyPr/>
                    <a:lstStyle/>
                    <a:p>
                      <a:endParaRPr lang="zh-CN"/>
                    </a:p>
                  </a:txBody>
                  <a:tcPr/>
                </a:tc>
                <a:extLst>
                  <a:ext uri="{0D108BD9-81ED-4DB2-BD59-A6C34878D82A}">
                    <a16:rowId xmlns:a16="http://schemas.microsoft.com/office/drawing/2014/main" val="10000"/>
                  </a:ext>
                </a:extLst>
              </a:tr>
              <a:tr h="657860">
                <a:tc>
                  <a:txBody>
                    <a:bodyPr/>
                    <a:lstStyle/>
                    <a:p>
                      <a:pPr algn="ctr"/>
                      <a:r>
                        <a:rPr lang="zh-CN" altLang="en-US" dirty="0"/>
                        <a:t>每年邀请的私人外包项目的数量</a:t>
                      </a:r>
                    </a:p>
                  </a:txBody>
                  <a:tcPr anchor="ctr"/>
                </a:tc>
                <a:tc>
                  <a:txBody>
                    <a:bodyPr/>
                    <a:lstStyle/>
                    <a:p>
                      <a:pPr algn="ctr"/>
                      <a:r>
                        <a:rPr lang="en-US" altLang="zh-CN" dirty="0"/>
                        <a:t>3.4</a:t>
                      </a:r>
                      <a:r>
                        <a:rPr lang="zh-CN" altLang="en-US" dirty="0"/>
                        <a:t>个</a:t>
                      </a:r>
                    </a:p>
                  </a:txBody>
                  <a:tcPr anchor="ctr"/>
                </a:tc>
                <a:extLst>
                  <a:ext uri="{0D108BD9-81ED-4DB2-BD59-A6C34878D82A}">
                    <a16:rowId xmlns:a16="http://schemas.microsoft.com/office/drawing/2014/main" val="10001"/>
                  </a:ext>
                </a:extLst>
              </a:tr>
              <a:tr h="657225">
                <a:tc>
                  <a:txBody>
                    <a:bodyPr/>
                    <a:lstStyle/>
                    <a:p>
                      <a:pPr algn="ctr"/>
                      <a:r>
                        <a:rPr lang="zh-CN" altLang="en-US" dirty="0"/>
                        <a:t>实际接受的数量</a:t>
                      </a:r>
                    </a:p>
                  </a:txBody>
                  <a:tcPr anchor="ctr"/>
                </a:tc>
                <a:tc>
                  <a:txBody>
                    <a:bodyPr/>
                    <a:lstStyle/>
                    <a:p>
                      <a:pPr algn="ctr"/>
                      <a:r>
                        <a:rPr lang="en-US" altLang="zh-CN" dirty="0"/>
                        <a:t>0.3</a:t>
                      </a:r>
                      <a:r>
                        <a:rPr lang="zh-CN" altLang="en-US" dirty="0"/>
                        <a:t>个</a:t>
                      </a:r>
                    </a:p>
                  </a:txBody>
                  <a:tcPr anchor="ctr"/>
                </a:tc>
                <a:extLst>
                  <a:ext uri="{0D108BD9-81ED-4DB2-BD59-A6C34878D82A}">
                    <a16:rowId xmlns:a16="http://schemas.microsoft.com/office/drawing/2014/main" val="10002"/>
                  </a:ext>
                </a:extLst>
              </a:tr>
              <a:tr h="658495">
                <a:tc>
                  <a:txBody>
                    <a:bodyPr/>
                    <a:lstStyle/>
                    <a:p>
                      <a:pPr algn="ctr"/>
                      <a:r>
                        <a:rPr lang="zh-CN" altLang="en-US" dirty="0"/>
                        <a:t>最终完成收到尾款</a:t>
                      </a:r>
                    </a:p>
                  </a:txBody>
                  <a:tcPr anchor="ctr"/>
                </a:tc>
                <a:tc>
                  <a:txBody>
                    <a:bodyPr/>
                    <a:lstStyle/>
                    <a:p>
                      <a:pPr algn="ctr"/>
                      <a:r>
                        <a:rPr lang="en-US" altLang="zh-CN" dirty="0"/>
                        <a:t>0.2</a:t>
                      </a:r>
                      <a:r>
                        <a:rPr lang="zh-CN" altLang="en-US" dirty="0"/>
                        <a:t>个</a:t>
                      </a:r>
                    </a:p>
                  </a:txBody>
                  <a:tcPr anchor="ctr"/>
                </a:tc>
                <a:extLst>
                  <a:ext uri="{0D108BD9-81ED-4DB2-BD59-A6C34878D82A}">
                    <a16:rowId xmlns:a16="http://schemas.microsoft.com/office/drawing/2014/main" val="10003"/>
                  </a:ext>
                </a:extLst>
              </a:tr>
              <a:tr h="657860">
                <a:tc>
                  <a:txBody>
                    <a:bodyPr/>
                    <a:lstStyle/>
                    <a:p>
                      <a:pPr algn="ctr">
                        <a:buNone/>
                      </a:pPr>
                      <a:r>
                        <a:rPr lang="zh-CN" altLang="en-US" dirty="0"/>
                        <a:t>完成周期</a:t>
                      </a:r>
                    </a:p>
                  </a:txBody>
                  <a:tcPr anchor="ctr"/>
                </a:tc>
                <a:tc>
                  <a:txBody>
                    <a:bodyPr/>
                    <a:lstStyle/>
                    <a:p>
                      <a:pPr algn="ctr">
                        <a:buNone/>
                      </a:pPr>
                      <a:r>
                        <a:rPr lang="zh-CN" altLang="en-US" dirty="0"/>
                        <a:t>约</a:t>
                      </a:r>
                      <a:r>
                        <a:rPr lang="en-US" altLang="zh-CN" dirty="0"/>
                        <a:t>2-4</a:t>
                      </a:r>
                      <a:r>
                        <a:rPr lang="zh-CN" altLang="en-US" dirty="0"/>
                        <a:t>个月</a:t>
                      </a:r>
                    </a:p>
                  </a:txBody>
                  <a:tcPr anchor="ctr"/>
                </a:tc>
                <a:extLst>
                  <a:ext uri="{0D108BD9-81ED-4DB2-BD59-A6C34878D82A}">
                    <a16:rowId xmlns:a16="http://schemas.microsoft.com/office/drawing/2014/main" val="10004"/>
                  </a:ext>
                </a:extLst>
              </a:tr>
              <a:tr h="657860">
                <a:tc rowSpan="3">
                  <a:txBody>
                    <a:bodyPr/>
                    <a:lstStyle/>
                    <a:p>
                      <a:pPr algn="ctr"/>
                      <a:r>
                        <a:rPr lang="zh-CN" altLang="en-US" dirty="0"/>
                        <a:t>不接受邀请的原因</a:t>
                      </a:r>
                      <a:endParaRPr lang="zh-CN" altLang="en-US" sz="1800" dirty="0">
                        <a:sym typeface="Arial" panose="020B0604020202020204" pitchFamily="34" charset="0"/>
                      </a:endParaRPr>
                    </a:p>
                    <a:p>
                      <a:pPr algn="ctr"/>
                      <a:endParaRPr lang="zh-CN" altLang="en-US" sz="1800" dirty="0">
                        <a:sym typeface="+mn-ea"/>
                      </a:endParaRPr>
                    </a:p>
                  </a:txBody>
                  <a:tcPr anchor="ctr"/>
                </a:tc>
                <a:tc>
                  <a:txBody>
                    <a:bodyPr/>
                    <a:lstStyle/>
                    <a:p>
                      <a:pPr algn="ctr"/>
                      <a:r>
                        <a:rPr lang="en-US" altLang="zh-CN" dirty="0">
                          <a:solidFill>
                            <a:srgbClr val="FF0000"/>
                          </a:solidFill>
                        </a:rPr>
                        <a:t>52% </a:t>
                      </a:r>
                      <a:r>
                        <a:rPr lang="zh-CN" altLang="en-US" dirty="0">
                          <a:solidFill>
                            <a:srgbClr val="FF0000"/>
                          </a:solidFill>
                        </a:rPr>
                        <a:t>不够时间</a:t>
                      </a:r>
                    </a:p>
                  </a:txBody>
                  <a:tcPr anchor="ctr"/>
                </a:tc>
                <a:extLst>
                  <a:ext uri="{0D108BD9-81ED-4DB2-BD59-A6C34878D82A}">
                    <a16:rowId xmlns:a16="http://schemas.microsoft.com/office/drawing/2014/main" val="10005"/>
                  </a:ext>
                </a:extLst>
              </a:tr>
              <a:tr h="657225">
                <a:tc vMerge="1">
                  <a:txBody>
                    <a:bodyPr/>
                    <a:lstStyle/>
                    <a:p>
                      <a:endParaRPr lang="zh-CN"/>
                    </a:p>
                  </a:txBody>
                  <a:tcPr anchor="ctr"/>
                </a:tc>
                <a:tc>
                  <a:txBody>
                    <a:bodyPr/>
                    <a:lstStyle/>
                    <a:p>
                      <a:pPr algn="ctr"/>
                      <a:r>
                        <a:rPr lang="en-US" altLang="zh-CN" sz="1800" dirty="0">
                          <a:solidFill>
                            <a:srgbClr val="FF0000"/>
                          </a:solidFill>
                          <a:sym typeface="+mn-ea"/>
                        </a:rPr>
                        <a:t>33% </a:t>
                      </a:r>
                      <a:r>
                        <a:rPr lang="zh-CN" altLang="en-US" sz="1800" dirty="0">
                          <a:solidFill>
                            <a:srgbClr val="FF0000"/>
                          </a:solidFill>
                          <a:sym typeface="+mn-ea"/>
                        </a:rPr>
                        <a:t>一个人搞不完</a:t>
                      </a:r>
                    </a:p>
                  </a:txBody>
                  <a:tcPr anchor="ctr"/>
                </a:tc>
                <a:extLst>
                  <a:ext uri="{0D108BD9-81ED-4DB2-BD59-A6C34878D82A}">
                    <a16:rowId xmlns:a16="http://schemas.microsoft.com/office/drawing/2014/main" val="10006"/>
                  </a:ext>
                </a:extLst>
              </a:tr>
              <a:tr h="658495">
                <a:tc vMerge="1">
                  <a:txBody>
                    <a:bodyPr/>
                    <a:lstStyle/>
                    <a:p>
                      <a:endParaRPr lang="zh-CN"/>
                    </a:p>
                  </a:txBody>
                  <a:tcPr anchor="ctr"/>
                </a:tc>
                <a:tc>
                  <a:txBody>
                    <a:bodyPr/>
                    <a:lstStyle/>
                    <a:p>
                      <a:pPr algn="ctr"/>
                      <a:r>
                        <a:rPr lang="en-US" altLang="zh-CN" sz="1800" dirty="0">
                          <a:sym typeface="+mn-ea"/>
                        </a:rPr>
                        <a:t>15% </a:t>
                      </a:r>
                      <a:r>
                        <a:rPr lang="zh-CN" altLang="en-US" sz="1800" dirty="0">
                          <a:sym typeface="+mn-ea"/>
                        </a:rPr>
                        <a:t>技术难度大</a:t>
                      </a:r>
                      <a:endParaRPr lang="zh-CN" altLang="en-US" dirty="0"/>
                    </a:p>
                  </a:txBody>
                  <a:tcPr anchor="ctr"/>
                </a:tc>
                <a:extLst>
                  <a:ext uri="{0D108BD9-81ED-4DB2-BD59-A6C34878D82A}">
                    <a16:rowId xmlns:a16="http://schemas.microsoft.com/office/drawing/2014/main" val="10007"/>
                  </a:ext>
                </a:extLst>
              </a:tr>
            </a:tbl>
          </a:graphicData>
        </a:graphic>
      </p:graphicFrame>
    </p:spTree>
  </p:cSld>
  <p:clrMapOvr>
    <a:masterClrMapping/>
  </p:clrMapOvr>
  <p:transition spd="slow">
    <p:cover dir="l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椭圆 81"/>
          <p:cNvSpPr/>
          <p:nvPr/>
        </p:nvSpPr>
        <p:spPr>
          <a:xfrm flipV="1">
            <a:off x="4781550" y="5438301"/>
            <a:ext cx="2545776" cy="96266"/>
          </a:xfrm>
          <a:prstGeom prst="ellipse">
            <a:avLst/>
          </a:prstGeom>
          <a:gradFill flip="none" rotWithShape="1">
            <a:gsLst>
              <a:gs pos="100000">
                <a:schemeClr val="tx1">
                  <a:lumMod val="50000"/>
                  <a:lumOff val="50000"/>
                  <a:alpha val="0"/>
                </a:schemeClr>
              </a:gs>
              <a:gs pos="39000">
                <a:schemeClr val="tx1">
                  <a:lumMod val="65000"/>
                  <a:lumOff val="35000"/>
                  <a:alpha val="7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4432315" y="2240902"/>
            <a:ext cx="3614405" cy="3260341"/>
            <a:chOff x="3873499" y="1808163"/>
            <a:chExt cx="4278314" cy="3859214"/>
          </a:xfrm>
        </p:grpSpPr>
        <p:grpSp>
          <p:nvGrpSpPr>
            <p:cNvPr id="73" name="组合 72"/>
            <p:cNvGrpSpPr/>
            <p:nvPr/>
          </p:nvGrpSpPr>
          <p:grpSpPr>
            <a:xfrm>
              <a:off x="5935662" y="1808163"/>
              <a:ext cx="2216151" cy="2219325"/>
              <a:chOff x="4987925" y="2319338"/>
              <a:chExt cx="2216151" cy="2219325"/>
            </a:xfrm>
          </p:grpSpPr>
          <p:sp>
            <p:nvSpPr>
              <p:cNvPr id="59" name="Freeform 56"/>
              <p:cNvSpPr/>
              <p:nvPr/>
            </p:nvSpPr>
            <p:spPr bwMode="auto">
              <a:xfrm>
                <a:off x="5421313" y="4389438"/>
                <a:ext cx="374650" cy="144463"/>
              </a:xfrm>
              <a:custGeom>
                <a:avLst/>
                <a:gdLst>
                  <a:gd name="T0" fmla="*/ 236 w 236"/>
                  <a:gd name="T1" fmla="*/ 91 h 91"/>
                  <a:gd name="T2" fmla="*/ 141 w 236"/>
                  <a:gd name="T3" fmla="*/ 59 h 91"/>
                  <a:gd name="T4" fmla="*/ 0 w 236"/>
                  <a:gd name="T5" fmla="*/ 0 h 91"/>
                  <a:gd name="T6" fmla="*/ 58 w 236"/>
                  <a:gd name="T7" fmla="*/ 15 h 91"/>
                  <a:gd name="T8" fmla="*/ 236 w 236"/>
                  <a:gd name="T9" fmla="*/ 91 h 91"/>
                </a:gdLst>
                <a:ahLst/>
                <a:cxnLst>
                  <a:cxn ang="0">
                    <a:pos x="T0" y="T1"/>
                  </a:cxn>
                  <a:cxn ang="0">
                    <a:pos x="T2" y="T3"/>
                  </a:cxn>
                  <a:cxn ang="0">
                    <a:pos x="T4" y="T5"/>
                  </a:cxn>
                  <a:cxn ang="0">
                    <a:pos x="T6" y="T7"/>
                  </a:cxn>
                  <a:cxn ang="0">
                    <a:pos x="T8" y="T9"/>
                  </a:cxn>
                </a:cxnLst>
                <a:rect l="0" t="0" r="r" b="b"/>
                <a:pathLst>
                  <a:path w="236" h="91">
                    <a:moveTo>
                      <a:pt x="236" y="91"/>
                    </a:moveTo>
                    <a:lnTo>
                      <a:pt x="141" y="59"/>
                    </a:lnTo>
                    <a:lnTo>
                      <a:pt x="0" y="0"/>
                    </a:lnTo>
                    <a:lnTo>
                      <a:pt x="58" y="15"/>
                    </a:lnTo>
                    <a:lnTo>
                      <a:pt x="236" y="91"/>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2" name="Freeform 59"/>
              <p:cNvSpPr/>
              <p:nvPr/>
            </p:nvSpPr>
            <p:spPr bwMode="auto">
              <a:xfrm>
                <a:off x="5964238" y="4232276"/>
                <a:ext cx="414338" cy="304800"/>
              </a:xfrm>
              <a:custGeom>
                <a:avLst/>
                <a:gdLst>
                  <a:gd name="T0" fmla="*/ 261 w 261"/>
                  <a:gd name="T1" fmla="*/ 192 h 192"/>
                  <a:gd name="T2" fmla="*/ 90 w 261"/>
                  <a:gd name="T3" fmla="*/ 160 h 192"/>
                  <a:gd name="T4" fmla="*/ 0 w 261"/>
                  <a:gd name="T5" fmla="*/ 8 h 192"/>
                  <a:gd name="T6" fmla="*/ 148 w 261"/>
                  <a:gd name="T7" fmla="*/ 0 h 192"/>
                  <a:gd name="T8" fmla="*/ 261 w 261"/>
                  <a:gd name="T9" fmla="*/ 192 h 192"/>
                </a:gdLst>
                <a:ahLst/>
                <a:cxnLst>
                  <a:cxn ang="0">
                    <a:pos x="T0" y="T1"/>
                  </a:cxn>
                  <a:cxn ang="0">
                    <a:pos x="T2" y="T3"/>
                  </a:cxn>
                  <a:cxn ang="0">
                    <a:pos x="T4" y="T5"/>
                  </a:cxn>
                  <a:cxn ang="0">
                    <a:pos x="T6" y="T7"/>
                  </a:cxn>
                  <a:cxn ang="0">
                    <a:pos x="T8" y="T9"/>
                  </a:cxn>
                </a:cxnLst>
                <a:rect l="0" t="0" r="r" b="b"/>
                <a:pathLst>
                  <a:path w="261" h="192">
                    <a:moveTo>
                      <a:pt x="261" y="192"/>
                    </a:moveTo>
                    <a:lnTo>
                      <a:pt x="90" y="160"/>
                    </a:lnTo>
                    <a:lnTo>
                      <a:pt x="0" y="8"/>
                    </a:lnTo>
                    <a:lnTo>
                      <a:pt x="148" y="0"/>
                    </a:lnTo>
                    <a:lnTo>
                      <a:pt x="261" y="192"/>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54" name="Freeform 51"/>
              <p:cNvSpPr>
                <a:spLocks noEditPoints="1"/>
              </p:cNvSpPr>
              <p:nvPr/>
            </p:nvSpPr>
            <p:spPr bwMode="auto">
              <a:xfrm>
                <a:off x="4987926" y="2319338"/>
                <a:ext cx="2216150" cy="2219325"/>
              </a:xfrm>
              <a:custGeom>
                <a:avLst/>
                <a:gdLst>
                  <a:gd name="T0" fmla="*/ 886 w 1027"/>
                  <a:gd name="T1" fmla="*/ 563 h 1026"/>
                  <a:gd name="T2" fmla="*/ 1026 w 1027"/>
                  <a:gd name="T3" fmla="*/ 651 h 1026"/>
                  <a:gd name="T4" fmla="*/ 970 w 1027"/>
                  <a:gd name="T5" fmla="*/ 782 h 1026"/>
                  <a:gd name="T6" fmla="*/ 812 w 1027"/>
                  <a:gd name="T7" fmla="*/ 742 h 1026"/>
                  <a:gd name="T8" fmla="*/ 740 w 1027"/>
                  <a:gd name="T9" fmla="*/ 813 h 1026"/>
                  <a:gd name="T10" fmla="*/ 777 w 1027"/>
                  <a:gd name="T11" fmla="*/ 972 h 1026"/>
                  <a:gd name="T12" fmla="*/ 645 w 1027"/>
                  <a:gd name="T13" fmla="*/ 1026 h 1026"/>
                  <a:gd name="T14" fmla="*/ 562 w 1027"/>
                  <a:gd name="T15" fmla="*/ 885 h 1026"/>
                  <a:gd name="T16" fmla="*/ 463 w 1027"/>
                  <a:gd name="T17" fmla="*/ 884 h 1026"/>
                  <a:gd name="T18" fmla="*/ 375 w 1027"/>
                  <a:gd name="T19" fmla="*/ 1024 h 1026"/>
                  <a:gd name="T20" fmla="*/ 244 w 1027"/>
                  <a:gd name="T21" fmla="*/ 969 h 1026"/>
                  <a:gd name="T22" fmla="*/ 285 w 1027"/>
                  <a:gd name="T23" fmla="*/ 809 h 1026"/>
                  <a:gd name="T24" fmla="*/ 214 w 1027"/>
                  <a:gd name="T25" fmla="*/ 738 h 1026"/>
                  <a:gd name="T26" fmla="*/ 55 w 1027"/>
                  <a:gd name="T27" fmla="*/ 776 h 1026"/>
                  <a:gd name="T28" fmla="*/ 0 w 1027"/>
                  <a:gd name="T29" fmla="*/ 645 h 1026"/>
                  <a:gd name="T30" fmla="*/ 143 w 1027"/>
                  <a:gd name="T31" fmla="*/ 560 h 1026"/>
                  <a:gd name="T32" fmla="*/ 143 w 1027"/>
                  <a:gd name="T33" fmla="*/ 464 h 1026"/>
                  <a:gd name="T34" fmla="*/ 1 w 1027"/>
                  <a:gd name="T35" fmla="*/ 375 h 1026"/>
                  <a:gd name="T36" fmla="*/ 57 w 1027"/>
                  <a:gd name="T37" fmla="*/ 244 h 1026"/>
                  <a:gd name="T38" fmla="*/ 218 w 1027"/>
                  <a:gd name="T39" fmla="*/ 285 h 1026"/>
                  <a:gd name="T40" fmla="*/ 287 w 1027"/>
                  <a:gd name="T41" fmla="*/ 216 h 1026"/>
                  <a:gd name="T42" fmla="*/ 250 w 1027"/>
                  <a:gd name="T43" fmla="*/ 53 h 1026"/>
                  <a:gd name="T44" fmla="*/ 381 w 1027"/>
                  <a:gd name="T45" fmla="*/ 0 h 1026"/>
                  <a:gd name="T46" fmla="*/ 465 w 1027"/>
                  <a:gd name="T47" fmla="*/ 142 h 1026"/>
                  <a:gd name="T48" fmla="*/ 563 w 1027"/>
                  <a:gd name="T49" fmla="*/ 142 h 1026"/>
                  <a:gd name="T50" fmla="*/ 652 w 1027"/>
                  <a:gd name="T51" fmla="*/ 1 h 1026"/>
                  <a:gd name="T52" fmla="*/ 783 w 1027"/>
                  <a:gd name="T53" fmla="*/ 56 h 1026"/>
                  <a:gd name="T54" fmla="*/ 742 w 1027"/>
                  <a:gd name="T55" fmla="*/ 216 h 1026"/>
                  <a:gd name="T56" fmla="*/ 813 w 1027"/>
                  <a:gd name="T57" fmla="*/ 288 h 1026"/>
                  <a:gd name="T58" fmla="*/ 972 w 1027"/>
                  <a:gd name="T59" fmla="*/ 249 h 1026"/>
                  <a:gd name="T60" fmla="*/ 1027 w 1027"/>
                  <a:gd name="T61" fmla="*/ 380 h 1026"/>
                  <a:gd name="T62" fmla="*/ 886 w 1027"/>
                  <a:gd name="T63" fmla="*/ 464 h 1026"/>
                  <a:gd name="T64" fmla="*/ 886 w 1027"/>
                  <a:gd name="T65" fmla="*/ 563 h 1026"/>
                  <a:gd name="T66" fmla="*/ 886 w 1027"/>
                  <a:gd name="T67" fmla="*/ 563 h 1026"/>
                  <a:gd name="T68" fmla="*/ 569 w 1027"/>
                  <a:gd name="T69" fmla="*/ 648 h 1026"/>
                  <a:gd name="T70" fmla="*/ 617 w 1027"/>
                  <a:gd name="T71" fmla="*/ 616 h 1026"/>
                  <a:gd name="T72" fmla="*/ 649 w 1027"/>
                  <a:gd name="T73" fmla="*/ 570 h 1026"/>
                  <a:gd name="T74" fmla="*/ 659 w 1027"/>
                  <a:gd name="T75" fmla="*/ 515 h 1026"/>
                  <a:gd name="T76" fmla="*/ 649 w 1027"/>
                  <a:gd name="T77" fmla="*/ 458 h 1026"/>
                  <a:gd name="T78" fmla="*/ 626 w 1027"/>
                  <a:gd name="T79" fmla="*/ 421 h 1026"/>
                  <a:gd name="T80" fmla="*/ 594 w 1027"/>
                  <a:gd name="T81" fmla="*/ 392 h 1026"/>
                  <a:gd name="T82" fmla="*/ 555 w 1027"/>
                  <a:gd name="T83" fmla="*/ 375 h 1026"/>
                  <a:gd name="T84" fmla="*/ 514 w 1027"/>
                  <a:gd name="T85" fmla="*/ 368 h 1026"/>
                  <a:gd name="T86" fmla="*/ 459 w 1027"/>
                  <a:gd name="T87" fmla="*/ 379 h 1026"/>
                  <a:gd name="T88" fmla="*/ 412 w 1027"/>
                  <a:gd name="T89" fmla="*/ 411 h 1026"/>
                  <a:gd name="T90" fmla="*/ 381 w 1027"/>
                  <a:gd name="T91" fmla="*/ 457 h 1026"/>
                  <a:gd name="T92" fmla="*/ 369 w 1027"/>
                  <a:gd name="T93" fmla="*/ 511 h 1026"/>
                  <a:gd name="T94" fmla="*/ 380 w 1027"/>
                  <a:gd name="T95" fmla="*/ 568 h 1026"/>
                  <a:gd name="T96" fmla="*/ 404 w 1027"/>
                  <a:gd name="T97" fmla="*/ 605 h 1026"/>
                  <a:gd name="T98" fmla="*/ 434 w 1027"/>
                  <a:gd name="T99" fmla="*/ 634 h 1026"/>
                  <a:gd name="T100" fmla="*/ 472 w 1027"/>
                  <a:gd name="T101" fmla="*/ 652 h 1026"/>
                  <a:gd name="T102" fmla="*/ 514 w 1027"/>
                  <a:gd name="T103" fmla="*/ 658 h 1026"/>
                  <a:gd name="T104" fmla="*/ 569 w 1027"/>
                  <a:gd name="T105" fmla="*/ 648 h 1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27" h="1026">
                    <a:moveTo>
                      <a:pt x="886" y="563"/>
                    </a:moveTo>
                    <a:cubicBezTo>
                      <a:pt x="1026" y="651"/>
                      <a:pt x="1026" y="651"/>
                      <a:pt x="1026" y="651"/>
                    </a:cubicBezTo>
                    <a:cubicBezTo>
                      <a:pt x="970" y="782"/>
                      <a:pt x="970" y="782"/>
                      <a:pt x="970" y="782"/>
                    </a:cubicBezTo>
                    <a:cubicBezTo>
                      <a:pt x="812" y="742"/>
                      <a:pt x="812" y="742"/>
                      <a:pt x="812" y="742"/>
                    </a:cubicBezTo>
                    <a:cubicBezTo>
                      <a:pt x="790" y="768"/>
                      <a:pt x="767" y="792"/>
                      <a:pt x="740" y="813"/>
                    </a:cubicBezTo>
                    <a:cubicBezTo>
                      <a:pt x="777" y="972"/>
                      <a:pt x="777" y="972"/>
                      <a:pt x="777" y="972"/>
                    </a:cubicBezTo>
                    <a:cubicBezTo>
                      <a:pt x="645" y="1026"/>
                      <a:pt x="645" y="1026"/>
                      <a:pt x="645" y="1026"/>
                    </a:cubicBezTo>
                    <a:cubicBezTo>
                      <a:pt x="562" y="885"/>
                      <a:pt x="562" y="885"/>
                      <a:pt x="562" y="885"/>
                    </a:cubicBezTo>
                    <a:cubicBezTo>
                      <a:pt x="530" y="889"/>
                      <a:pt x="496" y="889"/>
                      <a:pt x="463" y="884"/>
                    </a:cubicBezTo>
                    <a:cubicBezTo>
                      <a:pt x="375" y="1024"/>
                      <a:pt x="375" y="1024"/>
                      <a:pt x="375" y="1024"/>
                    </a:cubicBezTo>
                    <a:cubicBezTo>
                      <a:pt x="244" y="969"/>
                      <a:pt x="244" y="969"/>
                      <a:pt x="244" y="969"/>
                    </a:cubicBezTo>
                    <a:cubicBezTo>
                      <a:pt x="285" y="809"/>
                      <a:pt x="285" y="809"/>
                      <a:pt x="285" y="809"/>
                    </a:cubicBezTo>
                    <a:cubicBezTo>
                      <a:pt x="259" y="788"/>
                      <a:pt x="235" y="766"/>
                      <a:pt x="214" y="738"/>
                    </a:cubicBezTo>
                    <a:cubicBezTo>
                      <a:pt x="55" y="776"/>
                      <a:pt x="55" y="776"/>
                      <a:pt x="55" y="776"/>
                    </a:cubicBezTo>
                    <a:cubicBezTo>
                      <a:pt x="0" y="645"/>
                      <a:pt x="0" y="645"/>
                      <a:pt x="0" y="645"/>
                    </a:cubicBezTo>
                    <a:cubicBezTo>
                      <a:pt x="143" y="560"/>
                      <a:pt x="143" y="560"/>
                      <a:pt x="143" y="560"/>
                    </a:cubicBezTo>
                    <a:cubicBezTo>
                      <a:pt x="139" y="529"/>
                      <a:pt x="139" y="496"/>
                      <a:pt x="143" y="464"/>
                    </a:cubicBezTo>
                    <a:cubicBezTo>
                      <a:pt x="1" y="375"/>
                      <a:pt x="1" y="375"/>
                      <a:pt x="1" y="375"/>
                    </a:cubicBezTo>
                    <a:cubicBezTo>
                      <a:pt x="57" y="244"/>
                      <a:pt x="57" y="244"/>
                      <a:pt x="57" y="244"/>
                    </a:cubicBezTo>
                    <a:cubicBezTo>
                      <a:pt x="218" y="285"/>
                      <a:pt x="218" y="285"/>
                      <a:pt x="218" y="285"/>
                    </a:cubicBezTo>
                    <a:cubicBezTo>
                      <a:pt x="238" y="259"/>
                      <a:pt x="261" y="236"/>
                      <a:pt x="287" y="216"/>
                    </a:cubicBezTo>
                    <a:cubicBezTo>
                      <a:pt x="250" y="53"/>
                      <a:pt x="250" y="53"/>
                      <a:pt x="250" y="53"/>
                    </a:cubicBezTo>
                    <a:cubicBezTo>
                      <a:pt x="381" y="0"/>
                      <a:pt x="381" y="0"/>
                      <a:pt x="381" y="0"/>
                    </a:cubicBezTo>
                    <a:cubicBezTo>
                      <a:pt x="465" y="142"/>
                      <a:pt x="465" y="142"/>
                      <a:pt x="465" y="142"/>
                    </a:cubicBezTo>
                    <a:cubicBezTo>
                      <a:pt x="498" y="138"/>
                      <a:pt x="530" y="138"/>
                      <a:pt x="563" y="142"/>
                    </a:cubicBezTo>
                    <a:cubicBezTo>
                      <a:pt x="652" y="1"/>
                      <a:pt x="652" y="1"/>
                      <a:pt x="652" y="1"/>
                    </a:cubicBezTo>
                    <a:cubicBezTo>
                      <a:pt x="783" y="56"/>
                      <a:pt x="783" y="56"/>
                      <a:pt x="783" y="56"/>
                    </a:cubicBezTo>
                    <a:cubicBezTo>
                      <a:pt x="742" y="216"/>
                      <a:pt x="742" y="216"/>
                      <a:pt x="742" y="216"/>
                    </a:cubicBezTo>
                    <a:cubicBezTo>
                      <a:pt x="768" y="237"/>
                      <a:pt x="792" y="261"/>
                      <a:pt x="813" y="288"/>
                    </a:cubicBezTo>
                    <a:cubicBezTo>
                      <a:pt x="972" y="249"/>
                      <a:pt x="972" y="249"/>
                      <a:pt x="972" y="249"/>
                    </a:cubicBezTo>
                    <a:cubicBezTo>
                      <a:pt x="1027" y="380"/>
                      <a:pt x="1027" y="380"/>
                      <a:pt x="1027" y="380"/>
                    </a:cubicBezTo>
                    <a:cubicBezTo>
                      <a:pt x="886" y="464"/>
                      <a:pt x="886" y="464"/>
                      <a:pt x="886" y="464"/>
                    </a:cubicBezTo>
                    <a:cubicBezTo>
                      <a:pt x="889" y="497"/>
                      <a:pt x="889" y="530"/>
                      <a:pt x="886" y="563"/>
                    </a:cubicBezTo>
                    <a:cubicBezTo>
                      <a:pt x="886" y="563"/>
                      <a:pt x="886" y="562"/>
                      <a:pt x="886" y="563"/>
                    </a:cubicBezTo>
                    <a:close/>
                    <a:moveTo>
                      <a:pt x="569" y="648"/>
                    </a:moveTo>
                    <a:cubicBezTo>
                      <a:pt x="587" y="640"/>
                      <a:pt x="603" y="629"/>
                      <a:pt x="617" y="616"/>
                    </a:cubicBezTo>
                    <a:cubicBezTo>
                      <a:pt x="629" y="603"/>
                      <a:pt x="641" y="587"/>
                      <a:pt x="649" y="570"/>
                    </a:cubicBezTo>
                    <a:cubicBezTo>
                      <a:pt x="654" y="552"/>
                      <a:pt x="659" y="534"/>
                      <a:pt x="659" y="515"/>
                    </a:cubicBezTo>
                    <a:cubicBezTo>
                      <a:pt x="659" y="497"/>
                      <a:pt x="655" y="477"/>
                      <a:pt x="649" y="458"/>
                    </a:cubicBezTo>
                    <a:cubicBezTo>
                      <a:pt x="643" y="445"/>
                      <a:pt x="635" y="432"/>
                      <a:pt x="626" y="421"/>
                    </a:cubicBezTo>
                    <a:cubicBezTo>
                      <a:pt x="617" y="409"/>
                      <a:pt x="605" y="400"/>
                      <a:pt x="594" y="392"/>
                    </a:cubicBezTo>
                    <a:cubicBezTo>
                      <a:pt x="583" y="384"/>
                      <a:pt x="569" y="379"/>
                      <a:pt x="555" y="375"/>
                    </a:cubicBezTo>
                    <a:cubicBezTo>
                      <a:pt x="543" y="371"/>
                      <a:pt x="529" y="368"/>
                      <a:pt x="514" y="368"/>
                    </a:cubicBezTo>
                    <a:cubicBezTo>
                      <a:pt x="496" y="368"/>
                      <a:pt x="477" y="372"/>
                      <a:pt x="459" y="379"/>
                    </a:cubicBezTo>
                    <a:cubicBezTo>
                      <a:pt x="441" y="387"/>
                      <a:pt x="425" y="397"/>
                      <a:pt x="412" y="411"/>
                    </a:cubicBezTo>
                    <a:cubicBezTo>
                      <a:pt x="399" y="424"/>
                      <a:pt x="388" y="440"/>
                      <a:pt x="381" y="457"/>
                    </a:cubicBezTo>
                    <a:cubicBezTo>
                      <a:pt x="373" y="474"/>
                      <a:pt x="370" y="493"/>
                      <a:pt x="369" y="511"/>
                    </a:cubicBezTo>
                    <a:cubicBezTo>
                      <a:pt x="369" y="530"/>
                      <a:pt x="373" y="550"/>
                      <a:pt x="380" y="568"/>
                    </a:cubicBezTo>
                    <a:cubicBezTo>
                      <a:pt x="385" y="582"/>
                      <a:pt x="393" y="595"/>
                      <a:pt x="404" y="605"/>
                    </a:cubicBezTo>
                    <a:cubicBezTo>
                      <a:pt x="412" y="617"/>
                      <a:pt x="422" y="626"/>
                      <a:pt x="434" y="634"/>
                    </a:cubicBezTo>
                    <a:cubicBezTo>
                      <a:pt x="447" y="642"/>
                      <a:pt x="458" y="648"/>
                      <a:pt x="472" y="652"/>
                    </a:cubicBezTo>
                    <a:cubicBezTo>
                      <a:pt x="486" y="656"/>
                      <a:pt x="499" y="658"/>
                      <a:pt x="514" y="658"/>
                    </a:cubicBezTo>
                    <a:cubicBezTo>
                      <a:pt x="533" y="658"/>
                      <a:pt x="552" y="654"/>
                      <a:pt x="569" y="648"/>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72" name="组合 71"/>
              <p:cNvGrpSpPr/>
              <p:nvPr/>
            </p:nvGrpSpPr>
            <p:grpSpPr>
              <a:xfrm>
                <a:off x="4987925" y="2347913"/>
                <a:ext cx="2185988" cy="2160588"/>
                <a:chOff x="4987925" y="2347913"/>
                <a:chExt cx="2185988" cy="2160588"/>
              </a:xfrm>
            </p:grpSpPr>
            <p:sp>
              <p:nvSpPr>
                <p:cNvPr id="60" name="Freeform 57"/>
                <p:cNvSpPr/>
                <p:nvPr/>
              </p:nvSpPr>
              <p:spPr bwMode="auto">
                <a:xfrm>
                  <a:off x="5421313" y="4068763"/>
                  <a:ext cx="180975" cy="344488"/>
                </a:xfrm>
                <a:custGeom>
                  <a:avLst/>
                  <a:gdLst>
                    <a:gd name="T0" fmla="*/ 58 w 114"/>
                    <a:gd name="T1" fmla="*/ 217 h 217"/>
                    <a:gd name="T2" fmla="*/ 0 w 114"/>
                    <a:gd name="T3" fmla="*/ 202 h 217"/>
                    <a:gd name="T4" fmla="*/ 44 w 114"/>
                    <a:gd name="T5" fmla="*/ 30 h 217"/>
                    <a:gd name="T6" fmla="*/ 114 w 114"/>
                    <a:gd name="T7" fmla="*/ 0 h 217"/>
                    <a:gd name="T8" fmla="*/ 58 w 114"/>
                    <a:gd name="T9" fmla="*/ 217 h 217"/>
                  </a:gdLst>
                  <a:ahLst/>
                  <a:cxnLst>
                    <a:cxn ang="0">
                      <a:pos x="T0" y="T1"/>
                    </a:cxn>
                    <a:cxn ang="0">
                      <a:pos x="T2" y="T3"/>
                    </a:cxn>
                    <a:cxn ang="0">
                      <a:pos x="T4" y="T5"/>
                    </a:cxn>
                    <a:cxn ang="0">
                      <a:pos x="T6" y="T7"/>
                    </a:cxn>
                    <a:cxn ang="0">
                      <a:pos x="T8" y="T9"/>
                    </a:cxn>
                  </a:cxnLst>
                  <a:rect l="0" t="0" r="r" b="b"/>
                  <a:pathLst>
                    <a:path w="114" h="217">
                      <a:moveTo>
                        <a:pt x="58" y="217"/>
                      </a:moveTo>
                      <a:lnTo>
                        <a:pt x="0" y="202"/>
                      </a:lnTo>
                      <a:lnTo>
                        <a:pt x="44" y="30"/>
                      </a:lnTo>
                      <a:lnTo>
                        <a:pt x="114" y="0"/>
                      </a:lnTo>
                      <a:lnTo>
                        <a:pt x="58" y="217"/>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1" name="Freeform 58"/>
                <p:cNvSpPr/>
                <p:nvPr/>
              </p:nvSpPr>
              <p:spPr bwMode="auto">
                <a:xfrm>
                  <a:off x="6389688" y="3922713"/>
                  <a:ext cx="688975" cy="144463"/>
                </a:xfrm>
                <a:custGeom>
                  <a:avLst/>
                  <a:gdLst>
                    <a:gd name="T0" fmla="*/ 434 w 434"/>
                    <a:gd name="T1" fmla="*/ 56 h 91"/>
                    <a:gd name="T2" fmla="*/ 170 w 434"/>
                    <a:gd name="T3" fmla="*/ 91 h 91"/>
                    <a:gd name="T4" fmla="*/ 0 w 434"/>
                    <a:gd name="T5" fmla="*/ 47 h 91"/>
                    <a:gd name="T6" fmla="*/ 220 w 434"/>
                    <a:gd name="T7" fmla="*/ 0 h 91"/>
                    <a:gd name="T8" fmla="*/ 434 w 434"/>
                    <a:gd name="T9" fmla="*/ 56 h 91"/>
                  </a:gdLst>
                  <a:ahLst/>
                  <a:cxnLst>
                    <a:cxn ang="0">
                      <a:pos x="T0" y="T1"/>
                    </a:cxn>
                    <a:cxn ang="0">
                      <a:pos x="T2" y="T3"/>
                    </a:cxn>
                    <a:cxn ang="0">
                      <a:pos x="T4" y="T5"/>
                    </a:cxn>
                    <a:cxn ang="0">
                      <a:pos x="T6" y="T7"/>
                    </a:cxn>
                    <a:cxn ang="0">
                      <a:pos x="T8" y="T9"/>
                    </a:cxn>
                  </a:cxnLst>
                  <a:rect l="0" t="0" r="r" b="b"/>
                  <a:pathLst>
                    <a:path w="434" h="91">
                      <a:moveTo>
                        <a:pt x="434" y="56"/>
                      </a:moveTo>
                      <a:lnTo>
                        <a:pt x="170" y="91"/>
                      </a:lnTo>
                      <a:lnTo>
                        <a:pt x="0" y="47"/>
                      </a:lnTo>
                      <a:lnTo>
                        <a:pt x="220" y="0"/>
                      </a:lnTo>
                      <a:lnTo>
                        <a:pt x="434" y="56"/>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3" name="Freeform 60"/>
                <p:cNvSpPr/>
                <p:nvPr/>
              </p:nvSpPr>
              <p:spPr bwMode="auto">
                <a:xfrm>
                  <a:off x="5794375" y="4232276"/>
                  <a:ext cx="338138" cy="19050"/>
                </a:xfrm>
                <a:custGeom>
                  <a:avLst/>
                  <a:gdLst>
                    <a:gd name="T0" fmla="*/ 153 w 157"/>
                    <a:gd name="T1" fmla="*/ 3 h 9"/>
                    <a:gd name="T2" fmla="*/ 113 w 157"/>
                    <a:gd name="T3" fmla="*/ 2 h 9"/>
                    <a:gd name="T4" fmla="*/ 89 w 157"/>
                    <a:gd name="T5" fmla="*/ 0 h 9"/>
                    <a:gd name="T6" fmla="*/ 0 w 157"/>
                    <a:gd name="T7" fmla="*/ 5 h 9"/>
                    <a:gd name="T8" fmla="*/ 17 w 157"/>
                    <a:gd name="T9" fmla="*/ 7 h 9"/>
                    <a:gd name="T10" fmla="*/ 18 w 157"/>
                    <a:gd name="T11" fmla="*/ 8 h 9"/>
                    <a:gd name="T12" fmla="*/ 55 w 157"/>
                    <a:gd name="T13" fmla="*/ 8 h 9"/>
                    <a:gd name="T14" fmla="*/ 157 w 157"/>
                    <a:gd name="T15" fmla="*/ 2 h 9"/>
                    <a:gd name="T16" fmla="*/ 153 w 157"/>
                    <a:gd name="T17" fmla="*/ 3 h 9"/>
                    <a:gd name="T18" fmla="*/ 153 w 157"/>
                    <a:gd name="T19"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7" h="9">
                      <a:moveTo>
                        <a:pt x="153" y="3"/>
                      </a:moveTo>
                      <a:cubicBezTo>
                        <a:pt x="139" y="4"/>
                        <a:pt x="127" y="3"/>
                        <a:pt x="113" y="2"/>
                      </a:cubicBezTo>
                      <a:cubicBezTo>
                        <a:pt x="105" y="1"/>
                        <a:pt x="97" y="1"/>
                        <a:pt x="89" y="0"/>
                      </a:cubicBezTo>
                      <a:cubicBezTo>
                        <a:pt x="0" y="5"/>
                        <a:pt x="0" y="5"/>
                        <a:pt x="0" y="5"/>
                      </a:cubicBezTo>
                      <a:cubicBezTo>
                        <a:pt x="6" y="6"/>
                        <a:pt x="11" y="6"/>
                        <a:pt x="17" y="7"/>
                      </a:cubicBezTo>
                      <a:cubicBezTo>
                        <a:pt x="18" y="8"/>
                        <a:pt x="18" y="8"/>
                        <a:pt x="18" y="8"/>
                      </a:cubicBezTo>
                      <a:cubicBezTo>
                        <a:pt x="31" y="9"/>
                        <a:pt x="42" y="9"/>
                        <a:pt x="55" y="8"/>
                      </a:cubicBezTo>
                      <a:cubicBezTo>
                        <a:pt x="157" y="2"/>
                        <a:pt x="157" y="2"/>
                        <a:pt x="157" y="2"/>
                      </a:cubicBezTo>
                      <a:cubicBezTo>
                        <a:pt x="156" y="2"/>
                        <a:pt x="155" y="3"/>
                        <a:pt x="153" y="3"/>
                      </a:cubicBezTo>
                      <a:cubicBezTo>
                        <a:pt x="152" y="3"/>
                        <a:pt x="155" y="3"/>
                        <a:pt x="153" y="3"/>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4" name="Freeform 61"/>
                <p:cNvSpPr/>
                <p:nvPr/>
              </p:nvSpPr>
              <p:spPr bwMode="auto">
                <a:xfrm>
                  <a:off x="5372100" y="3916363"/>
                  <a:ext cx="230188" cy="200025"/>
                </a:xfrm>
                <a:custGeom>
                  <a:avLst/>
                  <a:gdLst>
                    <a:gd name="T0" fmla="*/ 101 w 107"/>
                    <a:gd name="T1" fmla="*/ 66 h 93"/>
                    <a:gd name="T2" fmla="*/ 70 w 107"/>
                    <a:gd name="T3" fmla="*/ 38 h 93"/>
                    <a:gd name="T4" fmla="*/ 36 w 107"/>
                    <a:gd name="T5" fmla="*/ 0 h 93"/>
                    <a:gd name="T6" fmla="*/ 0 w 107"/>
                    <a:gd name="T7" fmla="*/ 36 h 93"/>
                    <a:gd name="T8" fmla="*/ 24 w 107"/>
                    <a:gd name="T9" fmla="*/ 65 h 93"/>
                    <a:gd name="T10" fmla="*/ 55 w 107"/>
                    <a:gd name="T11" fmla="*/ 93 h 93"/>
                    <a:gd name="T12" fmla="*/ 107 w 107"/>
                    <a:gd name="T13" fmla="*/ 71 h 93"/>
                    <a:gd name="T14" fmla="*/ 101 w 107"/>
                    <a:gd name="T15" fmla="*/ 66 h 93"/>
                    <a:gd name="T16" fmla="*/ 101 w 107"/>
                    <a:gd name="T17" fmla="*/ 66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93">
                      <a:moveTo>
                        <a:pt x="101" y="66"/>
                      </a:moveTo>
                      <a:cubicBezTo>
                        <a:pt x="90" y="58"/>
                        <a:pt x="80" y="48"/>
                        <a:pt x="70" y="38"/>
                      </a:cubicBezTo>
                      <a:cubicBezTo>
                        <a:pt x="58" y="27"/>
                        <a:pt x="47" y="13"/>
                        <a:pt x="36" y="0"/>
                      </a:cubicBezTo>
                      <a:cubicBezTo>
                        <a:pt x="0" y="36"/>
                        <a:pt x="0" y="36"/>
                        <a:pt x="0" y="36"/>
                      </a:cubicBezTo>
                      <a:cubicBezTo>
                        <a:pt x="7" y="46"/>
                        <a:pt x="16" y="56"/>
                        <a:pt x="24" y="65"/>
                      </a:cubicBezTo>
                      <a:cubicBezTo>
                        <a:pt x="33" y="74"/>
                        <a:pt x="44" y="84"/>
                        <a:pt x="55" y="93"/>
                      </a:cubicBezTo>
                      <a:cubicBezTo>
                        <a:pt x="107" y="71"/>
                        <a:pt x="107" y="71"/>
                        <a:pt x="107" y="71"/>
                      </a:cubicBezTo>
                      <a:cubicBezTo>
                        <a:pt x="105" y="69"/>
                        <a:pt x="104" y="68"/>
                        <a:pt x="101" y="66"/>
                      </a:cubicBezTo>
                      <a:cubicBezTo>
                        <a:pt x="100" y="65"/>
                        <a:pt x="104" y="68"/>
                        <a:pt x="101" y="66"/>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5" name="Freeform 62"/>
                <p:cNvSpPr/>
                <p:nvPr/>
              </p:nvSpPr>
              <p:spPr bwMode="auto">
                <a:xfrm>
                  <a:off x="5095875" y="3916363"/>
                  <a:ext cx="354013" cy="142875"/>
                </a:xfrm>
                <a:custGeom>
                  <a:avLst/>
                  <a:gdLst>
                    <a:gd name="T0" fmla="*/ 223 w 223"/>
                    <a:gd name="T1" fmla="*/ 0 h 90"/>
                    <a:gd name="T2" fmla="*/ 174 w 223"/>
                    <a:gd name="T3" fmla="*/ 49 h 90"/>
                    <a:gd name="T4" fmla="*/ 0 w 223"/>
                    <a:gd name="T5" fmla="*/ 90 h 90"/>
                    <a:gd name="T6" fmla="*/ 5 w 223"/>
                    <a:gd name="T7" fmla="*/ 51 h 90"/>
                    <a:gd name="T8" fmla="*/ 223 w 223"/>
                    <a:gd name="T9" fmla="*/ 0 h 90"/>
                  </a:gdLst>
                  <a:ahLst/>
                  <a:cxnLst>
                    <a:cxn ang="0">
                      <a:pos x="T0" y="T1"/>
                    </a:cxn>
                    <a:cxn ang="0">
                      <a:pos x="T2" y="T3"/>
                    </a:cxn>
                    <a:cxn ang="0">
                      <a:pos x="T4" y="T5"/>
                    </a:cxn>
                    <a:cxn ang="0">
                      <a:pos x="T6" y="T7"/>
                    </a:cxn>
                    <a:cxn ang="0">
                      <a:pos x="T8" y="T9"/>
                    </a:cxn>
                  </a:cxnLst>
                  <a:rect l="0" t="0" r="r" b="b"/>
                  <a:pathLst>
                    <a:path w="223" h="90">
                      <a:moveTo>
                        <a:pt x="223" y="0"/>
                      </a:moveTo>
                      <a:lnTo>
                        <a:pt x="174" y="49"/>
                      </a:lnTo>
                      <a:lnTo>
                        <a:pt x="0" y="90"/>
                      </a:lnTo>
                      <a:lnTo>
                        <a:pt x="5" y="51"/>
                      </a:lnTo>
                      <a:lnTo>
                        <a:pt x="223" y="0"/>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6" name="Freeform 63"/>
                <p:cNvSpPr/>
                <p:nvPr/>
              </p:nvSpPr>
              <p:spPr bwMode="auto">
                <a:xfrm>
                  <a:off x="4987925" y="3713163"/>
                  <a:ext cx="115888" cy="346075"/>
                </a:xfrm>
                <a:custGeom>
                  <a:avLst/>
                  <a:gdLst>
                    <a:gd name="T0" fmla="*/ 73 w 73"/>
                    <a:gd name="T1" fmla="*/ 179 h 218"/>
                    <a:gd name="T2" fmla="*/ 68 w 73"/>
                    <a:gd name="T3" fmla="*/ 218 h 218"/>
                    <a:gd name="T4" fmla="*/ 11 w 73"/>
                    <a:gd name="T5" fmla="*/ 77 h 218"/>
                    <a:gd name="T6" fmla="*/ 0 w 73"/>
                    <a:gd name="T7" fmla="*/ 0 h 218"/>
                    <a:gd name="T8" fmla="*/ 73 w 73"/>
                    <a:gd name="T9" fmla="*/ 179 h 218"/>
                  </a:gdLst>
                  <a:ahLst/>
                  <a:cxnLst>
                    <a:cxn ang="0">
                      <a:pos x="T0" y="T1"/>
                    </a:cxn>
                    <a:cxn ang="0">
                      <a:pos x="T2" y="T3"/>
                    </a:cxn>
                    <a:cxn ang="0">
                      <a:pos x="T4" y="T5"/>
                    </a:cxn>
                    <a:cxn ang="0">
                      <a:pos x="T6" y="T7"/>
                    </a:cxn>
                    <a:cxn ang="0">
                      <a:pos x="T8" y="T9"/>
                    </a:cxn>
                  </a:cxnLst>
                  <a:rect l="0" t="0" r="r" b="b"/>
                  <a:pathLst>
                    <a:path w="73" h="218">
                      <a:moveTo>
                        <a:pt x="73" y="179"/>
                      </a:moveTo>
                      <a:lnTo>
                        <a:pt x="68" y="218"/>
                      </a:lnTo>
                      <a:lnTo>
                        <a:pt x="11" y="77"/>
                      </a:lnTo>
                      <a:lnTo>
                        <a:pt x="0" y="0"/>
                      </a:lnTo>
                      <a:lnTo>
                        <a:pt x="73" y="179"/>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7" name="Freeform 64"/>
                <p:cNvSpPr/>
                <p:nvPr/>
              </p:nvSpPr>
              <p:spPr bwMode="auto">
                <a:xfrm>
                  <a:off x="5684838" y="3113088"/>
                  <a:ext cx="723900" cy="715963"/>
                </a:xfrm>
                <a:custGeom>
                  <a:avLst/>
                  <a:gdLst>
                    <a:gd name="T0" fmla="*/ 256 w 336"/>
                    <a:gd name="T1" fmla="*/ 276 h 331"/>
                    <a:gd name="T2" fmla="*/ 192 w 336"/>
                    <a:gd name="T3" fmla="*/ 307 h 331"/>
                    <a:gd name="T4" fmla="*/ 142 w 336"/>
                    <a:gd name="T5" fmla="*/ 331 h 331"/>
                    <a:gd name="T6" fmla="*/ 176 w 336"/>
                    <a:gd name="T7" fmla="*/ 306 h 331"/>
                    <a:gd name="T8" fmla="*/ 198 w 336"/>
                    <a:gd name="T9" fmla="*/ 269 h 331"/>
                    <a:gd name="T10" fmla="*/ 206 w 336"/>
                    <a:gd name="T11" fmla="*/ 228 h 331"/>
                    <a:gd name="T12" fmla="*/ 197 w 336"/>
                    <a:gd name="T13" fmla="*/ 186 h 331"/>
                    <a:gd name="T14" fmla="*/ 180 w 336"/>
                    <a:gd name="T15" fmla="*/ 156 h 331"/>
                    <a:gd name="T16" fmla="*/ 155 w 336"/>
                    <a:gd name="T17" fmla="*/ 134 h 331"/>
                    <a:gd name="T18" fmla="*/ 124 w 336"/>
                    <a:gd name="T19" fmla="*/ 119 h 331"/>
                    <a:gd name="T20" fmla="*/ 91 w 336"/>
                    <a:gd name="T21" fmla="*/ 114 h 331"/>
                    <a:gd name="T22" fmla="*/ 81 w 336"/>
                    <a:gd name="T23" fmla="*/ 115 h 331"/>
                    <a:gd name="T24" fmla="*/ 69 w 336"/>
                    <a:gd name="T25" fmla="*/ 117 h 331"/>
                    <a:gd name="T26" fmla="*/ 59 w 336"/>
                    <a:gd name="T27" fmla="*/ 119 h 331"/>
                    <a:gd name="T28" fmla="*/ 49 w 336"/>
                    <a:gd name="T29" fmla="*/ 123 h 331"/>
                    <a:gd name="T30" fmla="*/ 34 w 336"/>
                    <a:gd name="T31" fmla="*/ 130 h 331"/>
                    <a:gd name="T32" fmla="*/ 20 w 336"/>
                    <a:gd name="T33" fmla="*/ 139 h 331"/>
                    <a:gd name="T34" fmla="*/ 10 w 336"/>
                    <a:gd name="T35" fmla="*/ 149 h 331"/>
                    <a:gd name="T36" fmla="*/ 0 w 336"/>
                    <a:gd name="T37" fmla="*/ 160 h 331"/>
                    <a:gd name="T38" fmla="*/ 75 w 336"/>
                    <a:gd name="T39" fmla="*/ 59 h 331"/>
                    <a:gd name="T40" fmla="*/ 86 w 336"/>
                    <a:gd name="T41" fmla="*/ 44 h 331"/>
                    <a:gd name="T42" fmla="*/ 102 w 336"/>
                    <a:gd name="T43" fmla="*/ 32 h 331"/>
                    <a:gd name="T44" fmla="*/ 118 w 336"/>
                    <a:gd name="T45" fmla="*/ 20 h 331"/>
                    <a:gd name="T46" fmla="*/ 136 w 336"/>
                    <a:gd name="T47" fmla="*/ 12 h 331"/>
                    <a:gd name="T48" fmla="*/ 150 w 336"/>
                    <a:gd name="T49" fmla="*/ 7 h 331"/>
                    <a:gd name="T50" fmla="*/ 164 w 336"/>
                    <a:gd name="T51" fmla="*/ 3 h 331"/>
                    <a:gd name="T52" fmla="*/ 178 w 336"/>
                    <a:gd name="T53" fmla="*/ 1 h 331"/>
                    <a:gd name="T54" fmla="*/ 190 w 336"/>
                    <a:gd name="T55" fmla="*/ 0 h 331"/>
                    <a:gd name="T56" fmla="*/ 232 w 336"/>
                    <a:gd name="T57" fmla="*/ 7 h 331"/>
                    <a:gd name="T58" fmla="*/ 271 w 336"/>
                    <a:gd name="T59" fmla="*/ 25 h 331"/>
                    <a:gd name="T60" fmla="*/ 303 w 336"/>
                    <a:gd name="T61" fmla="*/ 53 h 331"/>
                    <a:gd name="T62" fmla="*/ 326 w 336"/>
                    <a:gd name="T63" fmla="*/ 91 h 331"/>
                    <a:gd name="T64" fmla="*/ 336 w 336"/>
                    <a:gd name="T65" fmla="*/ 145 h 331"/>
                    <a:gd name="T66" fmla="*/ 327 w 336"/>
                    <a:gd name="T67" fmla="*/ 197 h 331"/>
                    <a:gd name="T68" fmla="*/ 298 w 336"/>
                    <a:gd name="T69" fmla="*/ 242 h 331"/>
                    <a:gd name="T70" fmla="*/ 256 w 336"/>
                    <a:gd name="T71" fmla="*/ 27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36" h="331">
                      <a:moveTo>
                        <a:pt x="256" y="276"/>
                      </a:moveTo>
                      <a:cubicBezTo>
                        <a:pt x="234" y="286"/>
                        <a:pt x="214" y="296"/>
                        <a:pt x="192" y="307"/>
                      </a:cubicBezTo>
                      <a:cubicBezTo>
                        <a:pt x="175" y="315"/>
                        <a:pt x="159" y="323"/>
                        <a:pt x="142" y="331"/>
                      </a:cubicBezTo>
                      <a:cubicBezTo>
                        <a:pt x="156" y="325"/>
                        <a:pt x="167" y="316"/>
                        <a:pt x="176" y="306"/>
                      </a:cubicBezTo>
                      <a:cubicBezTo>
                        <a:pt x="187" y="295"/>
                        <a:pt x="194" y="282"/>
                        <a:pt x="198" y="269"/>
                      </a:cubicBezTo>
                      <a:cubicBezTo>
                        <a:pt x="204" y="257"/>
                        <a:pt x="206" y="243"/>
                        <a:pt x="206" y="228"/>
                      </a:cubicBezTo>
                      <a:cubicBezTo>
                        <a:pt x="206" y="215"/>
                        <a:pt x="204" y="200"/>
                        <a:pt x="197" y="186"/>
                      </a:cubicBezTo>
                      <a:cubicBezTo>
                        <a:pt x="192" y="175"/>
                        <a:pt x="187" y="164"/>
                        <a:pt x="180" y="156"/>
                      </a:cubicBezTo>
                      <a:cubicBezTo>
                        <a:pt x="173" y="147"/>
                        <a:pt x="164" y="139"/>
                        <a:pt x="155" y="134"/>
                      </a:cubicBezTo>
                      <a:cubicBezTo>
                        <a:pt x="146" y="127"/>
                        <a:pt x="134" y="122"/>
                        <a:pt x="124" y="119"/>
                      </a:cubicBezTo>
                      <a:cubicBezTo>
                        <a:pt x="114" y="117"/>
                        <a:pt x="102" y="114"/>
                        <a:pt x="91" y="114"/>
                      </a:cubicBezTo>
                      <a:cubicBezTo>
                        <a:pt x="87" y="114"/>
                        <a:pt x="84" y="114"/>
                        <a:pt x="81" y="115"/>
                      </a:cubicBezTo>
                      <a:cubicBezTo>
                        <a:pt x="76" y="115"/>
                        <a:pt x="74" y="116"/>
                        <a:pt x="69" y="117"/>
                      </a:cubicBezTo>
                      <a:cubicBezTo>
                        <a:pt x="66" y="117"/>
                        <a:pt x="62" y="118"/>
                        <a:pt x="59" y="119"/>
                      </a:cubicBezTo>
                      <a:cubicBezTo>
                        <a:pt x="55" y="121"/>
                        <a:pt x="52" y="122"/>
                        <a:pt x="49" y="123"/>
                      </a:cubicBezTo>
                      <a:cubicBezTo>
                        <a:pt x="43" y="125"/>
                        <a:pt x="38" y="127"/>
                        <a:pt x="34" y="130"/>
                      </a:cubicBezTo>
                      <a:cubicBezTo>
                        <a:pt x="29" y="133"/>
                        <a:pt x="25" y="135"/>
                        <a:pt x="20" y="139"/>
                      </a:cubicBezTo>
                      <a:cubicBezTo>
                        <a:pt x="17" y="142"/>
                        <a:pt x="12" y="146"/>
                        <a:pt x="10" y="149"/>
                      </a:cubicBezTo>
                      <a:cubicBezTo>
                        <a:pt x="5" y="153"/>
                        <a:pt x="2" y="156"/>
                        <a:pt x="0" y="160"/>
                      </a:cubicBezTo>
                      <a:cubicBezTo>
                        <a:pt x="25" y="127"/>
                        <a:pt x="50" y="93"/>
                        <a:pt x="75" y="59"/>
                      </a:cubicBezTo>
                      <a:cubicBezTo>
                        <a:pt x="78" y="54"/>
                        <a:pt x="83" y="49"/>
                        <a:pt x="86" y="44"/>
                      </a:cubicBezTo>
                      <a:cubicBezTo>
                        <a:pt x="92" y="40"/>
                        <a:pt x="97" y="36"/>
                        <a:pt x="102" y="32"/>
                      </a:cubicBezTo>
                      <a:cubicBezTo>
                        <a:pt x="107" y="28"/>
                        <a:pt x="113" y="24"/>
                        <a:pt x="118" y="20"/>
                      </a:cubicBezTo>
                      <a:cubicBezTo>
                        <a:pt x="124" y="17"/>
                        <a:pt x="131" y="14"/>
                        <a:pt x="136" y="12"/>
                      </a:cubicBezTo>
                      <a:cubicBezTo>
                        <a:pt x="141" y="10"/>
                        <a:pt x="146" y="8"/>
                        <a:pt x="150" y="7"/>
                      </a:cubicBezTo>
                      <a:cubicBezTo>
                        <a:pt x="155" y="5"/>
                        <a:pt x="159" y="4"/>
                        <a:pt x="164" y="3"/>
                      </a:cubicBezTo>
                      <a:cubicBezTo>
                        <a:pt x="167" y="3"/>
                        <a:pt x="173" y="2"/>
                        <a:pt x="178" y="1"/>
                      </a:cubicBezTo>
                      <a:cubicBezTo>
                        <a:pt x="182" y="1"/>
                        <a:pt x="187" y="0"/>
                        <a:pt x="190" y="0"/>
                      </a:cubicBezTo>
                      <a:cubicBezTo>
                        <a:pt x="206" y="0"/>
                        <a:pt x="220" y="3"/>
                        <a:pt x="232" y="7"/>
                      </a:cubicBezTo>
                      <a:cubicBezTo>
                        <a:pt x="246" y="11"/>
                        <a:pt x="260" y="17"/>
                        <a:pt x="271" y="25"/>
                      </a:cubicBezTo>
                      <a:cubicBezTo>
                        <a:pt x="282" y="33"/>
                        <a:pt x="294" y="42"/>
                        <a:pt x="303" y="53"/>
                      </a:cubicBezTo>
                      <a:cubicBezTo>
                        <a:pt x="312" y="64"/>
                        <a:pt x="320" y="77"/>
                        <a:pt x="326" y="91"/>
                      </a:cubicBezTo>
                      <a:cubicBezTo>
                        <a:pt x="332" y="109"/>
                        <a:pt x="336" y="127"/>
                        <a:pt x="336" y="145"/>
                      </a:cubicBezTo>
                      <a:cubicBezTo>
                        <a:pt x="336" y="163"/>
                        <a:pt x="332" y="180"/>
                        <a:pt x="327" y="197"/>
                      </a:cubicBezTo>
                      <a:cubicBezTo>
                        <a:pt x="320" y="213"/>
                        <a:pt x="311" y="229"/>
                        <a:pt x="298" y="242"/>
                      </a:cubicBezTo>
                      <a:cubicBezTo>
                        <a:pt x="287" y="256"/>
                        <a:pt x="272" y="267"/>
                        <a:pt x="256" y="276"/>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8" name="Freeform 65"/>
                <p:cNvSpPr/>
                <p:nvPr/>
              </p:nvSpPr>
              <p:spPr bwMode="auto">
                <a:xfrm>
                  <a:off x="5684838" y="3082926"/>
                  <a:ext cx="723900" cy="746125"/>
                </a:xfrm>
                <a:custGeom>
                  <a:avLst/>
                  <a:gdLst>
                    <a:gd name="T0" fmla="*/ 256 w 336"/>
                    <a:gd name="T1" fmla="*/ 290 h 345"/>
                    <a:gd name="T2" fmla="*/ 142 w 336"/>
                    <a:gd name="T3" fmla="*/ 345 h 345"/>
                    <a:gd name="T4" fmla="*/ 206 w 336"/>
                    <a:gd name="T5" fmla="*/ 242 h 345"/>
                    <a:gd name="T6" fmla="*/ 197 w 336"/>
                    <a:gd name="T7" fmla="*/ 200 h 345"/>
                    <a:gd name="T8" fmla="*/ 107 w 336"/>
                    <a:gd name="T9" fmla="*/ 129 h 345"/>
                    <a:gd name="T10" fmla="*/ 0 w 336"/>
                    <a:gd name="T11" fmla="*/ 174 h 345"/>
                    <a:gd name="T12" fmla="*/ 61 w 336"/>
                    <a:gd name="T13" fmla="*/ 91 h 345"/>
                    <a:gd name="T14" fmla="*/ 131 w 336"/>
                    <a:gd name="T15" fmla="*/ 28 h 345"/>
                    <a:gd name="T16" fmla="*/ 306 w 336"/>
                    <a:gd name="T17" fmla="*/ 71 h 345"/>
                    <a:gd name="T18" fmla="*/ 326 w 336"/>
                    <a:gd name="T19" fmla="*/ 105 h 345"/>
                    <a:gd name="T20" fmla="*/ 336 w 336"/>
                    <a:gd name="T21" fmla="*/ 159 h 345"/>
                    <a:gd name="T22" fmla="*/ 327 w 336"/>
                    <a:gd name="T23" fmla="*/ 211 h 345"/>
                    <a:gd name="T24" fmla="*/ 298 w 336"/>
                    <a:gd name="T25" fmla="*/ 256 h 345"/>
                    <a:gd name="T26" fmla="*/ 256 w 336"/>
                    <a:gd name="T27" fmla="*/ 290 h 345"/>
                    <a:gd name="T28" fmla="*/ 256 w 336"/>
                    <a:gd name="T29" fmla="*/ 290 h 345"/>
                    <a:gd name="T30" fmla="*/ 256 w 336"/>
                    <a:gd name="T31" fmla="*/ 29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6" h="345">
                      <a:moveTo>
                        <a:pt x="256" y="290"/>
                      </a:moveTo>
                      <a:cubicBezTo>
                        <a:pt x="217" y="308"/>
                        <a:pt x="180" y="327"/>
                        <a:pt x="142" y="345"/>
                      </a:cubicBezTo>
                      <a:cubicBezTo>
                        <a:pt x="181" y="327"/>
                        <a:pt x="206" y="286"/>
                        <a:pt x="206" y="242"/>
                      </a:cubicBezTo>
                      <a:cubicBezTo>
                        <a:pt x="206" y="229"/>
                        <a:pt x="204" y="214"/>
                        <a:pt x="197" y="200"/>
                      </a:cubicBezTo>
                      <a:cubicBezTo>
                        <a:pt x="182" y="162"/>
                        <a:pt x="147" y="135"/>
                        <a:pt x="107" y="129"/>
                      </a:cubicBezTo>
                      <a:cubicBezTo>
                        <a:pt x="67" y="124"/>
                        <a:pt x="25" y="141"/>
                        <a:pt x="0" y="174"/>
                      </a:cubicBezTo>
                      <a:cubicBezTo>
                        <a:pt x="20" y="147"/>
                        <a:pt x="41" y="119"/>
                        <a:pt x="61" y="91"/>
                      </a:cubicBezTo>
                      <a:cubicBezTo>
                        <a:pt x="81" y="65"/>
                        <a:pt x="100" y="42"/>
                        <a:pt x="131" y="28"/>
                      </a:cubicBezTo>
                      <a:cubicBezTo>
                        <a:pt x="191" y="0"/>
                        <a:pt x="265" y="19"/>
                        <a:pt x="306" y="71"/>
                      </a:cubicBezTo>
                      <a:cubicBezTo>
                        <a:pt x="313" y="82"/>
                        <a:pt x="320" y="93"/>
                        <a:pt x="326" y="105"/>
                      </a:cubicBezTo>
                      <a:cubicBezTo>
                        <a:pt x="332" y="123"/>
                        <a:pt x="336" y="141"/>
                        <a:pt x="336" y="159"/>
                      </a:cubicBezTo>
                      <a:cubicBezTo>
                        <a:pt x="336" y="177"/>
                        <a:pt x="332" y="194"/>
                        <a:pt x="327" y="211"/>
                      </a:cubicBezTo>
                      <a:cubicBezTo>
                        <a:pt x="320" y="227"/>
                        <a:pt x="311" y="243"/>
                        <a:pt x="298" y="256"/>
                      </a:cubicBezTo>
                      <a:cubicBezTo>
                        <a:pt x="287" y="270"/>
                        <a:pt x="272" y="281"/>
                        <a:pt x="256" y="290"/>
                      </a:cubicBezTo>
                      <a:cubicBezTo>
                        <a:pt x="256" y="290"/>
                        <a:pt x="256" y="290"/>
                        <a:pt x="256" y="290"/>
                      </a:cubicBezTo>
                      <a:cubicBezTo>
                        <a:pt x="217" y="308"/>
                        <a:pt x="256" y="290"/>
                        <a:pt x="256" y="290"/>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9" name="Freeform 66"/>
                <p:cNvSpPr/>
                <p:nvPr/>
              </p:nvSpPr>
              <p:spPr bwMode="auto">
                <a:xfrm>
                  <a:off x="5427663" y="2435226"/>
                  <a:ext cx="179388" cy="665163"/>
                </a:xfrm>
                <a:custGeom>
                  <a:avLst/>
                  <a:gdLst>
                    <a:gd name="T0" fmla="*/ 113 w 113"/>
                    <a:gd name="T1" fmla="*/ 220 h 419"/>
                    <a:gd name="T2" fmla="*/ 42 w 113"/>
                    <a:gd name="T3" fmla="*/ 419 h 419"/>
                    <a:gd name="T4" fmla="*/ 0 w 113"/>
                    <a:gd name="T5" fmla="*/ 243 h 419"/>
                    <a:gd name="T6" fmla="*/ 63 w 113"/>
                    <a:gd name="T7" fmla="*/ 0 h 419"/>
                    <a:gd name="T8" fmla="*/ 113 w 113"/>
                    <a:gd name="T9" fmla="*/ 220 h 419"/>
                  </a:gdLst>
                  <a:ahLst/>
                  <a:cxnLst>
                    <a:cxn ang="0">
                      <a:pos x="T0" y="T1"/>
                    </a:cxn>
                    <a:cxn ang="0">
                      <a:pos x="T2" y="T3"/>
                    </a:cxn>
                    <a:cxn ang="0">
                      <a:pos x="T4" y="T5"/>
                    </a:cxn>
                    <a:cxn ang="0">
                      <a:pos x="T6" y="T7"/>
                    </a:cxn>
                    <a:cxn ang="0">
                      <a:pos x="T8" y="T9"/>
                    </a:cxn>
                  </a:cxnLst>
                  <a:rect l="0" t="0" r="r" b="b"/>
                  <a:pathLst>
                    <a:path w="113" h="419">
                      <a:moveTo>
                        <a:pt x="113" y="220"/>
                      </a:moveTo>
                      <a:lnTo>
                        <a:pt x="42" y="419"/>
                      </a:lnTo>
                      <a:lnTo>
                        <a:pt x="0" y="243"/>
                      </a:lnTo>
                      <a:lnTo>
                        <a:pt x="63" y="0"/>
                      </a:lnTo>
                      <a:lnTo>
                        <a:pt x="113" y="220"/>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70" name="Freeform 67"/>
                <p:cNvSpPr/>
                <p:nvPr/>
              </p:nvSpPr>
              <p:spPr bwMode="auto">
                <a:xfrm>
                  <a:off x="4989513" y="3128963"/>
                  <a:ext cx="306388" cy="395288"/>
                </a:xfrm>
                <a:custGeom>
                  <a:avLst/>
                  <a:gdLst>
                    <a:gd name="T0" fmla="*/ 193 w 193"/>
                    <a:gd name="T1" fmla="*/ 121 h 249"/>
                    <a:gd name="T2" fmla="*/ 163 w 193"/>
                    <a:gd name="T3" fmla="*/ 249 h 249"/>
                    <a:gd name="T4" fmla="*/ 11 w 193"/>
                    <a:gd name="T5" fmla="*/ 152 h 249"/>
                    <a:gd name="T6" fmla="*/ 0 w 193"/>
                    <a:gd name="T7" fmla="*/ 0 h 249"/>
                    <a:gd name="T8" fmla="*/ 193 w 193"/>
                    <a:gd name="T9" fmla="*/ 121 h 249"/>
                  </a:gdLst>
                  <a:ahLst/>
                  <a:cxnLst>
                    <a:cxn ang="0">
                      <a:pos x="T0" y="T1"/>
                    </a:cxn>
                    <a:cxn ang="0">
                      <a:pos x="T2" y="T3"/>
                    </a:cxn>
                    <a:cxn ang="0">
                      <a:pos x="T4" y="T5"/>
                    </a:cxn>
                    <a:cxn ang="0">
                      <a:pos x="T6" y="T7"/>
                    </a:cxn>
                    <a:cxn ang="0">
                      <a:pos x="T8" y="T9"/>
                    </a:cxn>
                  </a:cxnLst>
                  <a:rect l="0" t="0" r="r" b="b"/>
                  <a:pathLst>
                    <a:path w="193" h="249">
                      <a:moveTo>
                        <a:pt x="193" y="121"/>
                      </a:moveTo>
                      <a:lnTo>
                        <a:pt x="163" y="249"/>
                      </a:lnTo>
                      <a:lnTo>
                        <a:pt x="11" y="152"/>
                      </a:lnTo>
                      <a:lnTo>
                        <a:pt x="0" y="0"/>
                      </a:lnTo>
                      <a:lnTo>
                        <a:pt x="193" y="121"/>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71" name="Freeform 68"/>
                <p:cNvSpPr/>
                <p:nvPr/>
              </p:nvSpPr>
              <p:spPr bwMode="auto">
                <a:xfrm>
                  <a:off x="5241925" y="3321051"/>
                  <a:ext cx="53975" cy="368300"/>
                </a:xfrm>
                <a:custGeom>
                  <a:avLst/>
                  <a:gdLst>
                    <a:gd name="T0" fmla="*/ 24 w 25"/>
                    <a:gd name="T1" fmla="*/ 85 h 170"/>
                    <a:gd name="T2" fmla="*/ 25 w 25"/>
                    <a:gd name="T3" fmla="*/ 0 h 170"/>
                    <a:gd name="T4" fmla="*/ 3 w 25"/>
                    <a:gd name="T5" fmla="*/ 94 h 170"/>
                    <a:gd name="T6" fmla="*/ 3 w 25"/>
                    <a:gd name="T7" fmla="*/ 170 h 170"/>
                    <a:gd name="T8" fmla="*/ 25 w 25"/>
                    <a:gd name="T9" fmla="*/ 97 h 170"/>
                    <a:gd name="T10" fmla="*/ 24 w 25"/>
                    <a:gd name="T11" fmla="*/ 85 h 170"/>
                    <a:gd name="T12" fmla="*/ 24 w 25"/>
                    <a:gd name="T13" fmla="*/ 85 h 170"/>
                  </a:gdLst>
                  <a:ahLst/>
                  <a:cxnLst>
                    <a:cxn ang="0">
                      <a:pos x="T0" y="T1"/>
                    </a:cxn>
                    <a:cxn ang="0">
                      <a:pos x="T2" y="T3"/>
                    </a:cxn>
                    <a:cxn ang="0">
                      <a:pos x="T4" y="T5"/>
                    </a:cxn>
                    <a:cxn ang="0">
                      <a:pos x="T6" y="T7"/>
                    </a:cxn>
                    <a:cxn ang="0">
                      <a:pos x="T8" y="T9"/>
                    </a:cxn>
                    <a:cxn ang="0">
                      <a:pos x="T10" y="T11"/>
                    </a:cxn>
                    <a:cxn ang="0">
                      <a:pos x="T12" y="T13"/>
                    </a:cxn>
                  </a:cxnLst>
                  <a:rect l="0" t="0" r="r" b="b"/>
                  <a:pathLst>
                    <a:path w="25" h="170">
                      <a:moveTo>
                        <a:pt x="24" y="85"/>
                      </a:moveTo>
                      <a:cubicBezTo>
                        <a:pt x="20" y="57"/>
                        <a:pt x="21" y="29"/>
                        <a:pt x="25" y="0"/>
                      </a:cubicBezTo>
                      <a:cubicBezTo>
                        <a:pt x="3" y="94"/>
                        <a:pt x="3" y="94"/>
                        <a:pt x="3" y="94"/>
                      </a:cubicBezTo>
                      <a:cubicBezTo>
                        <a:pt x="0" y="119"/>
                        <a:pt x="0" y="145"/>
                        <a:pt x="3" y="170"/>
                      </a:cubicBezTo>
                      <a:cubicBezTo>
                        <a:pt x="25" y="97"/>
                        <a:pt x="25" y="97"/>
                        <a:pt x="25" y="97"/>
                      </a:cubicBezTo>
                      <a:cubicBezTo>
                        <a:pt x="24" y="93"/>
                        <a:pt x="24" y="89"/>
                        <a:pt x="24" y="85"/>
                      </a:cubicBezTo>
                      <a:cubicBezTo>
                        <a:pt x="24" y="83"/>
                        <a:pt x="24" y="87"/>
                        <a:pt x="24" y="85"/>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55" name="Freeform 52"/>
                <p:cNvSpPr>
                  <a:spLocks noEditPoints="1"/>
                </p:cNvSpPr>
                <p:nvPr/>
              </p:nvSpPr>
              <p:spPr bwMode="auto">
                <a:xfrm>
                  <a:off x="5018088" y="2347913"/>
                  <a:ext cx="2155825" cy="2160588"/>
                </a:xfrm>
                <a:custGeom>
                  <a:avLst/>
                  <a:gdLst>
                    <a:gd name="T0" fmla="*/ 558 w 999"/>
                    <a:gd name="T1" fmla="*/ 866 h 999"/>
                    <a:gd name="T2" fmla="*/ 547 w 999"/>
                    <a:gd name="T3" fmla="*/ 861 h 999"/>
                    <a:gd name="T4" fmla="*/ 450 w 999"/>
                    <a:gd name="T5" fmla="*/ 860 h 999"/>
                    <a:gd name="T6" fmla="*/ 440 w 999"/>
                    <a:gd name="T7" fmla="*/ 865 h 999"/>
                    <a:gd name="T8" fmla="*/ 244 w 999"/>
                    <a:gd name="T9" fmla="*/ 950 h 999"/>
                    <a:gd name="T10" fmla="*/ 284 w 999"/>
                    <a:gd name="T11" fmla="*/ 792 h 999"/>
                    <a:gd name="T12" fmla="*/ 210 w 999"/>
                    <a:gd name="T13" fmla="*/ 718 h 999"/>
                    <a:gd name="T14" fmla="*/ 198 w 999"/>
                    <a:gd name="T15" fmla="*/ 714 h 999"/>
                    <a:gd name="T16" fmla="*/ 0 w 999"/>
                    <a:gd name="T17" fmla="*/ 637 h 999"/>
                    <a:gd name="T18" fmla="*/ 140 w 999"/>
                    <a:gd name="T19" fmla="*/ 554 h 999"/>
                    <a:gd name="T20" fmla="*/ 140 w 999"/>
                    <a:gd name="T21" fmla="*/ 452 h 999"/>
                    <a:gd name="T22" fmla="*/ 134 w 999"/>
                    <a:gd name="T23" fmla="*/ 441 h 999"/>
                    <a:gd name="T24" fmla="*/ 50 w 999"/>
                    <a:gd name="T25" fmla="*/ 244 h 999"/>
                    <a:gd name="T26" fmla="*/ 207 w 999"/>
                    <a:gd name="T27" fmla="*/ 284 h 999"/>
                    <a:gd name="T28" fmla="*/ 280 w 999"/>
                    <a:gd name="T29" fmla="*/ 211 h 999"/>
                    <a:gd name="T30" fmla="*/ 285 w 999"/>
                    <a:gd name="T31" fmla="*/ 200 h 999"/>
                    <a:gd name="T32" fmla="*/ 362 w 999"/>
                    <a:gd name="T33" fmla="*/ 0 h 999"/>
                    <a:gd name="T34" fmla="*/ 445 w 999"/>
                    <a:gd name="T35" fmla="*/ 141 h 999"/>
                    <a:gd name="T36" fmla="*/ 500 w 999"/>
                    <a:gd name="T37" fmla="*/ 137 h 999"/>
                    <a:gd name="T38" fmla="*/ 555 w 999"/>
                    <a:gd name="T39" fmla="*/ 141 h 999"/>
                    <a:gd name="T40" fmla="*/ 643 w 999"/>
                    <a:gd name="T41" fmla="*/ 2 h 999"/>
                    <a:gd name="T42" fmla="*/ 718 w 999"/>
                    <a:gd name="T43" fmla="*/ 200 h 999"/>
                    <a:gd name="T44" fmla="*/ 721 w 999"/>
                    <a:gd name="T45" fmla="*/ 211 h 999"/>
                    <a:gd name="T46" fmla="*/ 795 w 999"/>
                    <a:gd name="T47" fmla="*/ 287 h 999"/>
                    <a:gd name="T48" fmla="*/ 953 w 999"/>
                    <a:gd name="T49" fmla="*/ 249 h 999"/>
                    <a:gd name="T50" fmla="*/ 866 w 999"/>
                    <a:gd name="T51" fmla="*/ 441 h 999"/>
                    <a:gd name="T52" fmla="*/ 860 w 999"/>
                    <a:gd name="T53" fmla="*/ 452 h 999"/>
                    <a:gd name="T54" fmla="*/ 860 w 999"/>
                    <a:gd name="T55" fmla="*/ 548 h 999"/>
                    <a:gd name="T56" fmla="*/ 860 w 999"/>
                    <a:gd name="T57" fmla="*/ 549 h 999"/>
                    <a:gd name="T58" fmla="*/ 866 w 999"/>
                    <a:gd name="T59" fmla="*/ 559 h 999"/>
                    <a:gd name="T60" fmla="*/ 949 w 999"/>
                    <a:gd name="T61" fmla="*/ 756 h 999"/>
                    <a:gd name="T62" fmla="*/ 793 w 999"/>
                    <a:gd name="T63" fmla="*/ 716 h 999"/>
                    <a:gd name="T64" fmla="*/ 719 w 999"/>
                    <a:gd name="T65" fmla="*/ 791 h 999"/>
                    <a:gd name="T66" fmla="*/ 714 w 999"/>
                    <a:gd name="T67" fmla="*/ 802 h 999"/>
                    <a:gd name="T68" fmla="*/ 637 w 999"/>
                    <a:gd name="T69" fmla="*/ 999 h 999"/>
                    <a:gd name="T70" fmla="*/ 441 w 999"/>
                    <a:gd name="T71" fmla="*/ 356 h 999"/>
                    <a:gd name="T72" fmla="*/ 357 w 999"/>
                    <a:gd name="T73" fmla="*/ 440 h 999"/>
                    <a:gd name="T74" fmla="*/ 357 w 999"/>
                    <a:gd name="T75" fmla="*/ 559 h 999"/>
                    <a:gd name="T76" fmla="*/ 415 w 999"/>
                    <a:gd name="T77" fmla="*/ 630 h 999"/>
                    <a:gd name="T78" fmla="*/ 500 w 999"/>
                    <a:gd name="T79" fmla="*/ 656 h 999"/>
                    <a:gd name="T80" fmla="*/ 611 w 999"/>
                    <a:gd name="T81" fmla="*/ 610 h 999"/>
                    <a:gd name="T82" fmla="*/ 656 w 999"/>
                    <a:gd name="T83" fmla="*/ 502 h 999"/>
                    <a:gd name="T84" fmla="*/ 621 w 999"/>
                    <a:gd name="T85" fmla="*/ 400 h 999"/>
                    <a:gd name="T86" fmla="*/ 546 w 999"/>
                    <a:gd name="T87" fmla="*/ 351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99" h="999">
                      <a:moveTo>
                        <a:pt x="637" y="999"/>
                      </a:moveTo>
                      <a:cubicBezTo>
                        <a:pt x="558" y="866"/>
                        <a:pt x="558" y="866"/>
                        <a:pt x="558" y="866"/>
                      </a:cubicBezTo>
                      <a:cubicBezTo>
                        <a:pt x="554" y="860"/>
                        <a:pt x="554" y="860"/>
                        <a:pt x="554" y="860"/>
                      </a:cubicBezTo>
                      <a:cubicBezTo>
                        <a:pt x="547" y="861"/>
                        <a:pt x="547" y="861"/>
                        <a:pt x="547" y="861"/>
                      </a:cubicBezTo>
                      <a:cubicBezTo>
                        <a:pt x="531" y="863"/>
                        <a:pt x="515" y="864"/>
                        <a:pt x="499" y="864"/>
                      </a:cubicBezTo>
                      <a:cubicBezTo>
                        <a:pt x="483" y="864"/>
                        <a:pt x="467" y="863"/>
                        <a:pt x="450" y="860"/>
                      </a:cubicBezTo>
                      <a:cubicBezTo>
                        <a:pt x="443" y="860"/>
                        <a:pt x="443" y="860"/>
                        <a:pt x="443" y="860"/>
                      </a:cubicBezTo>
                      <a:cubicBezTo>
                        <a:pt x="440" y="865"/>
                        <a:pt x="440" y="865"/>
                        <a:pt x="440" y="865"/>
                      </a:cubicBezTo>
                      <a:cubicBezTo>
                        <a:pt x="357" y="998"/>
                        <a:pt x="357" y="998"/>
                        <a:pt x="357" y="998"/>
                      </a:cubicBezTo>
                      <a:cubicBezTo>
                        <a:pt x="244" y="950"/>
                        <a:pt x="244" y="950"/>
                        <a:pt x="244" y="950"/>
                      </a:cubicBezTo>
                      <a:cubicBezTo>
                        <a:pt x="281" y="799"/>
                        <a:pt x="281" y="799"/>
                        <a:pt x="281" y="799"/>
                      </a:cubicBezTo>
                      <a:cubicBezTo>
                        <a:pt x="284" y="792"/>
                        <a:pt x="284" y="792"/>
                        <a:pt x="284" y="792"/>
                      </a:cubicBezTo>
                      <a:cubicBezTo>
                        <a:pt x="278" y="788"/>
                        <a:pt x="278" y="788"/>
                        <a:pt x="278" y="788"/>
                      </a:cubicBezTo>
                      <a:cubicBezTo>
                        <a:pt x="250" y="766"/>
                        <a:pt x="228" y="743"/>
                        <a:pt x="210" y="718"/>
                      </a:cubicBezTo>
                      <a:cubicBezTo>
                        <a:pt x="205" y="713"/>
                        <a:pt x="205" y="713"/>
                        <a:pt x="205" y="713"/>
                      </a:cubicBezTo>
                      <a:cubicBezTo>
                        <a:pt x="198" y="714"/>
                        <a:pt x="198" y="714"/>
                        <a:pt x="198" y="714"/>
                      </a:cubicBezTo>
                      <a:cubicBezTo>
                        <a:pt x="47" y="751"/>
                        <a:pt x="47" y="751"/>
                        <a:pt x="47" y="751"/>
                      </a:cubicBezTo>
                      <a:cubicBezTo>
                        <a:pt x="0" y="637"/>
                        <a:pt x="0" y="637"/>
                        <a:pt x="0" y="637"/>
                      </a:cubicBezTo>
                      <a:cubicBezTo>
                        <a:pt x="134" y="557"/>
                        <a:pt x="134" y="557"/>
                        <a:pt x="134" y="557"/>
                      </a:cubicBezTo>
                      <a:cubicBezTo>
                        <a:pt x="140" y="554"/>
                        <a:pt x="140" y="554"/>
                        <a:pt x="140" y="554"/>
                      </a:cubicBezTo>
                      <a:cubicBezTo>
                        <a:pt x="140" y="546"/>
                        <a:pt x="140" y="546"/>
                        <a:pt x="140" y="546"/>
                      </a:cubicBezTo>
                      <a:cubicBezTo>
                        <a:pt x="135" y="514"/>
                        <a:pt x="136" y="482"/>
                        <a:pt x="140" y="452"/>
                      </a:cubicBezTo>
                      <a:cubicBezTo>
                        <a:pt x="141" y="445"/>
                        <a:pt x="141" y="445"/>
                        <a:pt x="141" y="445"/>
                      </a:cubicBezTo>
                      <a:cubicBezTo>
                        <a:pt x="134" y="441"/>
                        <a:pt x="134" y="441"/>
                        <a:pt x="134" y="441"/>
                      </a:cubicBezTo>
                      <a:cubicBezTo>
                        <a:pt x="1" y="357"/>
                        <a:pt x="1" y="357"/>
                        <a:pt x="1" y="357"/>
                      </a:cubicBezTo>
                      <a:cubicBezTo>
                        <a:pt x="50" y="244"/>
                        <a:pt x="50" y="244"/>
                        <a:pt x="50" y="244"/>
                      </a:cubicBezTo>
                      <a:cubicBezTo>
                        <a:pt x="200" y="282"/>
                        <a:pt x="200" y="282"/>
                        <a:pt x="200" y="282"/>
                      </a:cubicBezTo>
                      <a:cubicBezTo>
                        <a:pt x="207" y="284"/>
                        <a:pt x="207" y="284"/>
                        <a:pt x="207" y="284"/>
                      </a:cubicBezTo>
                      <a:cubicBezTo>
                        <a:pt x="212" y="278"/>
                        <a:pt x="212" y="278"/>
                        <a:pt x="212" y="278"/>
                      </a:cubicBezTo>
                      <a:cubicBezTo>
                        <a:pt x="233" y="252"/>
                        <a:pt x="255" y="229"/>
                        <a:pt x="280" y="211"/>
                      </a:cubicBezTo>
                      <a:cubicBezTo>
                        <a:pt x="286" y="207"/>
                        <a:pt x="286" y="207"/>
                        <a:pt x="286" y="207"/>
                      </a:cubicBezTo>
                      <a:cubicBezTo>
                        <a:pt x="285" y="200"/>
                        <a:pt x="285" y="200"/>
                        <a:pt x="285" y="200"/>
                      </a:cubicBezTo>
                      <a:cubicBezTo>
                        <a:pt x="248" y="47"/>
                        <a:pt x="248" y="47"/>
                        <a:pt x="248" y="47"/>
                      </a:cubicBezTo>
                      <a:cubicBezTo>
                        <a:pt x="362" y="0"/>
                        <a:pt x="362" y="0"/>
                        <a:pt x="362" y="0"/>
                      </a:cubicBezTo>
                      <a:cubicBezTo>
                        <a:pt x="442" y="134"/>
                        <a:pt x="442" y="134"/>
                        <a:pt x="442" y="134"/>
                      </a:cubicBezTo>
                      <a:cubicBezTo>
                        <a:pt x="445" y="141"/>
                        <a:pt x="445" y="141"/>
                        <a:pt x="445" y="141"/>
                      </a:cubicBezTo>
                      <a:cubicBezTo>
                        <a:pt x="452" y="140"/>
                        <a:pt x="452" y="140"/>
                        <a:pt x="452" y="140"/>
                      </a:cubicBezTo>
                      <a:cubicBezTo>
                        <a:pt x="468" y="138"/>
                        <a:pt x="484" y="137"/>
                        <a:pt x="500" y="137"/>
                      </a:cubicBezTo>
                      <a:cubicBezTo>
                        <a:pt x="516" y="137"/>
                        <a:pt x="532" y="138"/>
                        <a:pt x="548" y="140"/>
                      </a:cubicBezTo>
                      <a:cubicBezTo>
                        <a:pt x="555" y="141"/>
                        <a:pt x="555" y="141"/>
                        <a:pt x="555" y="141"/>
                      </a:cubicBezTo>
                      <a:cubicBezTo>
                        <a:pt x="558" y="135"/>
                        <a:pt x="558" y="135"/>
                        <a:pt x="558" y="135"/>
                      </a:cubicBezTo>
                      <a:cubicBezTo>
                        <a:pt x="643" y="2"/>
                        <a:pt x="643" y="2"/>
                        <a:pt x="643" y="2"/>
                      </a:cubicBezTo>
                      <a:cubicBezTo>
                        <a:pt x="755" y="49"/>
                        <a:pt x="755" y="49"/>
                        <a:pt x="755" y="49"/>
                      </a:cubicBezTo>
                      <a:cubicBezTo>
                        <a:pt x="718" y="200"/>
                        <a:pt x="718" y="200"/>
                        <a:pt x="718" y="200"/>
                      </a:cubicBezTo>
                      <a:cubicBezTo>
                        <a:pt x="716" y="207"/>
                        <a:pt x="716" y="207"/>
                        <a:pt x="716" y="207"/>
                      </a:cubicBezTo>
                      <a:cubicBezTo>
                        <a:pt x="721" y="211"/>
                        <a:pt x="721" y="211"/>
                        <a:pt x="721" y="211"/>
                      </a:cubicBezTo>
                      <a:cubicBezTo>
                        <a:pt x="749" y="233"/>
                        <a:pt x="770" y="256"/>
                        <a:pt x="791" y="281"/>
                      </a:cubicBezTo>
                      <a:cubicBezTo>
                        <a:pt x="795" y="287"/>
                        <a:pt x="795" y="287"/>
                        <a:pt x="795" y="287"/>
                      </a:cubicBezTo>
                      <a:cubicBezTo>
                        <a:pt x="802" y="285"/>
                        <a:pt x="802" y="285"/>
                        <a:pt x="802" y="285"/>
                      </a:cubicBezTo>
                      <a:cubicBezTo>
                        <a:pt x="953" y="249"/>
                        <a:pt x="953" y="249"/>
                        <a:pt x="953" y="249"/>
                      </a:cubicBezTo>
                      <a:cubicBezTo>
                        <a:pt x="999" y="363"/>
                        <a:pt x="999" y="363"/>
                        <a:pt x="999" y="363"/>
                      </a:cubicBezTo>
                      <a:cubicBezTo>
                        <a:pt x="866" y="441"/>
                        <a:pt x="866" y="441"/>
                        <a:pt x="866" y="441"/>
                      </a:cubicBezTo>
                      <a:cubicBezTo>
                        <a:pt x="860" y="445"/>
                        <a:pt x="860" y="445"/>
                        <a:pt x="860" y="445"/>
                      </a:cubicBezTo>
                      <a:cubicBezTo>
                        <a:pt x="860" y="452"/>
                        <a:pt x="860" y="452"/>
                        <a:pt x="860" y="452"/>
                      </a:cubicBezTo>
                      <a:cubicBezTo>
                        <a:pt x="865" y="484"/>
                        <a:pt x="865" y="516"/>
                        <a:pt x="860" y="547"/>
                      </a:cubicBezTo>
                      <a:cubicBezTo>
                        <a:pt x="860" y="547"/>
                        <a:pt x="860" y="547"/>
                        <a:pt x="860" y="548"/>
                      </a:cubicBezTo>
                      <a:cubicBezTo>
                        <a:pt x="860" y="548"/>
                        <a:pt x="860" y="548"/>
                        <a:pt x="860" y="548"/>
                      </a:cubicBezTo>
                      <a:cubicBezTo>
                        <a:pt x="860" y="549"/>
                        <a:pt x="860" y="549"/>
                        <a:pt x="860" y="549"/>
                      </a:cubicBezTo>
                      <a:cubicBezTo>
                        <a:pt x="859" y="555"/>
                        <a:pt x="859" y="555"/>
                        <a:pt x="859" y="555"/>
                      </a:cubicBezTo>
                      <a:cubicBezTo>
                        <a:pt x="866" y="559"/>
                        <a:pt x="866" y="559"/>
                        <a:pt x="866" y="559"/>
                      </a:cubicBezTo>
                      <a:cubicBezTo>
                        <a:pt x="997" y="643"/>
                        <a:pt x="997" y="643"/>
                        <a:pt x="997" y="643"/>
                      </a:cubicBezTo>
                      <a:cubicBezTo>
                        <a:pt x="949" y="756"/>
                        <a:pt x="949" y="756"/>
                        <a:pt x="949" y="756"/>
                      </a:cubicBezTo>
                      <a:cubicBezTo>
                        <a:pt x="800" y="718"/>
                        <a:pt x="800" y="718"/>
                        <a:pt x="800" y="718"/>
                      </a:cubicBezTo>
                      <a:cubicBezTo>
                        <a:pt x="793" y="716"/>
                        <a:pt x="793" y="716"/>
                        <a:pt x="793" y="716"/>
                      </a:cubicBezTo>
                      <a:cubicBezTo>
                        <a:pt x="788" y="722"/>
                        <a:pt x="788" y="722"/>
                        <a:pt x="788" y="722"/>
                      </a:cubicBezTo>
                      <a:cubicBezTo>
                        <a:pt x="767" y="749"/>
                        <a:pt x="743" y="772"/>
                        <a:pt x="719" y="791"/>
                      </a:cubicBezTo>
                      <a:cubicBezTo>
                        <a:pt x="713" y="795"/>
                        <a:pt x="713" y="795"/>
                        <a:pt x="713" y="795"/>
                      </a:cubicBezTo>
                      <a:cubicBezTo>
                        <a:pt x="714" y="802"/>
                        <a:pt x="714" y="802"/>
                        <a:pt x="714" y="802"/>
                      </a:cubicBezTo>
                      <a:cubicBezTo>
                        <a:pt x="751" y="953"/>
                        <a:pt x="751" y="953"/>
                        <a:pt x="751" y="953"/>
                      </a:cubicBezTo>
                      <a:cubicBezTo>
                        <a:pt x="637" y="999"/>
                        <a:pt x="637" y="999"/>
                        <a:pt x="637" y="999"/>
                      </a:cubicBezTo>
                      <a:close/>
                      <a:moveTo>
                        <a:pt x="500" y="345"/>
                      </a:moveTo>
                      <a:cubicBezTo>
                        <a:pt x="481" y="345"/>
                        <a:pt x="460" y="349"/>
                        <a:pt x="441" y="356"/>
                      </a:cubicBezTo>
                      <a:cubicBezTo>
                        <a:pt x="422" y="364"/>
                        <a:pt x="405" y="375"/>
                        <a:pt x="391" y="390"/>
                      </a:cubicBezTo>
                      <a:cubicBezTo>
                        <a:pt x="376" y="404"/>
                        <a:pt x="365" y="421"/>
                        <a:pt x="357" y="440"/>
                      </a:cubicBezTo>
                      <a:cubicBezTo>
                        <a:pt x="349" y="459"/>
                        <a:pt x="344" y="478"/>
                        <a:pt x="344" y="498"/>
                      </a:cubicBezTo>
                      <a:cubicBezTo>
                        <a:pt x="344" y="519"/>
                        <a:pt x="348" y="539"/>
                        <a:pt x="357" y="559"/>
                      </a:cubicBezTo>
                      <a:cubicBezTo>
                        <a:pt x="362" y="574"/>
                        <a:pt x="370" y="587"/>
                        <a:pt x="379" y="599"/>
                      </a:cubicBezTo>
                      <a:cubicBezTo>
                        <a:pt x="391" y="612"/>
                        <a:pt x="401" y="622"/>
                        <a:pt x="415" y="630"/>
                      </a:cubicBezTo>
                      <a:cubicBezTo>
                        <a:pt x="427" y="639"/>
                        <a:pt x="441" y="645"/>
                        <a:pt x="456" y="649"/>
                      </a:cubicBezTo>
                      <a:cubicBezTo>
                        <a:pt x="470" y="654"/>
                        <a:pt x="484" y="656"/>
                        <a:pt x="500" y="656"/>
                      </a:cubicBezTo>
                      <a:cubicBezTo>
                        <a:pt x="521" y="656"/>
                        <a:pt x="540" y="652"/>
                        <a:pt x="559" y="644"/>
                      </a:cubicBezTo>
                      <a:cubicBezTo>
                        <a:pt x="579" y="636"/>
                        <a:pt x="596" y="625"/>
                        <a:pt x="611" y="610"/>
                      </a:cubicBezTo>
                      <a:cubicBezTo>
                        <a:pt x="624" y="596"/>
                        <a:pt x="636" y="579"/>
                        <a:pt x="644" y="561"/>
                      </a:cubicBezTo>
                      <a:cubicBezTo>
                        <a:pt x="652" y="542"/>
                        <a:pt x="656" y="522"/>
                        <a:pt x="656" y="502"/>
                      </a:cubicBezTo>
                      <a:cubicBezTo>
                        <a:pt x="656" y="481"/>
                        <a:pt x="653" y="461"/>
                        <a:pt x="645" y="441"/>
                      </a:cubicBezTo>
                      <a:cubicBezTo>
                        <a:pt x="638" y="427"/>
                        <a:pt x="630" y="413"/>
                        <a:pt x="621" y="400"/>
                      </a:cubicBezTo>
                      <a:cubicBezTo>
                        <a:pt x="611" y="389"/>
                        <a:pt x="599" y="379"/>
                        <a:pt x="587" y="370"/>
                      </a:cubicBezTo>
                      <a:cubicBezTo>
                        <a:pt x="573" y="362"/>
                        <a:pt x="559" y="355"/>
                        <a:pt x="546" y="351"/>
                      </a:cubicBezTo>
                      <a:cubicBezTo>
                        <a:pt x="531" y="347"/>
                        <a:pt x="515" y="345"/>
                        <a:pt x="500" y="345"/>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grpSp>
        </p:grpSp>
        <p:grpSp>
          <p:nvGrpSpPr>
            <p:cNvPr id="50" name="组合 49"/>
            <p:cNvGrpSpPr/>
            <p:nvPr/>
          </p:nvGrpSpPr>
          <p:grpSpPr>
            <a:xfrm>
              <a:off x="3873499" y="1847058"/>
              <a:ext cx="2051050" cy="2032000"/>
              <a:chOff x="5083175" y="2412207"/>
              <a:chExt cx="2051050" cy="2032000"/>
            </a:xfrm>
          </p:grpSpPr>
          <p:sp>
            <p:nvSpPr>
              <p:cNvPr id="34" name="Freeform 32"/>
              <p:cNvSpPr/>
              <p:nvPr/>
            </p:nvSpPr>
            <p:spPr bwMode="auto">
              <a:xfrm>
                <a:off x="6802438" y="3412332"/>
                <a:ext cx="103188" cy="327025"/>
              </a:xfrm>
              <a:custGeom>
                <a:avLst/>
                <a:gdLst>
                  <a:gd name="T0" fmla="*/ 48 w 48"/>
                  <a:gd name="T1" fmla="*/ 81 h 151"/>
                  <a:gd name="T2" fmla="*/ 11 w 48"/>
                  <a:gd name="T3" fmla="*/ 0 h 151"/>
                  <a:gd name="T4" fmla="*/ 8 w 48"/>
                  <a:gd name="T5" fmla="*/ 44 h 151"/>
                  <a:gd name="T6" fmla="*/ 8 w 48"/>
                  <a:gd name="T7" fmla="*/ 44 h 151"/>
                  <a:gd name="T8" fmla="*/ 8 w 48"/>
                  <a:gd name="T9" fmla="*/ 44 h 151"/>
                  <a:gd name="T10" fmla="*/ 8 w 48"/>
                  <a:gd name="T11" fmla="*/ 44 h 151"/>
                  <a:gd name="T12" fmla="*/ 8 w 48"/>
                  <a:gd name="T13" fmla="*/ 47 h 151"/>
                  <a:gd name="T14" fmla="*/ 8 w 48"/>
                  <a:gd name="T15" fmla="*/ 47 h 151"/>
                  <a:gd name="T16" fmla="*/ 8 w 48"/>
                  <a:gd name="T17" fmla="*/ 47 h 151"/>
                  <a:gd name="T18" fmla="*/ 6 w 48"/>
                  <a:gd name="T19" fmla="*/ 67 h 151"/>
                  <a:gd name="T20" fmla="*/ 0 w 48"/>
                  <a:gd name="T21" fmla="*/ 88 h 151"/>
                  <a:gd name="T22" fmla="*/ 40 w 48"/>
                  <a:gd name="T23" fmla="*/ 151 h 151"/>
                  <a:gd name="T24" fmla="*/ 47 w 48"/>
                  <a:gd name="T25" fmla="*/ 118 h 151"/>
                  <a:gd name="T26" fmla="*/ 47 w 48"/>
                  <a:gd name="T27" fmla="*/ 118 h 151"/>
                  <a:gd name="T28" fmla="*/ 47 w 48"/>
                  <a:gd name="T29" fmla="*/ 116 h 151"/>
                  <a:gd name="T30" fmla="*/ 47 w 48"/>
                  <a:gd name="T31" fmla="*/ 116 h 151"/>
                  <a:gd name="T32" fmla="*/ 47 w 48"/>
                  <a:gd name="T33" fmla="*/ 116 h 151"/>
                  <a:gd name="T34" fmla="*/ 48 w 48"/>
                  <a:gd name="T35" fmla="*/ 81 h 151"/>
                  <a:gd name="T36" fmla="*/ 48 w 48"/>
                  <a:gd name="T37" fmla="*/ 81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151">
                    <a:moveTo>
                      <a:pt x="48" y="81"/>
                    </a:moveTo>
                    <a:cubicBezTo>
                      <a:pt x="11" y="0"/>
                      <a:pt x="11" y="0"/>
                      <a:pt x="11" y="0"/>
                    </a:cubicBezTo>
                    <a:cubicBezTo>
                      <a:pt x="12" y="15"/>
                      <a:pt x="11" y="30"/>
                      <a:pt x="8" y="44"/>
                    </a:cubicBezTo>
                    <a:cubicBezTo>
                      <a:pt x="8" y="44"/>
                      <a:pt x="8" y="44"/>
                      <a:pt x="8" y="44"/>
                    </a:cubicBezTo>
                    <a:cubicBezTo>
                      <a:pt x="8" y="44"/>
                      <a:pt x="8" y="44"/>
                      <a:pt x="8" y="44"/>
                    </a:cubicBezTo>
                    <a:cubicBezTo>
                      <a:pt x="8" y="44"/>
                      <a:pt x="8" y="44"/>
                      <a:pt x="8" y="44"/>
                    </a:cubicBezTo>
                    <a:cubicBezTo>
                      <a:pt x="8" y="45"/>
                      <a:pt x="8" y="46"/>
                      <a:pt x="8" y="47"/>
                    </a:cubicBezTo>
                    <a:cubicBezTo>
                      <a:pt x="8" y="47"/>
                      <a:pt x="8" y="47"/>
                      <a:pt x="8" y="47"/>
                    </a:cubicBezTo>
                    <a:cubicBezTo>
                      <a:pt x="8" y="47"/>
                      <a:pt x="8" y="47"/>
                      <a:pt x="8" y="47"/>
                    </a:cubicBezTo>
                    <a:cubicBezTo>
                      <a:pt x="8" y="53"/>
                      <a:pt x="6" y="60"/>
                      <a:pt x="6" y="67"/>
                    </a:cubicBezTo>
                    <a:cubicBezTo>
                      <a:pt x="4" y="73"/>
                      <a:pt x="3" y="81"/>
                      <a:pt x="0" y="88"/>
                    </a:cubicBezTo>
                    <a:cubicBezTo>
                      <a:pt x="40" y="151"/>
                      <a:pt x="40" y="151"/>
                      <a:pt x="40" y="151"/>
                    </a:cubicBezTo>
                    <a:cubicBezTo>
                      <a:pt x="44" y="141"/>
                      <a:pt x="46" y="129"/>
                      <a:pt x="47" y="118"/>
                    </a:cubicBezTo>
                    <a:cubicBezTo>
                      <a:pt x="47" y="118"/>
                      <a:pt x="47" y="118"/>
                      <a:pt x="47" y="118"/>
                    </a:cubicBezTo>
                    <a:cubicBezTo>
                      <a:pt x="47" y="117"/>
                      <a:pt x="47" y="117"/>
                      <a:pt x="47" y="116"/>
                    </a:cubicBezTo>
                    <a:cubicBezTo>
                      <a:pt x="47" y="116"/>
                      <a:pt x="47" y="116"/>
                      <a:pt x="47" y="116"/>
                    </a:cubicBezTo>
                    <a:cubicBezTo>
                      <a:pt x="47" y="116"/>
                      <a:pt x="47" y="116"/>
                      <a:pt x="47" y="116"/>
                    </a:cubicBezTo>
                    <a:cubicBezTo>
                      <a:pt x="48" y="105"/>
                      <a:pt x="48" y="93"/>
                      <a:pt x="48" y="81"/>
                    </a:cubicBezTo>
                    <a:cubicBezTo>
                      <a:pt x="48" y="81"/>
                      <a:pt x="48" y="83"/>
                      <a:pt x="48" y="81"/>
                    </a:cubicBezTo>
                    <a:close/>
                  </a:path>
                </a:pathLst>
              </a:custGeom>
              <a:solidFill>
                <a:schemeClr val="accent2">
                  <a:lumMod val="50000"/>
                </a:schemeClr>
              </a:solidFill>
              <a:ln>
                <a:solidFill>
                  <a:schemeClr val="accent2">
                    <a:lumMod val="50000"/>
                  </a:schemeClr>
                </a:solidFill>
              </a:ln>
            </p:spPr>
            <p:txBody>
              <a:bodyPr vert="horz" wrap="square" lIns="91440" tIns="45720" rIns="91440" bIns="45720" numCol="1" anchor="t" anchorCtr="0" compatLnSpc="1"/>
              <a:lstStyle/>
              <a:p>
                <a:endParaRPr lang="zh-CN" altLang="en-US"/>
              </a:p>
            </p:txBody>
          </p:sp>
          <p:sp>
            <p:nvSpPr>
              <p:cNvPr id="35" name="Freeform 33"/>
              <p:cNvSpPr/>
              <p:nvPr/>
            </p:nvSpPr>
            <p:spPr bwMode="auto">
              <a:xfrm>
                <a:off x="6619875" y="3931444"/>
                <a:ext cx="363538" cy="157163"/>
              </a:xfrm>
              <a:custGeom>
                <a:avLst/>
                <a:gdLst>
                  <a:gd name="T0" fmla="*/ 188 w 229"/>
                  <a:gd name="T1" fmla="*/ 73 h 99"/>
                  <a:gd name="T2" fmla="*/ 229 w 229"/>
                  <a:gd name="T3" fmla="*/ 99 h 99"/>
                  <a:gd name="T4" fmla="*/ 79 w 229"/>
                  <a:gd name="T5" fmla="*/ 43 h 99"/>
                  <a:gd name="T6" fmla="*/ 0 w 229"/>
                  <a:gd name="T7" fmla="*/ 0 h 99"/>
                  <a:gd name="T8" fmla="*/ 188 w 229"/>
                  <a:gd name="T9" fmla="*/ 73 h 99"/>
                </a:gdLst>
                <a:ahLst/>
                <a:cxnLst>
                  <a:cxn ang="0">
                    <a:pos x="T0" y="T1"/>
                  </a:cxn>
                  <a:cxn ang="0">
                    <a:pos x="T2" y="T3"/>
                  </a:cxn>
                  <a:cxn ang="0">
                    <a:pos x="T4" y="T5"/>
                  </a:cxn>
                  <a:cxn ang="0">
                    <a:pos x="T6" y="T7"/>
                  </a:cxn>
                  <a:cxn ang="0">
                    <a:pos x="T8" y="T9"/>
                  </a:cxn>
                </a:cxnLst>
                <a:rect l="0" t="0" r="r" b="b"/>
                <a:pathLst>
                  <a:path w="229" h="99">
                    <a:moveTo>
                      <a:pt x="188" y="73"/>
                    </a:moveTo>
                    <a:lnTo>
                      <a:pt x="229" y="99"/>
                    </a:lnTo>
                    <a:lnTo>
                      <a:pt x="79" y="43"/>
                    </a:lnTo>
                    <a:lnTo>
                      <a:pt x="0" y="0"/>
                    </a:lnTo>
                    <a:lnTo>
                      <a:pt x="188" y="73"/>
                    </a:ln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36" name="Freeform 34"/>
              <p:cNvSpPr/>
              <p:nvPr/>
            </p:nvSpPr>
            <p:spPr bwMode="auto">
              <a:xfrm>
                <a:off x="6467475" y="3931444"/>
                <a:ext cx="277813" cy="165100"/>
              </a:xfrm>
              <a:custGeom>
                <a:avLst/>
                <a:gdLst>
                  <a:gd name="T0" fmla="*/ 71 w 129"/>
                  <a:gd name="T1" fmla="*/ 0 h 76"/>
                  <a:gd name="T2" fmla="*/ 0 w 129"/>
                  <a:gd name="T3" fmla="*/ 57 h 76"/>
                  <a:gd name="T4" fmla="*/ 72 w 129"/>
                  <a:gd name="T5" fmla="*/ 76 h 76"/>
                  <a:gd name="T6" fmla="*/ 117 w 129"/>
                  <a:gd name="T7" fmla="*/ 44 h 76"/>
                  <a:gd name="T8" fmla="*/ 129 w 129"/>
                  <a:gd name="T9" fmla="*/ 31 h 76"/>
                  <a:gd name="T10" fmla="*/ 71 w 129"/>
                  <a:gd name="T11" fmla="*/ 0 h 76"/>
                  <a:gd name="T12" fmla="*/ 71 w 129"/>
                  <a:gd name="T13" fmla="*/ 0 h 76"/>
                </a:gdLst>
                <a:ahLst/>
                <a:cxnLst>
                  <a:cxn ang="0">
                    <a:pos x="T0" y="T1"/>
                  </a:cxn>
                  <a:cxn ang="0">
                    <a:pos x="T2" y="T3"/>
                  </a:cxn>
                  <a:cxn ang="0">
                    <a:pos x="T4" y="T5"/>
                  </a:cxn>
                  <a:cxn ang="0">
                    <a:pos x="T6" y="T7"/>
                  </a:cxn>
                  <a:cxn ang="0">
                    <a:pos x="T8" y="T9"/>
                  </a:cxn>
                  <a:cxn ang="0">
                    <a:pos x="T10" y="T11"/>
                  </a:cxn>
                  <a:cxn ang="0">
                    <a:pos x="T12" y="T13"/>
                  </a:cxn>
                </a:cxnLst>
                <a:rect l="0" t="0" r="r" b="b"/>
                <a:pathLst>
                  <a:path w="129" h="76">
                    <a:moveTo>
                      <a:pt x="71" y="0"/>
                    </a:moveTo>
                    <a:cubicBezTo>
                      <a:pt x="50" y="22"/>
                      <a:pt x="27" y="41"/>
                      <a:pt x="0" y="57"/>
                    </a:cubicBezTo>
                    <a:cubicBezTo>
                      <a:pt x="72" y="76"/>
                      <a:pt x="72" y="76"/>
                      <a:pt x="72" y="76"/>
                    </a:cubicBezTo>
                    <a:cubicBezTo>
                      <a:pt x="88" y="66"/>
                      <a:pt x="103" y="56"/>
                      <a:pt x="117" y="44"/>
                    </a:cubicBezTo>
                    <a:cubicBezTo>
                      <a:pt x="121" y="39"/>
                      <a:pt x="126" y="36"/>
                      <a:pt x="129" y="31"/>
                    </a:cubicBezTo>
                    <a:cubicBezTo>
                      <a:pt x="71" y="0"/>
                      <a:pt x="71" y="0"/>
                      <a:pt x="71" y="0"/>
                    </a:cubicBezTo>
                    <a:cubicBezTo>
                      <a:pt x="70" y="2"/>
                      <a:pt x="71" y="0"/>
                      <a:pt x="71" y="0"/>
                    </a:cubicBezTo>
                    <a:close/>
                  </a:path>
                </a:pathLst>
              </a:custGeom>
              <a:solidFill>
                <a:schemeClr val="accent2">
                  <a:lumMod val="50000"/>
                </a:schemeClr>
              </a:solidFill>
              <a:ln>
                <a:solidFill>
                  <a:schemeClr val="accent2">
                    <a:lumMod val="50000"/>
                  </a:schemeClr>
                </a:solidFill>
              </a:ln>
            </p:spPr>
            <p:txBody>
              <a:bodyPr vert="horz" wrap="square" lIns="91440" tIns="45720" rIns="91440" bIns="45720" numCol="1" anchor="t" anchorCtr="0" compatLnSpc="1"/>
              <a:lstStyle/>
              <a:p>
                <a:endParaRPr lang="zh-CN" altLang="en-US"/>
              </a:p>
            </p:txBody>
          </p:sp>
          <p:sp>
            <p:nvSpPr>
              <p:cNvPr id="37" name="Freeform 35"/>
              <p:cNvSpPr/>
              <p:nvPr/>
            </p:nvSpPr>
            <p:spPr bwMode="auto">
              <a:xfrm>
                <a:off x="6467475" y="4053364"/>
                <a:ext cx="187325" cy="315913"/>
              </a:xfrm>
              <a:custGeom>
                <a:avLst/>
                <a:gdLst>
                  <a:gd name="T0" fmla="*/ 0 w 118"/>
                  <a:gd name="T1" fmla="*/ 0 h 199"/>
                  <a:gd name="T2" fmla="*/ 98 w 118"/>
                  <a:gd name="T3" fmla="*/ 26 h 199"/>
                  <a:gd name="T4" fmla="*/ 118 w 118"/>
                  <a:gd name="T5" fmla="*/ 183 h 199"/>
                  <a:gd name="T6" fmla="*/ 26 w 118"/>
                  <a:gd name="T7" fmla="*/ 199 h 199"/>
                  <a:gd name="T8" fmla="*/ 0 w 118"/>
                  <a:gd name="T9" fmla="*/ 0 h 199"/>
                </a:gdLst>
                <a:ahLst/>
                <a:cxnLst>
                  <a:cxn ang="0">
                    <a:pos x="T0" y="T1"/>
                  </a:cxn>
                  <a:cxn ang="0">
                    <a:pos x="T2" y="T3"/>
                  </a:cxn>
                  <a:cxn ang="0">
                    <a:pos x="T4" y="T5"/>
                  </a:cxn>
                  <a:cxn ang="0">
                    <a:pos x="T6" y="T7"/>
                  </a:cxn>
                  <a:cxn ang="0">
                    <a:pos x="T8" y="T9"/>
                  </a:cxn>
                </a:cxnLst>
                <a:rect l="0" t="0" r="r" b="b"/>
                <a:pathLst>
                  <a:path w="118" h="199">
                    <a:moveTo>
                      <a:pt x="0" y="0"/>
                    </a:moveTo>
                    <a:lnTo>
                      <a:pt x="98" y="26"/>
                    </a:lnTo>
                    <a:lnTo>
                      <a:pt x="118" y="183"/>
                    </a:lnTo>
                    <a:lnTo>
                      <a:pt x="26" y="199"/>
                    </a:lnTo>
                    <a:lnTo>
                      <a:pt x="0" y="0"/>
                    </a:lnTo>
                    <a:close/>
                  </a:path>
                </a:pathLst>
              </a:custGeom>
              <a:solidFill>
                <a:schemeClr val="accent2">
                  <a:lumMod val="75000"/>
                </a:schemeClr>
              </a:solidFill>
              <a:ln w="3175">
                <a:solidFill>
                  <a:schemeClr val="accent2">
                    <a:lumMod val="75000"/>
                  </a:schemeClr>
                </a:solidFill>
              </a:ln>
            </p:spPr>
            <p:txBody>
              <a:bodyPr vert="horz" wrap="square" lIns="91440" tIns="45720" rIns="91440" bIns="45720" numCol="1" anchor="t" anchorCtr="0" compatLnSpc="1"/>
              <a:lstStyle/>
              <a:p>
                <a:endParaRPr lang="zh-CN" altLang="en-US"/>
              </a:p>
            </p:txBody>
          </p:sp>
          <p:sp>
            <p:nvSpPr>
              <p:cNvPr id="38" name="Freeform 36"/>
              <p:cNvSpPr/>
              <p:nvPr/>
            </p:nvSpPr>
            <p:spPr bwMode="auto">
              <a:xfrm>
                <a:off x="6243638" y="4345782"/>
                <a:ext cx="411163" cy="98425"/>
              </a:xfrm>
              <a:custGeom>
                <a:avLst/>
                <a:gdLst>
                  <a:gd name="T0" fmla="*/ 167 w 259"/>
                  <a:gd name="T1" fmla="*/ 16 h 62"/>
                  <a:gd name="T2" fmla="*/ 259 w 259"/>
                  <a:gd name="T3" fmla="*/ 0 h 62"/>
                  <a:gd name="T4" fmla="*/ 127 w 259"/>
                  <a:gd name="T5" fmla="*/ 38 h 62"/>
                  <a:gd name="T6" fmla="*/ 0 w 259"/>
                  <a:gd name="T7" fmla="*/ 62 h 62"/>
                  <a:gd name="T8" fmla="*/ 167 w 259"/>
                  <a:gd name="T9" fmla="*/ 16 h 62"/>
                </a:gdLst>
                <a:ahLst/>
                <a:cxnLst>
                  <a:cxn ang="0">
                    <a:pos x="T0" y="T1"/>
                  </a:cxn>
                  <a:cxn ang="0">
                    <a:pos x="T2" y="T3"/>
                  </a:cxn>
                  <a:cxn ang="0">
                    <a:pos x="T4" y="T5"/>
                  </a:cxn>
                  <a:cxn ang="0">
                    <a:pos x="T6" y="T7"/>
                  </a:cxn>
                  <a:cxn ang="0">
                    <a:pos x="T8" y="T9"/>
                  </a:cxn>
                </a:cxnLst>
                <a:rect l="0" t="0" r="r" b="b"/>
                <a:pathLst>
                  <a:path w="259" h="62">
                    <a:moveTo>
                      <a:pt x="167" y="16"/>
                    </a:moveTo>
                    <a:lnTo>
                      <a:pt x="259" y="0"/>
                    </a:lnTo>
                    <a:lnTo>
                      <a:pt x="127" y="38"/>
                    </a:lnTo>
                    <a:lnTo>
                      <a:pt x="0" y="62"/>
                    </a:lnTo>
                    <a:lnTo>
                      <a:pt x="167" y="16"/>
                    </a:ln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39" name="Freeform 37"/>
              <p:cNvSpPr/>
              <p:nvPr/>
            </p:nvSpPr>
            <p:spPr bwMode="auto">
              <a:xfrm>
                <a:off x="5157788" y="3798094"/>
                <a:ext cx="684213" cy="123825"/>
              </a:xfrm>
              <a:custGeom>
                <a:avLst/>
                <a:gdLst>
                  <a:gd name="T0" fmla="*/ 200 w 431"/>
                  <a:gd name="T1" fmla="*/ 0 h 78"/>
                  <a:gd name="T2" fmla="*/ 431 w 431"/>
                  <a:gd name="T3" fmla="*/ 60 h 78"/>
                  <a:gd name="T4" fmla="*/ 270 w 431"/>
                  <a:gd name="T5" fmla="*/ 78 h 78"/>
                  <a:gd name="T6" fmla="*/ 0 w 431"/>
                  <a:gd name="T7" fmla="*/ 23 h 78"/>
                  <a:gd name="T8" fmla="*/ 200 w 431"/>
                  <a:gd name="T9" fmla="*/ 0 h 78"/>
                </a:gdLst>
                <a:ahLst/>
                <a:cxnLst>
                  <a:cxn ang="0">
                    <a:pos x="T0" y="T1"/>
                  </a:cxn>
                  <a:cxn ang="0">
                    <a:pos x="T2" y="T3"/>
                  </a:cxn>
                  <a:cxn ang="0">
                    <a:pos x="T4" y="T5"/>
                  </a:cxn>
                  <a:cxn ang="0">
                    <a:pos x="T6" y="T7"/>
                  </a:cxn>
                  <a:cxn ang="0">
                    <a:pos x="T8" y="T9"/>
                  </a:cxn>
                </a:cxnLst>
                <a:rect l="0" t="0" r="r" b="b"/>
                <a:pathLst>
                  <a:path w="431" h="78">
                    <a:moveTo>
                      <a:pt x="200" y="0"/>
                    </a:moveTo>
                    <a:lnTo>
                      <a:pt x="431" y="60"/>
                    </a:lnTo>
                    <a:lnTo>
                      <a:pt x="270" y="78"/>
                    </a:lnTo>
                    <a:lnTo>
                      <a:pt x="0" y="23"/>
                    </a:lnTo>
                    <a:lnTo>
                      <a:pt x="200" y="0"/>
                    </a:lnTo>
                    <a:close/>
                  </a:path>
                </a:pathLst>
              </a:custGeom>
              <a:solidFill>
                <a:schemeClr val="accent2">
                  <a:lumMod val="50000"/>
                </a:schemeClr>
              </a:solidFill>
              <a:ln>
                <a:solidFill>
                  <a:schemeClr val="accent2">
                    <a:lumMod val="50000"/>
                  </a:schemeClr>
                </a:solidFill>
              </a:ln>
            </p:spPr>
            <p:txBody>
              <a:bodyPr vert="horz" wrap="square" lIns="91440" tIns="45720" rIns="91440" bIns="45720" numCol="1" anchor="t" anchorCtr="0" compatLnSpc="1"/>
              <a:lstStyle/>
              <a:p>
                <a:endParaRPr lang="zh-CN" altLang="en-US"/>
              </a:p>
            </p:txBody>
          </p:sp>
          <p:sp>
            <p:nvSpPr>
              <p:cNvPr id="40" name="Freeform 38"/>
              <p:cNvSpPr/>
              <p:nvPr/>
            </p:nvSpPr>
            <p:spPr bwMode="auto">
              <a:xfrm>
                <a:off x="5721350" y="4133057"/>
                <a:ext cx="471488" cy="249238"/>
              </a:xfrm>
              <a:custGeom>
                <a:avLst/>
                <a:gdLst>
                  <a:gd name="T0" fmla="*/ 125 w 297"/>
                  <a:gd name="T1" fmla="*/ 0 h 157"/>
                  <a:gd name="T2" fmla="*/ 297 w 297"/>
                  <a:gd name="T3" fmla="*/ 15 h 157"/>
                  <a:gd name="T4" fmla="*/ 198 w 297"/>
                  <a:gd name="T5" fmla="*/ 141 h 157"/>
                  <a:gd name="T6" fmla="*/ 0 w 297"/>
                  <a:gd name="T7" fmla="*/ 157 h 157"/>
                  <a:gd name="T8" fmla="*/ 125 w 297"/>
                  <a:gd name="T9" fmla="*/ 0 h 157"/>
                </a:gdLst>
                <a:ahLst/>
                <a:cxnLst>
                  <a:cxn ang="0">
                    <a:pos x="T0" y="T1"/>
                  </a:cxn>
                  <a:cxn ang="0">
                    <a:pos x="T2" y="T3"/>
                  </a:cxn>
                  <a:cxn ang="0">
                    <a:pos x="T4" y="T5"/>
                  </a:cxn>
                  <a:cxn ang="0">
                    <a:pos x="T6" y="T7"/>
                  </a:cxn>
                  <a:cxn ang="0">
                    <a:pos x="T8" y="T9"/>
                  </a:cxn>
                </a:cxnLst>
                <a:rect l="0" t="0" r="r" b="b"/>
                <a:pathLst>
                  <a:path w="297" h="157">
                    <a:moveTo>
                      <a:pt x="125" y="0"/>
                    </a:moveTo>
                    <a:lnTo>
                      <a:pt x="297" y="15"/>
                    </a:lnTo>
                    <a:lnTo>
                      <a:pt x="198" y="141"/>
                    </a:lnTo>
                    <a:lnTo>
                      <a:pt x="0" y="157"/>
                    </a:lnTo>
                    <a:lnTo>
                      <a:pt x="125" y="0"/>
                    </a:lnTo>
                    <a:close/>
                  </a:path>
                </a:pathLst>
              </a:custGeom>
              <a:solidFill>
                <a:schemeClr val="accent2">
                  <a:lumMod val="50000"/>
                </a:schemeClr>
              </a:solidFill>
              <a:ln>
                <a:solidFill>
                  <a:schemeClr val="accent2">
                    <a:lumMod val="50000"/>
                  </a:schemeClr>
                </a:solidFill>
              </a:ln>
            </p:spPr>
            <p:txBody>
              <a:bodyPr vert="horz" wrap="square" lIns="91440" tIns="45720" rIns="91440" bIns="45720" numCol="1" anchor="t" anchorCtr="0" compatLnSpc="1"/>
              <a:lstStyle/>
              <a:p>
                <a:endParaRPr lang="zh-CN" altLang="en-US"/>
              </a:p>
            </p:txBody>
          </p:sp>
          <p:sp>
            <p:nvSpPr>
              <p:cNvPr id="41" name="Freeform 39"/>
              <p:cNvSpPr/>
              <p:nvPr/>
            </p:nvSpPr>
            <p:spPr bwMode="auto">
              <a:xfrm>
                <a:off x="6035675" y="4152107"/>
                <a:ext cx="265113" cy="22225"/>
              </a:xfrm>
              <a:custGeom>
                <a:avLst/>
                <a:gdLst>
                  <a:gd name="T0" fmla="*/ 115 w 123"/>
                  <a:gd name="T1" fmla="*/ 9 h 10"/>
                  <a:gd name="T2" fmla="*/ 0 w 123"/>
                  <a:gd name="T3" fmla="*/ 0 h 10"/>
                  <a:gd name="T4" fmla="*/ 2 w 123"/>
                  <a:gd name="T5" fmla="*/ 0 h 10"/>
                  <a:gd name="T6" fmla="*/ 4 w 123"/>
                  <a:gd name="T7" fmla="*/ 0 h 10"/>
                  <a:gd name="T8" fmla="*/ 8 w 123"/>
                  <a:gd name="T9" fmla="*/ 0 h 10"/>
                  <a:gd name="T10" fmla="*/ 10 w 123"/>
                  <a:gd name="T11" fmla="*/ 0 h 10"/>
                  <a:gd name="T12" fmla="*/ 123 w 123"/>
                  <a:gd name="T13" fmla="*/ 10 h 10"/>
                  <a:gd name="T14" fmla="*/ 121 w 123"/>
                  <a:gd name="T15" fmla="*/ 10 h 10"/>
                  <a:gd name="T16" fmla="*/ 118 w 123"/>
                  <a:gd name="T17" fmla="*/ 9 h 10"/>
                  <a:gd name="T18" fmla="*/ 117 w 123"/>
                  <a:gd name="T19" fmla="*/ 9 h 10"/>
                  <a:gd name="T20" fmla="*/ 115 w 123"/>
                  <a:gd name="T21"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 h="10">
                    <a:moveTo>
                      <a:pt x="115" y="9"/>
                    </a:moveTo>
                    <a:cubicBezTo>
                      <a:pt x="0" y="0"/>
                      <a:pt x="0" y="0"/>
                      <a:pt x="0" y="0"/>
                    </a:cubicBezTo>
                    <a:cubicBezTo>
                      <a:pt x="1" y="0"/>
                      <a:pt x="1" y="0"/>
                      <a:pt x="2" y="0"/>
                    </a:cubicBezTo>
                    <a:cubicBezTo>
                      <a:pt x="3" y="0"/>
                      <a:pt x="4" y="0"/>
                      <a:pt x="4" y="0"/>
                    </a:cubicBezTo>
                    <a:cubicBezTo>
                      <a:pt x="7" y="0"/>
                      <a:pt x="7" y="0"/>
                      <a:pt x="8" y="0"/>
                    </a:cubicBezTo>
                    <a:cubicBezTo>
                      <a:pt x="8" y="0"/>
                      <a:pt x="9" y="0"/>
                      <a:pt x="10" y="0"/>
                    </a:cubicBezTo>
                    <a:cubicBezTo>
                      <a:pt x="123" y="10"/>
                      <a:pt x="123" y="10"/>
                      <a:pt x="123" y="10"/>
                    </a:cubicBezTo>
                    <a:cubicBezTo>
                      <a:pt x="122" y="10"/>
                      <a:pt x="121" y="10"/>
                      <a:pt x="121" y="10"/>
                    </a:cubicBezTo>
                    <a:cubicBezTo>
                      <a:pt x="119" y="9"/>
                      <a:pt x="118" y="9"/>
                      <a:pt x="118" y="9"/>
                    </a:cubicBezTo>
                    <a:cubicBezTo>
                      <a:pt x="117" y="9"/>
                      <a:pt x="117" y="9"/>
                      <a:pt x="117" y="9"/>
                    </a:cubicBezTo>
                    <a:cubicBezTo>
                      <a:pt x="116" y="9"/>
                      <a:pt x="116" y="9"/>
                      <a:pt x="115" y="9"/>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2" name="Freeform 40"/>
              <p:cNvSpPr/>
              <p:nvPr/>
            </p:nvSpPr>
            <p:spPr bwMode="auto">
              <a:xfrm>
                <a:off x="6035675" y="4152107"/>
                <a:ext cx="265113" cy="22225"/>
              </a:xfrm>
              <a:custGeom>
                <a:avLst/>
                <a:gdLst>
                  <a:gd name="T0" fmla="*/ 10 w 123"/>
                  <a:gd name="T1" fmla="*/ 0 h 10"/>
                  <a:gd name="T2" fmla="*/ 123 w 123"/>
                  <a:gd name="T3" fmla="*/ 10 h 10"/>
                  <a:gd name="T4" fmla="*/ 121 w 123"/>
                  <a:gd name="T5" fmla="*/ 10 h 10"/>
                  <a:gd name="T6" fmla="*/ 118 w 123"/>
                  <a:gd name="T7" fmla="*/ 9 h 10"/>
                  <a:gd name="T8" fmla="*/ 117 w 123"/>
                  <a:gd name="T9" fmla="*/ 9 h 10"/>
                  <a:gd name="T10" fmla="*/ 115 w 123"/>
                  <a:gd name="T11" fmla="*/ 9 h 10"/>
                  <a:gd name="T12" fmla="*/ 0 w 123"/>
                  <a:gd name="T13" fmla="*/ 0 h 10"/>
                  <a:gd name="T14" fmla="*/ 2 w 123"/>
                  <a:gd name="T15" fmla="*/ 0 h 10"/>
                  <a:gd name="T16" fmla="*/ 4 w 123"/>
                  <a:gd name="T17" fmla="*/ 0 h 10"/>
                  <a:gd name="T18" fmla="*/ 8 w 123"/>
                  <a:gd name="T19" fmla="*/ 0 h 10"/>
                  <a:gd name="T20" fmla="*/ 10 w 123"/>
                  <a:gd name="T21"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3" h="10">
                    <a:moveTo>
                      <a:pt x="10" y="0"/>
                    </a:moveTo>
                    <a:cubicBezTo>
                      <a:pt x="123" y="10"/>
                      <a:pt x="123" y="10"/>
                      <a:pt x="123" y="10"/>
                    </a:cubicBezTo>
                    <a:cubicBezTo>
                      <a:pt x="122" y="10"/>
                      <a:pt x="121" y="10"/>
                      <a:pt x="121" y="10"/>
                    </a:cubicBezTo>
                    <a:cubicBezTo>
                      <a:pt x="119" y="9"/>
                      <a:pt x="118" y="9"/>
                      <a:pt x="118" y="9"/>
                    </a:cubicBezTo>
                    <a:cubicBezTo>
                      <a:pt x="117" y="9"/>
                      <a:pt x="117" y="9"/>
                      <a:pt x="117" y="9"/>
                    </a:cubicBezTo>
                    <a:cubicBezTo>
                      <a:pt x="116" y="9"/>
                      <a:pt x="116" y="9"/>
                      <a:pt x="115" y="9"/>
                    </a:cubicBezTo>
                    <a:cubicBezTo>
                      <a:pt x="0" y="0"/>
                      <a:pt x="0" y="0"/>
                      <a:pt x="0" y="0"/>
                    </a:cubicBezTo>
                    <a:cubicBezTo>
                      <a:pt x="1" y="0"/>
                      <a:pt x="1" y="0"/>
                      <a:pt x="2" y="0"/>
                    </a:cubicBezTo>
                    <a:cubicBezTo>
                      <a:pt x="3" y="0"/>
                      <a:pt x="4" y="0"/>
                      <a:pt x="4" y="0"/>
                    </a:cubicBezTo>
                    <a:cubicBezTo>
                      <a:pt x="7" y="0"/>
                      <a:pt x="7" y="0"/>
                      <a:pt x="8" y="0"/>
                    </a:cubicBezTo>
                    <a:cubicBezTo>
                      <a:pt x="8" y="0"/>
                      <a:pt x="9" y="0"/>
                      <a:pt x="10" y="0"/>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3" name="Freeform 41"/>
              <p:cNvSpPr/>
              <p:nvPr/>
            </p:nvSpPr>
            <p:spPr bwMode="auto">
              <a:xfrm>
                <a:off x="6057900" y="4152107"/>
                <a:ext cx="247650" cy="22225"/>
              </a:xfrm>
              <a:custGeom>
                <a:avLst/>
                <a:gdLst>
                  <a:gd name="T0" fmla="*/ 5 w 115"/>
                  <a:gd name="T1" fmla="*/ 0 h 10"/>
                  <a:gd name="T2" fmla="*/ 115 w 115"/>
                  <a:gd name="T3" fmla="*/ 10 h 10"/>
                  <a:gd name="T4" fmla="*/ 115 w 115"/>
                  <a:gd name="T5" fmla="*/ 10 h 10"/>
                  <a:gd name="T6" fmla="*/ 114 w 115"/>
                  <a:gd name="T7" fmla="*/ 10 h 10"/>
                  <a:gd name="T8" fmla="*/ 113 w 115"/>
                  <a:gd name="T9" fmla="*/ 10 h 10"/>
                  <a:gd name="T10" fmla="*/ 113 w 115"/>
                  <a:gd name="T11" fmla="*/ 10 h 10"/>
                  <a:gd name="T12" fmla="*/ 0 w 115"/>
                  <a:gd name="T13" fmla="*/ 0 h 10"/>
                  <a:gd name="T14" fmla="*/ 1 w 115"/>
                  <a:gd name="T15" fmla="*/ 0 h 10"/>
                  <a:gd name="T16" fmla="*/ 2 w 115"/>
                  <a:gd name="T17" fmla="*/ 0 h 10"/>
                  <a:gd name="T18" fmla="*/ 4 w 115"/>
                  <a:gd name="T19" fmla="*/ 0 h 10"/>
                  <a:gd name="T20" fmla="*/ 5 w 115"/>
                  <a:gd name="T21"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0">
                    <a:moveTo>
                      <a:pt x="5" y="0"/>
                    </a:moveTo>
                    <a:cubicBezTo>
                      <a:pt x="115" y="10"/>
                      <a:pt x="115" y="10"/>
                      <a:pt x="115" y="10"/>
                    </a:cubicBezTo>
                    <a:cubicBezTo>
                      <a:pt x="115" y="10"/>
                      <a:pt x="115" y="10"/>
                      <a:pt x="115" y="10"/>
                    </a:cubicBezTo>
                    <a:cubicBezTo>
                      <a:pt x="115" y="10"/>
                      <a:pt x="114" y="10"/>
                      <a:pt x="114" y="10"/>
                    </a:cubicBezTo>
                    <a:cubicBezTo>
                      <a:pt x="114" y="10"/>
                      <a:pt x="114" y="10"/>
                      <a:pt x="113" y="10"/>
                    </a:cubicBezTo>
                    <a:cubicBezTo>
                      <a:pt x="113" y="10"/>
                      <a:pt x="113" y="10"/>
                      <a:pt x="113" y="10"/>
                    </a:cubicBezTo>
                    <a:cubicBezTo>
                      <a:pt x="0" y="0"/>
                      <a:pt x="0" y="0"/>
                      <a:pt x="0" y="0"/>
                    </a:cubicBezTo>
                    <a:cubicBezTo>
                      <a:pt x="0" y="0"/>
                      <a:pt x="1" y="0"/>
                      <a:pt x="1" y="0"/>
                    </a:cubicBezTo>
                    <a:cubicBezTo>
                      <a:pt x="1" y="0"/>
                      <a:pt x="2" y="0"/>
                      <a:pt x="2" y="0"/>
                    </a:cubicBezTo>
                    <a:cubicBezTo>
                      <a:pt x="2" y="0"/>
                      <a:pt x="2" y="0"/>
                      <a:pt x="4" y="0"/>
                    </a:cubicBezTo>
                    <a:cubicBezTo>
                      <a:pt x="4" y="0"/>
                      <a:pt x="5" y="0"/>
                      <a:pt x="5" y="0"/>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4" name="Freeform 42"/>
              <p:cNvSpPr/>
              <p:nvPr/>
            </p:nvSpPr>
            <p:spPr bwMode="auto">
              <a:xfrm>
                <a:off x="6057900" y="4152107"/>
                <a:ext cx="247650" cy="22225"/>
              </a:xfrm>
              <a:custGeom>
                <a:avLst/>
                <a:gdLst>
                  <a:gd name="T0" fmla="*/ 5 w 115"/>
                  <a:gd name="T1" fmla="*/ 0 h 10"/>
                  <a:gd name="T2" fmla="*/ 115 w 115"/>
                  <a:gd name="T3" fmla="*/ 10 h 10"/>
                  <a:gd name="T4" fmla="*/ 115 w 115"/>
                  <a:gd name="T5" fmla="*/ 10 h 10"/>
                  <a:gd name="T6" fmla="*/ 114 w 115"/>
                  <a:gd name="T7" fmla="*/ 10 h 10"/>
                  <a:gd name="T8" fmla="*/ 113 w 115"/>
                  <a:gd name="T9" fmla="*/ 10 h 10"/>
                  <a:gd name="T10" fmla="*/ 113 w 115"/>
                  <a:gd name="T11" fmla="*/ 10 h 10"/>
                  <a:gd name="T12" fmla="*/ 0 w 115"/>
                  <a:gd name="T13" fmla="*/ 0 h 10"/>
                  <a:gd name="T14" fmla="*/ 1 w 115"/>
                  <a:gd name="T15" fmla="*/ 0 h 10"/>
                  <a:gd name="T16" fmla="*/ 2 w 115"/>
                  <a:gd name="T17" fmla="*/ 0 h 10"/>
                  <a:gd name="T18" fmla="*/ 4 w 115"/>
                  <a:gd name="T19" fmla="*/ 0 h 10"/>
                  <a:gd name="T20" fmla="*/ 5 w 115"/>
                  <a:gd name="T21"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5" h="10">
                    <a:moveTo>
                      <a:pt x="5" y="0"/>
                    </a:moveTo>
                    <a:cubicBezTo>
                      <a:pt x="115" y="10"/>
                      <a:pt x="115" y="10"/>
                      <a:pt x="115" y="10"/>
                    </a:cubicBezTo>
                    <a:cubicBezTo>
                      <a:pt x="115" y="10"/>
                      <a:pt x="115" y="10"/>
                      <a:pt x="115" y="10"/>
                    </a:cubicBezTo>
                    <a:cubicBezTo>
                      <a:pt x="115" y="10"/>
                      <a:pt x="114" y="10"/>
                      <a:pt x="114" y="10"/>
                    </a:cubicBezTo>
                    <a:cubicBezTo>
                      <a:pt x="114" y="10"/>
                      <a:pt x="114" y="10"/>
                      <a:pt x="113" y="10"/>
                    </a:cubicBezTo>
                    <a:cubicBezTo>
                      <a:pt x="113" y="10"/>
                      <a:pt x="113" y="10"/>
                      <a:pt x="113" y="10"/>
                    </a:cubicBezTo>
                    <a:cubicBezTo>
                      <a:pt x="0" y="0"/>
                      <a:pt x="0" y="0"/>
                      <a:pt x="0" y="0"/>
                    </a:cubicBezTo>
                    <a:cubicBezTo>
                      <a:pt x="0" y="0"/>
                      <a:pt x="1" y="0"/>
                      <a:pt x="1" y="0"/>
                    </a:cubicBezTo>
                    <a:cubicBezTo>
                      <a:pt x="1" y="0"/>
                      <a:pt x="2" y="0"/>
                      <a:pt x="2" y="0"/>
                    </a:cubicBezTo>
                    <a:cubicBezTo>
                      <a:pt x="2" y="0"/>
                      <a:pt x="2" y="0"/>
                      <a:pt x="4" y="0"/>
                    </a:cubicBezTo>
                    <a:cubicBezTo>
                      <a:pt x="4" y="0"/>
                      <a:pt x="5" y="0"/>
                      <a:pt x="5" y="0"/>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5" name="Freeform 43"/>
              <p:cNvSpPr/>
              <p:nvPr/>
            </p:nvSpPr>
            <p:spPr bwMode="auto">
              <a:xfrm>
                <a:off x="6067425" y="4152107"/>
                <a:ext cx="274638" cy="23813"/>
              </a:xfrm>
              <a:custGeom>
                <a:avLst/>
                <a:gdLst>
                  <a:gd name="T0" fmla="*/ 20 w 127"/>
                  <a:gd name="T1" fmla="*/ 1 h 11"/>
                  <a:gd name="T2" fmla="*/ 127 w 127"/>
                  <a:gd name="T3" fmla="*/ 11 h 11"/>
                  <a:gd name="T4" fmla="*/ 126 w 127"/>
                  <a:gd name="T5" fmla="*/ 11 h 11"/>
                  <a:gd name="T6" fmla="*/ 125 w 127"/>
                  <a:gd name="T7" fmla="*/ 11 h 11"/>
                  <a:gd name="T8" fmla="*/ 124 w 127"/>
                  <a:gd name="T9" fmla="*/ 11 h 11"/>
                  <a:gd name="T10" fmla="*/ 124 w 127"/>
                  <a:gd name="T11" fmla="*/ 11 h 11"/>
                  <a:gd name="T12" fmla="*/ 119 w 127"/>
                  <a:gd name="T13" fmla="*/ 11 h 11"/>
                  <a:gd name="T14" fmla="*/ 117 w 127"/>
                  <a:gd name="T15" fmla="*/ 11 h 11"/>
                  <a:gd name="T16" fmla="*/ 115 w 127"/>
                  <a:gd name="T17" fmla="*/ 11 h 11"/>
                  <a:gd name="T18" fmla="*/ 110 w 127"/>
                  <a:gd name="T19" fmla="*/ 10 h 11"/>
                  <a:gd name="T20" fmla="*/ 0 w 127"/>
                  <a:gd name="T21" fmla="*/ 0 h 11"/>
                  <a:gd name="T22" fmla="*/ 3 w 127"/>
                  <a:gd name="T23" fmla="*/ 0 h 11"/>
                  <a:gd name="T24" fmla="*/ 8 w 127"/>
                  <a:gd name="T25" fmla="*/ 1 h 11"/>
                  <a:gd name="T26" fmla="*/ 11 w 127"/>
                  <a:gd name="T27" fmla="*/ 1 h 11"/>
                  <a:gd name="T28" fmla="*/ 16 w 127"/>
                  <a:gd name="T29" fmla="*/ 1 h 11"/>
                  <a:gd name="T30" fmla="*/ 17 w 127"/>
                  <a:gd name="T31" fmla="*/ 1 h 11"/>
                  <a:gd name="T32" fmla="*/ 18 w 127"/>
                  <a:gd name="T33" fmla="*/ 1 h 11"/>
                  <a:gd name="T34" fmla="*/ 19 w 127"/>
                  <a:gd name="T35" fmla="*/ 1 h 11"/>
                  <a:gd name="T36" fmla="*/ 20 w 127"/>
                  <a:gd name="T3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7" h="11">
                    <a:moveTo>
                      <a:pt x="20" y="1"/>
                    </a:moveTo>
                    <a:cubicBezTo>
                      <a:pt x="127" y="11"/>
                      <a:pt x="127" y="11"/>
                      <a:pt x="127" y="11"/>
                    </a:cubicBezTo>
                    <a:cubicBezTo>
                      <a:pt x="126" y="11"/>
                      <a:pt x="126" y="11"/>
                      <a:pt x="126" y="11"/>
                    </a:cubicBezTo>
                    <a:cubicBezTo>
                      <a:pt x="126" y="11"/>
                      <a:pt x="125" y="11"/>
                      <a:pt x="125" y="11"/>
                    </a:cubicBezTo>
                    <a:cubicBezTo>
                      <a:pt x="125" y="11"/>
                      <a:pt x="125" y="11"/>
                      <a:pt x="124" y="11"/>
                    </a:cubicBezTo>
                    <a:cubicBezTo>
                      <a:pt x="124" y="11"/>
                      <a:pt x="124" y="11"/>
                      <a:pt x="124" y="11"/>
                    </a:cubicBezTo>
                    <a:cubicBezTo>
                      <a:pt x="123" y="11"/>
                      <a:pt x="122" y="11"/>
                      <a:pt x="119" y="11"/>
                    </a:cubicBezTo>
                    <a:cubicBezTo>
                      <a:pt x="119" y="11"/>
                      <a:pt x="118" y="11"/>
                      <a:pt x="117" y="11"/>
                    </a:cubicBezTo>
                    <a:cubicBezTo>
                      <a:pt x="116" y="11"/>
                      <a:pt x="116" y="11"/>
                      <a:pt x="115" y="11"/>
                    </a:cubicBezTo>
                    <a:cubicBezTo>
                      <a:pt x="114" y="10"/>
                      <a:pt x="111" y="10"/>
                      <a:pt x="110" y="10"/>
                    </a:cubicBezTo>
                    <a:cubicBezTo>
                      <a:pt x="0" y="0"/>
                      <a:pt x="0" y="0"/>
                      <a:pt x="0" y="0"/>
                    </a:cubicBezTo>
                    <a:cubicBezTo>
                      <a:pt x="1" y="0"/>
                      <a:pt x="2" y="0"/>
                      <a:pt x="3" y="0"/>
                    </a:cubicBezTo>
                    <a:cubicBezTo>
                      <a:pt x="4" y="1"/>
                      <a:pt x="5" y="1"/>
                      <a:pt x="8" y="1"/>
                    </a:cubicBezTo>
                    <a:cubicBezTo>
                      <a:pt x="9" y="1"/>
                      <a:pt x="10" y="1"/>
                      <a:pt x="11" y="1"/>
                    </a:cubicBezTo>
                    <a:cubicBezTo>
                      <a:pt x="12" y="1"/>
                      <a:pt x="13" y="1"/>
                      <a:pt x="16" y="1"/>
                    </a:cubicBezTo>
                    <a:cubicBezTo>
                      <a:pt x="16" y="1"/>
                      <a:pt x="17" y="1"/>
                      <a:pt x="17" y="1"/>
                    </a:cubicBezTo>
                    <a:cubicBezTo>
                      <a:pt x="17" y="1"/>
                      <a:pt x="18" y="1"/>
                      <a:pt x="18" y="1"/>
                    </a:cubicBezTo>
                    <a:cubicBezTo>
                      <a:pt x="18" y="1"/>
                      <a:pt x="18" y="1"/>
                      <a:pt x="19" y="1"/>
                    </a:cubicBezTo>
                    <a:cubicBezTo>
                      <a:pt x="19" y="1"/>
                      <a:pt x="19" y="1"/>
                      <a:pt x="20" y="1"/>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6" name="Freeform 44"/>
              <p:cNvSpPr/>
              <p:nvPr/>
            </p:nvSpPr>
            <p:spPr bwMode="auto">
              <a:xfrm>
                <a:off x="6067425" y="4152107"/>
                <a:ext cx="274638" cy="23813"/>
              </a:xfrm>
              <a:custGeom>
                <a:avLst/>
                <a:gdLst>
                  <a:gd name="T0" fmla="*/ 20 w 127"/>
                  <a:gd name="T1" fmla="*/ 1 h 11"/>
                  <a:gd name="T2" fmla="*/ 127 w 127"/>
                  <a:gd name="T3" fmla="*/ 11 h 11"/>
                  <a:gd name="T4" fmla="*/ 126 w 127"/>
                  <a:gd name="T5" fmla="*/ 11 h 11"/>
                  <a:gd name="T6" fmla="*/ 125 w 127"/>
                  <a:gd name="T7" fmla="*/ 11 h 11"/>
                  <a:gd name="T8" fmla="*/ 124 w 127"/>
                  <a:gd name="T9" fmla="*/ 11 h 11"/>
                  <a:gd name="T10" fmla="*/ 124 w 127"/>
                  <a:gd name="T11" fmla="*/ 11 h 11"/>
                  <a:gd name="T12" fmla="*/ 119 w 127"/>
                  <a:gd name="T13" fmla="*/ 11 h 11"/>
                  <a:gd name="T14" fmla="*/ 117 w 127"/>
                  <a:gd name="T15" fmla="*/ 11 h 11"/>
                  <a:gd name="T16" fmla="*/ 115 w 127"/>
                  <a:gd name="T17" fmla="*/ 11 h 11"/>
                  <a:gd name="T18" fmla="*/ 110 w 127"/>
                  <a:gd name="T19" fmla="*/ 10 h 11"/>
                  <a:gd name="T20" fmla="*/ 0 w 127"/>
                  <a:gd name="T21" fmla="*/ 0 h 11"/>
                  <a:gd name="T22" fmla="*/ 3 w 127"/>
                  <a:gd name="T23" fmla="*/ 0 h 11"/>
                  <a:gd name="T24" fmla="*/ 8 w 127"/>
                  <a:gd name="T25" fmla="*/ 1 h 11"/>
                  <a:gd name="T26" fmla="*/ 11 w 127"/>
                  <a:gd name="T27" fmla="*/ 1 h 11"/>
                  <a:gd name="T28" fmla="*/ 16 w 127"/>
                  <a:gd name="T29" fmla="*/ 1 h 11"/>
                  <a:gd name="T30" fmla="*/ 17 w 127"/>
                  <a:gd name="T31" fmla="*/ 1 h 11"/>
                  <a:gd name="T32" fmla="*/ 18 w 127"/>
                  <a:gd name="T33" fmla="*/ 1 h 11"/>
                  <a:gd name="T34" fmla="*/ 19 w 127"/>
                  <a:gd name="T35" fmla="*/ 1 h 11"/>
                  <a:gd name="T36" fmla="*/ 20 w 127"/>
                  <a:gd name="T37"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7" h="11">
                    <a:moveTo>
                      <a:pt x="20" y="1"/>
                    </a:moveTo>
                    <a:cubicBezTo>
                      <a:pt x="127" y="11"/>
                      <a:pt x="127" y="11"/>
                      <a:pt x="127" y="11"/>
                    </a:cubicBezTo>
                    <a:cubicBezTo>
                      <a:pt x="126" y="11"/>
                      <a:pt x="126" y="11"/>
                      <a:pt x="126" y="11"/>
                    </a:cubicBezTo>
                    <a:cubicBezTo>
                      <a:pt x="126" y="11"/>
                      <a:pt x="125" y="11"/>
                      <a:pt x="125" y="11"/>
                    </a:cubicBezTo>
                    <a:cubicBezTo>
                      <a:pt x="125" y="11"/>
                      <a:pt x="125" y="11"/>
                      <a:pt x="124" y="11"/>
                    </a:cubicBezTo>
                    <a:cubicBezTo>
                      <a:pt x="124" y="11"/>
                      <a:pt x="124" y="11"/>
                      <a:pt x="124" y="11"/>
                    </a:cubicBezTo>
                    <a:cubicBezTo>
                      <a:pt x="123" y="11"/>
                      <a:pt x="122" y="11"/>
                      <a:pt x="119" y="11"/>
                    </a:cubicBezTo>
                    <a:cubicBezTo>
                      <a:pt x="119" y="11"/>
                      <a:pt x="118" y="11"/>
                      <a:pt x="117" y="11"/>
                    </a:cubicBezTo>
                    <a:cubicBezTo>
                      <a:pt x="116" y="11"/>
                      <a:pt x="116" y="11"/>
                      <a:pt x="115" y="11"/>
                    </a:cubicBezTo>
                    <a:cubicBezTo>
                      <a:pt x="114" y="10"/>
                      <a:pt x="111" y="10"/>
                      <a:pt x="110" y="10"/>
                    </a:cubicBezTo>
                    <a:cubicBezTo>
                      <a:pt x="0" y="0"/>
                      <a:pt x="0" y="0"/>
                      <a:pt x="0" y="0"/>
                    </a:cubicBezTo>
                    <a:cubicBezTo>
                      <a:pt x="1" y="0"/>
                      <a:pt x="2" y="0"/>
                      <a:pt x="3" y="0"/>
                    </a:cubicBezTo>
                    <a:cubicBezTo>
                      <a:pt x="4" y="1"/>
                      <a:pt x="5" y="1"/>
                      <a:pt x="8" y="1"/>
                    </a:cubicBezTo>
                    <a:cubicBezTo>
                      <a:pt x="9" y="1"/>
                      <a:pt x="10" y="1"/>
                      <a:pt x="11" y="1"/>
                    </a:cubicBezTo>
                    <a:cubicBezTo>
                      <a:pt x="12" y="1"/>
                      <a:pt x="13" y="1"/>
                      <a:pt x="16" y="1"/>
                    </a:cubicBezTo>
                    <a:cubicBezTo>
                      <a:pt x="16" y="1"/>
                      <a:pt x="17" y="1"/>
                      <a:pt x="17" y="1"/>
                    </a:cubicBezTo>
                    <a:cubicBezTo>
                      <a:pt x="17" y="1"/>
                      <a:pt x="18" y="1"/>
                      <a:pt x="18" y="1"/>
                    </a:cubicBezTo>
                    <a:cubicBezTo>
                      <a:pt x="18" y="1"/>
                      <a:pt x="18" y="1"/>
                      <a:pt x="19" y="1"/>
                    </a:cubicBezTo>
                    <a:cubicBezTo>
                      <a:pt x="19" y="1"/>
                      <a:pt x="19" y="1"/>
                      <a:pt x="20" y="1"/>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7" name="Freeform 45"/>
              <p:cNvSpPr/>
              <p:nvPr/>
            </p:nvSpPr>
            <p:spPr bwMode="auto">
              <a:xfrm>
                <a:off x="6918325" y="3804444"/>
                <a:ext cx="169863" cy="284163"/>
              </a:xfrm>
              <a:custGeom>
                <a:avLst/>
                <a:gdLst>
                  <a:gd name="T0" fmla="*/ 86 w 107"/>
                  <a:gd name="T1" fmla="*/ 0 h 179"/>
                  <a:gd name="T2" fmla="*/ 107 w 107"/>
                  <a:gd name="T3" fmla="*/ 59 h 179"/>
                  <a:gd name="T4" fmla="*/ 41 w 107"/>
                  <a:gd name="T5" fmla="*/ 179 h 179"/>
                  <a:gd name="T6" fmla="*/ 0 w 107"/>
                  <a:gd name="T7" fmla="*/ 153 h 179"/>
                  <a:gd name="T8" fmla="*/ 86 w 107"/>
                  <a:gd name="T9" fmla="*/ 0 h 179"/>
                </a:gdLst>
                <a:ahLst/>
                <a:cxnLst>
                  <a:cxn ang="0">
                    <a:pos x="T0" y="T1"/>
                  </a:cxn>
                  <a:cxn ang="0">
                    <a:pos x="T2" y="T3"/>
                  </a:cxn>
                  <a:cxn ang="0">
                    <a:pos x="T4" y="T5"/>
                  </a:cxn>
                  <a:cxn ang="0">
                    <a:pos x="T6" y="T7"/>
                  </a:cxn>
                  <a:cxn ang="0">
                    <a:pos x="T8" y="T9"/>
                  </a:cxn>
                </a:cxnLst>
                <a:rect l="0" t="0" r="r" b="b"/>
                <a:pathLst>
                  <a:path w="107" h="179">
                    <a:moveTo>
                      <a:pt x="86" y="0"/>
                    </a:moveTo>
                    <a:lnTo>
                      <a:pt x="107" y="59"/>
                    </a:lnTo>
                    <a:lnTo>
                      <a:pt x="41" y="179"/>
                    </a:lnTo>
                    <a:lnTo>
                      <a:pt x="0" y="153"/>
                    </a:lnTo>
                    <a:lnTo>
                      <a:pt x="86" y="0"/>
                    </a:ln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8" name="Freeform 46"/>
              <p:cNvSpPr/>
              <p:nvPr/>
            </p:nvSpPr>
            <p:spPr bwMode="auto">
              <a:xfrm>
                <a:off x="5813425" y="3115469"/>
                <a:ext cx="685800" cy="687388"/>
              </a:xfrm>
              <a:custGeom>
                <a:avLst/>
                <a:gdLst>
                  <a:gd name="T0" fmla="*/ 229 w 318"/>
                  <a:gd name="T1" fmla="*/ 57 h 317"/>
                  <a:gd name="T2" fmla="*/ 58 w 318"/>
                  <a:gd name="T3" fmla="*/ 38 h 317"/>
                  <a:gd name="T4" fmla="*/ 9 w 318"/>
                  <a:gd name="T5" fmla="*/ 106 h 317"/>
                  <a:gd name="T6" fmla="*/ 6 w 318"/>
                  <a:gd name="T7" fmla="*/ 173 h 317"/>
                  <a:gd name="T8" fmla="*/ 79 w 318"/>
                  <a:gd name="T9" fmla="*/ 262 h 317"/>
                  <a:gd name="T10" fmla="*/ 199 w 318"/>
                  <a:gd name="T11" fmla="*/ 317 h 317"/>
                  <a:gd name="T12" fmla="*/ 143 w 318"/>
                  <a:gd name="T13" fmla="*/ 250 h 317"/>
                  <a:gd name="T14" fmla="*/ 154 w 318"/>
                  <a:gd name="T15" fmla="*/ 168 h 317"/>
                  <a:gd name="T16" fmla="*/ 227 w 318"/>
                  <a:gd name="T17" fmla="*/ 122 h 317"/>
                  <a:gd name="T18" fmla="*/ 315 w 318"/>
                  <a:gd name="T19" fmla="*/ 152 h 317"/>
                  <a:gd name="T20" fmla="*/ 318 w 318"/>
                  <a:gd name="T21" fmla="*/ 155 h 317"/>
                  <a:gd name="T22" fmla="*/ 229 w 318"/>
                  <a:gd name="T23" fmla="*/ 57 h 317"/>
                  <a:gd name="T24" fmla="*/ 229 w 318"/>
                  <a:gd name="T25" fmla="*/ 57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8" h="317">
                    <a:moveTo>
                      <a:pt x="229" y="57"/>
                    </a:moveTo>
                    <a:cubicBezTo>
                      <a:pt x="187" y="10"/>
                      <a:pt x="111" y="0"/>
                      <a:pt x="58" y="38"/>
                    </a:cubicBezTo>
                    <a:cubicBezTo>
                      <a:pt x="35" y="55"/>
                      <a:pt x="17" y="78"/>
                      <a:pt x="9" y="106"/>
                    </a:cubicBezTo>
                    <a:cubicBezTo>
                      <a:pt x="2" y="127"/>
                      <a:pt x="0" y="151"/>
                      <a:pt x="6" y="173"/>
                    </a:cubicBezTo>
                    <a:cubicBezTo>
                      <a:pt x="15" y="212"/>
                      <a:pt x="41" y="245"/>
                      <a:pt x="79" y="262"/>
                    </a:cubicBezTo>
                    <a:cubicBezTo>
                      <a:pt x="199" y="317"/>
                      <a:pt x="199" y="317"/>
                      <a:pt x="199" y="317"/>
                    </a:cubicBezTo>
                    <a:cubicBezTo>
                      <a:pt x="170" y="304"/>
                      <a:pt x="150" y="279"/>
                      <a:pt x="143" y="250"/>
                    </a:cubicBezTo>
                    <a:cubicBezTo>
                      <a:pt x="135" y="222"/>
                      <a:pt x="139" y="192"/>
                      <a:pt x="154" y="168"/>
                    </a:cubicBezTo>
                    <a:cubicBezTo>
                      <a:pt x="171" y="143"/>
                      <a:pt x="199" y="126"/>
                      <a:pt x="227" y="122"/>
                    </a:cubicBezTo>
                    <a:cubicBezTo>
                      <a:pt x="259" y="118"/>
                      <a:pt x="292" y="129"/>
                      <a:pt x="315" y="152"/>
                    </a:cubicBezTo>
                    <a:cubicBezTo>
                      <a:pt x="316" y="153"/>
                      <a:pt x="317" y="155"/>
                      <a:pt x="318" y="155"/>
                    </a:cubicBezTo>
                    <a:cubicBezTo>
                      <a:pt x="289" y="123"/>
                      <a:pt x="259" y="90"/>
                      <a:pt x="229" y="57"/>
                    </a:cubicBezTo>
                    <a:cubicBezTo>
                      <a:pt x="224" y="50"/>
                      <a:pt x="259" y="90"/>
                      <a:pt x="229" y="57"/>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9" name="Freeform 47"/>
              <p:cNvSpPr/>
              <p:nvPr/>
            </p:nvSpPr>
            <p:spPr bwMode="auto">
              <a:xfrm>
                <a:off x="6826250" y="3282157"/>
                <a:ext cx="307975" cy="306388"/>
              </a:xfrm>
              <a:custGeom>
                <a:avLst/>
                <a:gdLst>
                  <a:gd name="T0" fmla="*/ 182 w 194"/>
                  <a:gd name="T1" fmla="*/ 0 h 193"/>
                  <a:gd name="T2" fmla="*/ 194 w 194"/>
                  <a:gd name="T3" fmla="*/ 129 h 193"/>
                  <a:gd name="T4" fmla="*/ 50 w 194"/>
                  <a:gd name="T5" fmla="*/ 193 h 193"/>
                  <a:gd name="T6" fmla="*/ 0 w 194"/>
                  <a:gd name="T7" fmla="*/ 82 h 193"/>
                  <a:gd name="T8" fmla="*/ 182 w 194"/>
                  <a:gd name="T9" fmla="*/ 0 h 193"/>
                </a:gdLst>
                <a:ahLst/>
                <a:cxnLst>
                  <a:cxn ang="0">
                    <a:pos x="T0" y="T1"/>
                  </a:cxn>
                  <a:cxn ang="0">
                    <a:pos x="T2" y="T3"/>
                  </a:cxn>
                  <a:cxn ang="0">
                    <a:pos x="T4" y="T5"/>
                  </a:cxn>
                  <a:cxn ang="0">
                    <a:pos x="T6" y="T7"/>
                  </a:cxn>
                  <a:cxn ang="0">
                    <a:pos x="T8" y="T9"/>
                  </a:cxn>
                </a:cxnLst>
                <a:rect l="0" t="0" r="r" b="b"/>
                <a:pathLst>
                  <a:path w="194" h="193">
                    <a:moveTo>
                      <a:pt x="182" y="0"/>
                    </a:moveTo>
                    <a:lnTo>
                      <a:pt x="194" y="129"/>
                    </a:lnTo>
                    <a:lnTo>
                      <a:pt x="50" y="193"/>
                    </a:lnTo>
                    <a:lnTo>
                      <a:pt x="0" y="82"/>
                    </a:lnTo>
                    <a:lnTo>
                      <a:pt x="182" y="0"/>
                    </a:ln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29" name="Freeform 27"/>
              <p:cNvSpPr>
                <a:spLocks noEditPoints="1"/>
              </p:cNvSpPr>
              <p:nvPr/>
            </p:nvSpPr>
            <p:spPr bwMode="auto">
              <a:xfrm>
                <a:off x="5083175" y="2412207"/>
                <a:ext cx="2025650" cy="2032000"/>
              </a:xfrm>
              <a:custGeom>
                <a:avLst/>
                <a:gdLst>
                  <a:gd name="T0" fmla="*/ 913 w 941"/>
                  <a:gd name="T1" fmla="*/ 645 h 941"/>
                  <a:gd name="T2" fmla="*/ 712 w 941"/>
                  <a:gd name="T3" fmla="*/ 704 h 941"/>
                  <a:gd name="T4" fmla="*/ 641 w 941"/>
                  <a:gd name="T5" fmla="*/ 766 h 941"/>
                  <a:gd name="T6" fmla="*/ 656 w 941"/>
                  <a:gd name="T7" fmla="*/ 880 h 941"/>
                  <a:gd name="T8" fmla="*/ 537 w 941"/>
                  <a:gd name="T9" fmla="*/ 941 h 941"/>
                  <a:gd name="T10" fmla="*/ 387 w 941"/>
                  <a:gd name="T11" fmla="*/ 797 h 941"/>
                  <a:gd name="T12" fmla="*/ 375 w 941"/>
                  <a:gd name="T13" fmla="*/ 814 h 941"/>
                  <a:gd name="T14" fmla="*/ 295 w 941"/>
                  <a:gd name="T15" fmla="*/ 912 h 941"/>
                  <a:gd name="T16" fmla="*/ 237 w 941"/>
                  <a:gd name="T17" fmla="*/ 712 h 941"/>
                  <a:gd name="T18" fmla="*/ 175 w 941"/>
                  <a:gd name="T19" fmla="*/ 642 h 941"/>
                  <a:gd name="T20" fmla="*/ 59 w 941"/>
                  <a:gd name="T21" fmla="*/ 656 h 941"/>
                  <a:gd name="T22" fmla="*/ 0 w 941"/>
                  <a:gd name="T23" fmla="*/ 537 h 941"/>
                  <a:gd name="T24" fmla="*/ 138 w 941"/>
                  <a:gd name="T25" fmla="*/ 427 h 941"/>
                  <a:gd name="T26" fmla="*/ 146 w 941"/>
                  <a:gd name="T27" fmla="*/ 389 h 941"/>
                  <a:gd name="T28" fmla="*/ 47 w 941"/>
                  <a:gd name="T29" fmla="*/ 310 h 941"/>
                  <a:gd name="T30" fmla="*/ 91 w 941"/>
                  <a:gd name="T31" fmla="*/ 185 h 941"/>
                  <a:gd name="T32" fmla="*/ 298 w 941"/>
                  <a:gd name="T33" fmla="*/ 182 h 941"/>
                  <a:gd name="T34" fmla="*/ 296 w 941"/>
                  <a:gd name="T35" fmla="*/ 160 h 941"/>
                  <a:gd name="T36" fmla="*/ 281 w 941"/>
                  <a:gd name="T37" fmla="*/ 34 h 941"/>
                  <a:gd name="T38" fmla="*/ 465 w 941"/>
                  <a:gd name="T39" fmla="*/ 135 h 941"/>
                  <a:gd name="T40" fmla="*/ 555 w 941"/>
                  <a:gd name="T41" fmla="*/ 141 h 941"/>
                  <a:gd name="T42" fmla="*/ 627 w 941"/>
                  <a:gd name="T43" fmla="*/ 52 h 941"/>
                  <a:gd name="T44" fmla="*/ 755 w 941"/>
                  <a:gd name="T45" fmla="*/ 91 h 941"/>
                  <a:gd name="T46" fmla="*/ 759 w 941"/>
                  <a:gd name="T47" fmla="*/ 298 h 941"/>
                  <a:gd name="T48" fmla="*/ 782 w 941"/>
                  <a:gd name="T49" fmla="*/ 298 h 941"/>
                  <a:gd name="T50" fmla="*/ 907 w 941"/>
                  <a:gd name="T51" fmla="*/ 282 h 941"/>
                  <a:gd name="T52" fmla="*/ 807 w 941"/>
                  <a:gd name="T53" fmla="*/ 464 h 941"/>
                  <a:gd name="T54" fmla="*/ 796 w 941"/>
                  <a:gd name="T55" fmla="*/ 552 h 941"/>
                  <a:gd name="T56" fmla="*/ 551 w 941"/>
                  <a:gd name="T57" fmla="*/ 573 h 941"/>
                  <a:gd name="T58" fmla="*/ 599 w 941"/>
                  <a:gd name="T59" fmla="*/ 487 h 941"/>
                  <a:gd name="T60" fmla="*/ 578 w 941"/>
                  <a:gd name="T61" fmla="*/ 397 h 941"/>
                  <a:gd name="T62" fmla="*/ 513 w 941"/>
                  <a:gd name="T63" fmla="*/ 348 h 941"/>
                  <a:gd name="T64" fmla="*/ 435 w 941"/>
                  <a:gd name="T65" fmla="*/ 346 h 941"/>
                  <a:gd name="T66" fmla="*/ 358 w 941"/>
                  <a:gd name="T67" fmla="*/ 407 h 941"/>
                  <a:gd name="T68" fmla="*/ 345 w 941"/>
                  <a:gd name="T69" fmla="*/ 506 h 941"/>
                  <a:gd name="T70" fmla="*/ 393 w 941"/>
                  <a:gd name="T71" fmla="*/ 575 h 941"/>
                  <a:gd name="T72" fmla="*/ 471 w 941"/>
                  <a:gd name="T73" fmla="*/ 601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1" h="941">
                    <a:moveTo>
                      <a:pt x="796" y="552"/>
                    </a:moveTo>
                    <a:cubicBezTo>
                      <a:pt x="913" y="645"/>
                      <a:pt x="913" y="645"/>
                      <a:pt x="913" y="645"/>
                    </a:cubicBezTo>
                    <a:cubicBezTo>
                      <a:pt x="850" y="757"/>
                      <a:pt x="850" y="757"/>
                      <a:pt x="850" y="757"/>
                    </a:cubicBezTo>
                    <a:cubicBezTo>
                      <a:pt x="712" y="704"/>
                      <a:pt x="712" y="704"/>
                      <a:pt x="712" y="704"/>
                    </a:cubicBezTo>
                    <a:cubicBezTo>
                      <a:pt x="693" y="725"/>
                      <a:pt x="670" y="744"/>
                      <a:pt x="645" y="758"/>
                    </a:cubicBezTo>
                    <a:cubicBezTo>
                      <a:pt x="640" y="761"/>
                      <a:pt x="641" y="761"/>
                      <a:pt x="641" y="766"/>
                    </a:cubicBezTo>
                    <a:cubicBezTo>
                      <a:pt x="642" y="771"/>
                      <a:pt x="644" y="776"/>
                      <a:pt x="644" y="781"/>
                    </a:cubicBezTo>
                    <a:cubicBezTo>
                      <a:pt x="648" y="814"/>
                      <a:pt x="652" y="847"/>
                      <a:pt x="656" y="880"/>
                    </a:cubicBezTo>
                    <a:cubicBezTo>
                      <a:pt x="657" y="890"/>
                      <a:pt x="657" y="898"/>
                      <a:pt x="660" y="907"/>
                    </a:cubicBezTo>
                    <a:cubicBezTo>
                      <a:pt x="537" y="941"/>
                      <a:pt x="537" y="941"/>
                      <a:pt x="537" y="941"/>
                    </a:cubicBezTo>
                    <a:cubicBezTo>
                      <a:pt x="476" y="807"/>
                      <a:pt x="476" y="807"/>
                      <a:pt x="476" y="807"/>
                    </a:cubicBezTo>
                    <a:cubicBezTo>
                      <a:pt x="446" y="807"/>
                      <a:pt x="417" y="804"/>
                      <a:pt x="387" y="797"/>
                    </a:cubicBezTo>
                    <a:cubicBezTo>
                      <a:pt x="386" y="797"/>
                      <a:pt x="385" y="800"/>
                      <a:pt x="384" y="801"/>
                    </a:cubicBezTo>
                    <a:cubicBezTo>
                      <a:pt x="380" y="806"/>
                      <a:pt x="377" y="810"/>
                      <a:pt x="375" y="814"/>
                    </a:cubicBezTo>
                    <a:cubicBezTo>
                      <a:pt x="353" y="840"/>
                      <a:pt x="333" y="866"/>
                      <a:pt x="311" y="892"/>
                    </a:cubicBezTo>
                    <a:cubicBezTo>
                      <a:pt x="306" y="899"/>
                      <a:pt x="301" y="906"/>
                      <a:pt x="295" y="912"/>
                    </a:cubicBezTo>
                    <a:cubicBezTo>
                      <a:pt x="184" y="850"/>
                      <a:pt x="184" y="850"/>
                      <a:pt x="184" y="850"/>
                    </a:cubicBezTo>
                    <a:cubicBezTo>
                      <a:pt x="237" y="712"/>
                      <a:pt x="237" y="712"/>
                      <a:pt x="237" y="712"/>
                    </a:cubicBezTo>
                    <a:cubicBezTo>
                      <a:pt x="215" y="691"/>
                      <a:pt x="197" y="667"/>
                      <a:pt x="181" y="642"/>
                    </a:cubicBezTo>
                    <a:cubicBezTo>
                      <a:pt x="180" y="641"/>
                      <a:pt x="177" y="642"/>
                      <a:pt x="175" y="642"/>
                    </a:cubicBezTo>
                    <a:cubicBezTo>
                      <a:pt x="170" y="643"/>
                      <a:pt x="165" y="643"/>
                      <a:pt x="159" y="644"/>
                    </a:cubicBezTo>
                    <a:cubicBezTo>
                      <a:pt x="126" y="648"/>
                      <a:pt x="92" y="652"/>
                      <a:pt x="59" y="656"/>
                    </a:cubicBezTo>
                    <a:cubicBezTo>
                      <a:pt x="51" y="657"/>
                      <a:pt x="42" y="658"/>
                      <a:pt x="34" y="659"/>
                    </a:cubicBezTo>
                    <a:cubicBezTo>
                      <a:pt x="0" y="537"/>
                      <a:pt x="0" y="537"/>
                      <a:pt x="0" y="537"/>
                    </a:cubicBezTo>
                    <a:cubicBezTo>
                      <a:pt x="134" y="476"/>
                      <a:pt x="134" y="476"/>
                      <a:pt x="134" y="476"/>
                    </a:cubicBezTo>
                    <a:cubicBezTo>
                      <a:pt x="134" y="460"/>
                      <a:pt x="135" y="443"/>
                      <a:pt x="138" y="427"/>
                    </a:cubicBezTo>
                    <a:cubicBezTo>
                      <a:pt x="139" y="421"/>
                      <a:pt x="140" y="413"/>
                      <a:pt x="141" y="406"/>
                    </a:cubicBezTo>
                    <a:cubicBezTo>
                      <a:pt x="141" y="404"/>
                      <a:pt x="146" y="390"/>
                      <a:pt x="146" y="389"/>
                    </a:cubicBezTo>
                    <a:cubicBezTo>
                      <a:pt x="139" y="384"/>
                      <a:pt x="132" y="378"/>
                      <a:pt x="125" y="373"/>
                    </a:cubicBezTo>
                    <a:cubicBezTo>
                      <a:pt x="99" y="352"/>
                      <a:pt x="73" y="331"/>
                      <a:pt x="47" y="310"/>
                    </a:cubicBezTo>
                    <a:cubicBezTo>
                      <a:pt x="41" y="305"/>
                      <a:pt x="34" y="300"/>
                      <a:pt x="28" y="296"/>
                    </a:cubicBezTo>
                    <a:cubicBezTo>
                      <a:pt x="91" y="185"/>
                      <a:pt x="91" y="185"/>
                      <a:pt x="91" y="185"/>
                    </a:cubicBezTo>
                    <a:cubicBezTo>
                      <a:pt x="230" y="237"/>
                      <a:pt x="230" y="237"/>
                      <a:pt x="230" y="237"/>
                    </a:cubicBezTo>
                    <a:cubicBezTo>
                      <a:pt x="250" y="217"/>
                      <a:pt x="273" y="198"/>
                      <a:pt x="298" y="182"/>
                    </a:cubicBezTo>
                    <a:cubicBezTo>
                      <a:pt x="299" y="181"/>
                      <a:pt x="298" y="178"/>
                      <a:pt x="297" y="177"/>
                    </a:cubicBezTo>
                    <a:cubicBezTo>
                      <a:pt x="297" y="171"/>
                      <a:pt x="296" y="166"/>
                      <a:pt x="296" y="160"/>
                    </a:cubicBezTo>
                    <a:cubicBezTo>
                      <a:pt x="293" y="127"/>
                      <a:pt x="288" y="94"/>
                      <a:pt x="285" y="61"/>
                    </a:cubicBezTo>
                    <a:cubicBezTo>
                      <a:pt x="284" y="52"/>
                      <a:pt x="282" y="43"/>
                      <a:pt x="281" y="34"/>
                    </a:cubicBezTo>
                    <a:cubicBezTo>
                      <a:pt x="404" y="0"/>
                      <a:pt x="404" y="0"/>
                      <a:pt x="404" y="0"/>
                    </a:cubicBezTo>
                    <a:cubicBezTo>
                      <a:pt x="465" y="135"/>
                      <a:pt x="465" y="135"/>
                      <a:pt x="465" y="135"/>
                    </a:cubicBezTo>
                    <a:cubicBezTo>
                      <a:pt x="491" y="135"/>
                      <a:pt x="518" y="137"/>
                      <a:pt x="544" y="143"/>
                    </a:cubicBezTo>
                    <a:cubicBezTo>
                      <a:pt x="551" y="145"/>
                      <a:pt x="551" y="146"/>
                      <a:pt x="555" y="141"/>
                    </a:cubicBezTo>
                    <a:cubicBezTo>
                      <a:pt x="558" y="137"/>
                      <a:pt x="561" y="134"/>
                      <a:pt x="564" y="130"/>
                    </a:cubicBezTo>
                    <a:cubicBezTo>
                      <a:pt x="585" y="104"/>
                      <a:pt x="606" y="78"/>
                      <a:pt x="627" y="52"/>
                    </a:cubicBezTo>
                    <a:cubicBezTo>
                      <a:pt x="632" y="44"/>
                      <a:pt x="638" y="37"/>
                      <a:pt x="645" y="29"/>
                    </a:cubicBezTo>
                    <a:cubicBezTo>
                      <a:pt x="755" y="91"/>
                      <a:pt x="755" y="91"/>
                      <a:pt x="755" y="91"/>
                    </a:cubicBezTo>
                    <a:cubicBezTo>
                      <a:pt x="704" y="229"/>
                      <a:pt x="704" y="229"/>
                      <a:pt x="704" y="229"/>
                    </a:cubicBezTo>
                    <a:cubicBezTo>
                      <a:pt x="725" y="250"/>
                      <a:pt x="743" y="272"/>
                      <a:pt x="759" y="298"/>
                    </a:cubicBezTo>
                    <a:cubicBezTo>
                      <a:pt x="761" y="301"/>
                      <a:pt x="761" y="300"/>
                      <a:pt x="766" y="299"/>
                    </a:cubicBezTo>
                    <a:cubicBezTo>
                      <a:pt x="770" y="299"/>
                      <a:pt x="776" y="298"/>
                      <a:pt x="782" y="298"/>
                    </a:cubicBezTo>
                    <a:cubicBezTo>
                      <a:pt x="814" y="294"/>
                      <a:pt x="847" y="289"/>
                      <a:pt x="881" y="285"/>
                    </a:cubicBezTo>
                    <a:cubicBezTo>
                      <a:pt x="889" y="284"/>
                      <a:pt x="898" y="283"/>
                      <a:pt x="907" y="282"/>
                    </a:cubicBezTo>
                    <a:cubicBezTo>
                      <a:pt x="941" y="404"/>
                      <a:pt x="941" y="404"/>
                      <a:pt x="941" y="404"/>
                    </a:cubicBezTo>
                    <a:cubicBezTo>
                      <a:pt x="807" y="464"/>
                      <a:pt x="807" y="464"/>
                      <a:pt x="807" y="464"/>
                    </a:cubicBezTo>
                    <a:cubicBezTo>
                      <a:pt x="808" y="494"/>
                      <a:pt x="803" y="524"/>
                      <a:pt x="796" y="552"/>
                    </a:cubicBezTo>
                    <a:cubicBezTo>
                      <a:pt x="796" y="552"/>
                      <a:pt x="797" y="551"/>
                      <a:pt x="796" y="552"/>
                    </a:cubicBezTo>
                    <a:close/>
                    <a:moveTo>
                      <a:pt x="506" y="596"/>
                    </a:moveTo>
                    <a:cubicBezTo>
                      <a:pt x="523" y="591"/>
                      <a:pt x="539" y="583"/>
                      <a:pt x="551" y="573"/>
                    </a:cubicBezTo>
                    <a:cubicBezTo>
                      <a:pt x="565" y="562"/>
                      <a:pt x="575" y="549"/>
                      <a:pt x="583" y="535"/>
                    </a:cubicBezTo>
                    <a:cubicBezTo>
                      <a:pt x="592" y="520"/>
                      <a:pt x="597" y="504"/>
                      <a:pt x="599" y="487"/>
                    </a:cubicBezTo>
                    <a:cubicBezTo>
                      <a:pt x="602" y="471"/>
                      <a:pt x="600" y="453"/>
                      <a:pt x="596" y="436"/>
                    </a:cubicBezTo>
                    <a:cubicBezTo>
                      <a:pt x="592" y="422"/>
                      <a:pt x="586" y="409"/>
                      <a:pt x="578" y="397"/>
                    </a:cubicBezTo>
                    <a:cubicBezTo>
                      <a:pt x="570" y="385"/>
                      <a:pt x="559" y="376"/>
                      <a:pt x="548" y="367"/>
                    </a:cubicBezTo>
                    <a:cubicBezTo>
                      <a:pt x="538" y="359"/>
                      <a:pt x="525" y="352"/>
                      <a:pt x="513" y="348"/>
                    </a:cubicBezTo>
                    <a:cubicBezTo>
                      <a:pt x="499" y="343"/>
                      <a:pt x="484" y="341"/>
                      <a:pt x="471" y="341"/>
                    </a:cubicBezTo>
                    <a:cubicBezTo>
                      <a:pt x="459" y="341"/>
                      <a:pt x="448" y="343"/>
                      <a:pt x="435" y="346"/>
                    </a:cubicBezTo>
                    <a:cubicBezTo>
                      <a:pt x="418" y="351"/>
                      <a:pt x="403" y="359"/>
                      <a:pt x="391" y="369"/>
                    </a:cubicBezTo>
                    <a:cubicBezTo>
                      <a:pt x="377" y="380"/>
                      <a:pt x="366" y="393"/>
                      <a:pt x="358" y="407"/>
                    </a:cubicBezTo>
                    <a:cubicBezTo>
                      <a:pt x="350" y="422"/>
                      <a:pt x="344" y="438"/>
                      <a:pt x="342" y="455"/>
                    </a:cubicBezTo>
                    <a:cubicBezTo>
                      <a:pt x="341" y="471"/>
                      <a:pt x="342" y="489"/>
                      <a:pt x="345" y="506"/>
                    </a:cubicBezTo>
                    <a:cubicBezTo>
                      <a:pt x="350" y="520"/>
                      <a:pt x="357" y="533"/>
                      <a:pt x="363" y="545"/>
                    </a:cubicBezTo>
                    <a:cubicBezTo>
                      <a:pt x="371" y="557"/>
                      <a:pt x="383" y="567"/>
                      <a:pt x="393" y="575"/>
                    </a:cubicBezTo>
                    <a:cubicBezTo>
                      <a:pt x="404" y="584"/>
                      <a:pt x="417" y="590"/>
                      <a:pt x="429" y="594"/>
                    </a:cubicBezTo>
                    <a:cubicBezTo>
                      <a:pt x="443" y="598"/>
                      <a:pt x="457" y="601"/>
                      <a:pt x="471" y="601"/>
                    </a:cubicBezTo>
                    <a:cubicBezTo>
                      <a:pt x="483" y="601"/>
                      <a:pt x="494" y="599"/>
                      <a:pt x="506" y="596"/>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0" name="Freeform 28"/>
              <p:cNvSpPr>
                <a:spLocks noEditPoints="1"/>
              </p:cNvSpPr>
              <p:nvPr/>
            </p:nvSpPr>
            <p:spPr bwMode="auto">
              <a:xfrm>
                <a:off x="5108575" y="2439988"/>
                <a:ext cx="1974850" cy="1976438"/>
              </a:xfrm>
              <a:custGeom>
                <a:avLst/>
                <a:gdLst>
                  <a:gd name="T0" fmla="*/ 474 w 917"/>
                  <a:gd name="T1" fmla="*/ 790 h 915"/>
                  <a:gd name="T2" fmla="*/ 464 w 917"/>
                  <a:gd name="T3" fmla="*/ 784 h 915"/>
                  <a:gd name="T4" fmla="*/ 379 w 917"/>
                  <a:gd name="T5" fmla="*/ 773 h 915"/>
                  <a:gd name="T6" fmla="*/ 372 w 917"/>
                  <a:gd name="T7" fmla="*/ 773 h 915"/>
                  <a:gd name="T8" fmla="*/ 364 w 917"/>
                  <a:gd name="T9" fmla="*/ 782 h 915"/>
                  <a:gd name="T10" fmla="*/ 323 w 917"/>
                  <a:gd name="T11" fmla="*/ 834 h 915"/>
                  <a:gd name="T12" fmla="*/ 281 w 917"/>
                  <a:gd name="T13" fmla="*/ 886 h 915"/>
                  <a:gd name="T14" fmla="*/ 235 w 917"/>
                  <a:gd name="T15" fmla="*/ 703 h 915"/>
                  <a:gd name="T16" fmla="*/ 233 w 917"/>
                  <a:gd name="T17" fmla="*/ 692 h 915"/>
                  <a:gd name="T18" fmla="*/ 177 w 917"/>
                  <a:gd name="T19" fmla="*/ 620 h 915"/>
                  <a:gd name="T20" fmla="*/ 169 w 917"/>
                  <a:gd name="T21" fmla="*/ 618 h 915"/>
                  <a:gd name="T22" fmla="*/ 162 w 917"/>
                  <a:gd name="T23" fmla="*/ 618 h 915"/>
                  <a:gd name="T24" fmla="*/ 136 w 917"/>
                  <a:gd name="T25" fmla="*/ 622 h 915"/>
                  <a:gd name="T26" fmla="*/ 33 w 917"/>
                  <a:gd name="T27" fmla="*/ 634 h 915"/>
                  <a:gd name="T28" fmla="*/ 0 w 917"/>
                  <a:gd name="T29" fmla="*/ 530 h 915"/>
                  <a:gd name="T30" fmla="*/ 135 w 917"/>
                  <a:gd name="T31" fmla="*/ 470 h 915"/>
                  <a:gd name="T32" fmla="*/ 137 w 917"/>
                  <a:gd name="T33" fmla="*/ 417 h 915"/>
                  <a:gd name="T34" fmla="*/ 142 w 917"/>
                  <a:gd name="T35" fmla="*/ 393 h 915"/>
                  <a:gd name="T36" fmla="*/ 129 w 917"/>
                  <a:gd name="T37" fmla="*/ 360 h 915"/>
                  <a:gd name="T38" fmla="*/ 41 w 917"/>
                  <a:gd name="T39" fmla="*/ 289 h 915"/>
                  <a:gd name="T40" fmla="*/ 85 w 917"/>
                  <a:gd name="T41" fmla="*/ 185 h 915"/>
                  <a:gd name="T42" fmla="*/ 220 w 917"/>
                  <a:gd name="T43" fmla="*/ 237 h 915"/>
                  <a:gd name="T44" fmla="*/ 292 w 917"/>
                  <a:gd name="T45" fmla="*/ 180 h 915"/>
                  <a:gd name="T46" fmla="*/ 297 w 917"/>
                  <a:gd name="T47" fmla="*/ 174 h 915"/>
                  <a:gd name="T48" fmla="*/ 297 w 917"/>
                  <a:gd name="T49" fmla="*/ 163 h 915"/>
                  <a:gd name="T50" fmla="*/ 295 w 917"/>
                  <a:gd name="T51" fmla="*/ 147 h 915"/>
                  <a:gd name="T52" fmla="*/ 282 w 917"/>
                  <a:gd name="T53" fmla="*/ 33 h 915"/>
                  <a:gd name="T54" fmla="*/ 387 w 917"/>
                  <a:gd name="T55" fmla="*/ 0 h 915"/>
                  <a:gd name="T56" fmla="*/ 446 w 917"/>
                  <a:gd name="T57" fmla="*/ 133 h 915"/>
                  <a:gd name="T58" fmla="*/ 456 w 917"/>
                  <a:gd name="T59" fmla="*/ 133 h 915"/>
                  <a:gd name="T60" fmla="*/ 534 w 917"/>
                  <a:gd name="T61" fmla="*/ 142 h 915"/>
                  <a:gd name="T62" fmla="*/ 552 w 917"/>
                  <a:gd name="T63" fmla="*/ 136 h 915"/>
                  <a:gd name="T64" fmla="*/ 561 w 917"/>
                  <a:gd name="T65" fmla="*/ 124 h 915"/>
                  <a:gd name="T66" fmla="*/ 633 w 917"/>
                  <a:gd name="T67" fmla="*/ 34 h 915"/>
                  <a:gd name="T68" fmla="*/ 731 w 917"/>
                  <a:gd name="T69" fmla="*/ 83 h 915"/>
                  <a:gd name="T70" fmla="*/ 679 w 917"/>
                  <a:gd name="T71" fmla="*/ 219 h 915"/>
                  <a:gd name="T72" fmla="*/ 738 w 917"/>
                  <a:gd name="T73" fmla="*/ 291 h 915"/>
                  <a:gd name="T74" fmla="*/ 754 w 917"/>
                  <a:gd name="T75" fmla="*/ 298 h 915"/>
                  <a:gd name="T76" fmla="*/ 771 w 917"/>
                  <a:gd name="T77" fmla="*/ 295 h 915"/>
                  <a:gd name="T78" fmla="*/ 870 w 917"/>
                  <a:gd name="T79" fmla="*/ 283 h 915"/>
                  <a:gd name="T80" fmla="*/ 917 w 917"/>
                  <a:gd name="T81" fmla="*/ 385 h 915"/>
                  <a:gd name="T82" fmla="*/ 784 w 917"/>
                  <a:gd name="T83" fmla="*/ 445 h 915"/>
                  <a:gd name="T84" fmla="*/ 774 w 917"/>
                  <a:gd name="T85" fmla="*/ 536 h 915"/>
                  <a:gd name="T86" fmla="*/ 774 w 917"/>
                  <a:gd name="T87" fmla="*/ 537 h 915"/>
                  <a:gd name="T88" fmla="*/ 779 w 917"/>
                  <a:gd name="T89" fmla="*/ 548 h 915"/>
                  <a:gd name="T90" fmla="*/ 833 w 917"/>
                  <a:gd name="T91" fmla="*/ 730 h 915"/>
                  <a:gd name="T92" fmla="*/ 699 w 917"/>
                  <a:gd name="T93" fmla="*/ 679 h 915"/>
                  <a:gd name="T94" fmla="*/ 627 w 917"/>
                  <a:gd name="T95" fmla="*/ 736 h 915"/>
                  <a:gd name="T96" fmla="*/ 619 w 917"/>
                  <a:gd name="T97" fmla="*/ 755 h 915"/>
                  <a:gd name="T98" fmla="*/ 620 w 917"/>
                  <a:gd name="T99" fmla="*/ 770 h 915"/>
                  <a:gd name="T100" fmla="*/ 635 w 917"/>
                  <a:gd name="T101" fmla="*/ 886 h 915"/>
                  <a:gd name="T102" fmla="*/ 460 w 917"/>
                  <a:gd name="T103" fmla="*/ 318 h 915"/>
                  <a:gd name="T104" fmla="*/ 372 w 917"/>
                  <a:gd name="T105" fmla="*/ 348 h 915"/>
                  <a:gd name="T106" fmla="*/ 319 w 917"/>
                  <a:gd name="T107" fmla="*/ 441 h 915"/>
                  <a:gd name="T108" fmla="*/ 343 w 917"/>
                  <a:gd name="T109" fmla="*/ 539 h 915"/>
                  <a:gd name="T110" fmla="*/ 414 w 917"/>
                  <a:gd name="T111" fmla="*/ 592 h 915"/>
                  <a:gd name="T112" fmla="*/ 497 w 917"/>
                  <a:gd name="T113" fmla="*/ 594 h 915"/>
                  <a:gd name="T114" fmla="*/ 583 w 917"/>
                  <a:gd name="T115" fmla="*/ 527 h 915"/>
                  <a:gd name="T116" fmla="*/ 595 w 917"/>
                  <a:gd name="T117" fmla="*/ 420 h 915"/>
                  <a:gd name="T118" fmla="*/ 543 w 917"/>
                  <a:gd name="T119" fmla="*/ 345 h 915"/>
                  <a:gd name="T120" fmla="*/ 460 w 917"/>
                  <a:gd name="T121" fmla="*/ 318 h 9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17" h="915">
                    <a:moveTo>
                      <a:pt x="531" y="915"/>
                    </a:moveTo>
                    <a:cubicBezTo>
                      <a:pt x="474" y="790"/>
                      <a:pt x="474" y="790"/>
                      <a:pt x="474" y="790"/>
                    </a:cubicBezTo>
                    <a:cubicBezTo>
                      <a:pt x="471" y="784"/>
                      <a:pt x="471" y="784"/>
                      <a:pt x="471" y="784"/>
                    </a:cubicBezTo>
                    <a:cubicBezTo>
                      <a:pt x="464" y="784"/>
                      <a:pt x="464" y="784"/>
                      <a:pt x="464" y="784"/>
                    </a:cubicBezTo>
                    <a:cubicBezTo>
                      <a:pt x="461" y="784"/>
                      <a:pt x="461" y="784"/>
                      <a:pt x="461" y="784"/>
                    </a:cubicBezTo>
                    <a:cubicBezTo>
                      <a:pt x="432" y="784"/>
                      <a:pt x="405" y="780"/>
                      <a:pt x="379" y="773"/>
                    </a:cubicBezTo>
                    <a:cubicBezTo>
                      <a:pt x="375" y="772"/>
                      <a:pt x="375" y="772"/>
                      <a:pt x="375" y="772"/>
                    </a:cubicBezTo>
                    <a:cubicBezTo>
                      <a:pt x="372" y="773"/>
                      <a:pt x="372" y="773"/>
                      <a:pt x="372" y="773"/>
                    </a:cubicBezTo>
                    <a:cubicBezTo>
                      <a:pt x="367" y="776"/>
                      <a:pt x="366" y="779"/>
                      <a:pt x="364" y="781"/>
                    </a:cubicBezTo>
                    <a:cubicBezTo>
                      <a:pt x="364" y="782"/>
                      <a:pt x="364" y="782"/>
                      <a:pt x="364" y="782"/>
                    </a:cubicBezTo>
                    <a:cubicBezTo>
                      <a:pt x="354" y="794"/>
                      <a:pt x="354" y="794"/>
                      <a:pt x="354" y="794"/>
                    </a:cubicBezTo>
                    <a:cubicBezTo>
                      <a:pt x="323" y="834"/>
                      <a:pt x="323" y="834"/>
                      <a:pt x="323" y="834"/>
                    </a:cubicBezTo>
                    <a:cubicBezTo>
                      <a:pt x="291" y="873"/>
                      <a:pt x="291" y="873"/>
                      <a:pt x="291" y="873"/>
                    </a:cubicBezTo>
                    <a:cubicBezTo>
                      <a:pt x="281" y="886"/>
                      <a:pt x="281" y="886"/>
                      <a:pt x="281" y="886"/>
                    </a:cubicBezTo>
                    <a:cubicBezTo>
                      <a:pt x="186" y="833"/>
                      <a:pt x="186" y="833"/>
                      <a:pt x="186" y="833"/>
                    </a:cubicBezTo>
                    <a:cubicBezTo>
                      <a:pt x="235" y="703"/>
                      <a:pt x="235" y="703"/>
                      <a:pt x="235" y="703"/>
                    </a:cubicBezTo>
                    <a:cubicBezTo>
                      <a:pt x="237" y="696"/>
                      <a:pt x="237" y="696"/>
                      <a:pt x="237" y="696"/>
                    </a:cubicBezTo>
                    <a:cubicBezTo>
                      <a:pt x="233" y="692"/>
                      <a:pt x="233" y="692"/>
                      <a:pt x="233" y="692"/>
                    </a:cubicBezTo>
                    <a:cubicBezTo>
                      <a:pt x="210" y="669"/>
                      <a:pt x="193" y="647"/>
                      <a:pt x="179" y="623"/>
                    </a:cubicBezTo>
                    <a:cubicBezTo>
                      <a:pt x="177" y="620"/>
                      <a:pt x="177" y="620"/>
                      <a:pt x="177" y="620"/>
                    </a:cubicBezTo>
                    <a:cubicBezTo>
                      <a:pt x="175" y="618"/>
                      <a:pt x="175" y="618"/>
                      <a:pt x="175" y="618"/>
                    </a:cubicBezTo>
                    <a:cubicBezTo>
                      <a:pt x="171" y="618"/>
                      <a:pt x="170" y="618"/>
                      <a:pt x="169" y="618"/>
                    </a:cubicBezTo>
                    <a:cubicBezTo>
                      <a:pt x="167" y="618"/>
                      <a:pt x="164" y="618"/>
                      <a:pt x="162" y="618"/>
                    </a:cubicBezTo>
                    <a:cubicBezTo>
                      <a:pt x="162" y="618"/>
                      <a:pt x="162" y="618"/>
                      <a:pt x="162" y="618"/>
                    </a:cubicBezTo>
                    <a:cubicBezTo>
                      <a:pt x="145" y="621"/>
                      <a:pt x="145" y="621"/>
                      <a:pt x="145" y="621"/>
                    </a:cubicBezTo>
                    <a:cubicBezTo>
                      <a:pt x="136" y="622"/>
                      <a:pt x="136" y="622"/>
                      <a:pt x="136" y="622"/>
                    </a:cubicBezTo>
                    <a:cubicBezTo>
                      <a:pt x="46" y="633"/>
                      <a:pt x="46" y="633"/>
                      <a:pt x="46" y="633"/>
                    </a:cubicBezTo>
                    <a:cubicBezTo>
                      <a:pt x="33" y="634"/>
                      <a:pt x="33" y="634"/>
                      <a:pt x="33" y="634"/>
                    </a:cubicBezTo>
                    <a:cubicBezTo>
                      <a:pt x="30" y="634"/>
                      <a:pt x="30" y="634"/>
                      <a:pt x="30" y="634"/>
                    </a:cubicBezTo>
                    <a:cubicBezTo>
                      <a:pt x="0" y="530"/>
                      <a:pt x="0" y="530"/>
                      <a:pt x="0" y="530"/>
                    </a:cubicBezTo>
                    <a:cubicBezTo>
                      <a:pt x="128" y="473"/>
                      <a:pt x="128" y="473"/>
                      <a:pt x="128" y="473"/>
                    </a:cubicBezTo>
                    <a:cubicBezTo>
                      <a:pt x="135" y="470"/>
                      <a:pt x="135" y="470"/>
                      <a:pt x="135" y="470"/>
                    </a:cubicBezTo>
                    <a:cubicBezTo>
                      <a:pt x="135" y="463"/>
                      <a:pt x="135" y="463"/>
                      <a:pt x="135" y="463"/>
                    </a:cubicBezTo>
                    <a:cubicBezTo>
                      <a:pt x="135" y="446"/>
                      <a:pt x="135" y="431"/>
                      <a:pt x="137" y="417"/>
                    </a:cubicBezTo>
                    <a:cubicBezTo>
                      <a:pt x="137" y="409"/>
                      <a:pt x="139" y="402"/>
                      <a:pt x="140" y="395"/>
                    </a:cubicBezTo>
                    <a:cubicBezTo>
                      <a:pt x="140" y="395"/>
                      <a:pt x="140" y="394"/>
                      <a:pt x="142" y="393"/>
                    </a:cubicBezTo>
                    <a:cubicBezTo>
                      <a:pt x="144" y="380"/>
                      <a:pt x="146" y="373"/>
                      <a:pt x="139" y="368"/>
                    </a:cubicBezTo>
                    <a:cubicBezTo>
                      <a:pt x="129" y="360"/>
                      <a:pt x="129" y="360"/>
                      <a:pt x="129" y="360"/>
                    </a:cubicBezTo>
                    <a:cubicBezTo>
                      <a:pt x="120" y="352"/>
                      <a:pt x="120" y="352"/>
                      <a:pt x="120" y="352"/>
                    </a:cubicBezTo>
                    <a:cubicBezTo>
                      <a:pt x="41" y="289"/>
                      <a:pt x="41" y="289"/>
                      <a:pt x="41" y="289"/>
                    </a:cubicBezTo>
                    <a:cubicBezTo>
                      <a:pt x="31" y="280"/>
                      <a:pt x="31" y="280"/>
                      <a:pt x="31" y="280"/>
                    </a:cubicBezTo>
                    <a:cubicBezTo>
                      <a:pt x="85" y="185"/>
                      <a:pt x="85" y="185"/>
                      <a:pt x="85" y="185"/>
                    </a:cubicBezTo>
                    <a:cubicBezTo>
                      <a:pt x="214" y="235"/>
                      <a:pt x="214" y="235"/>
                      <a:pt x="214" y="235"/>
                    </a:cubicBezTo>
                    <a:cubicBezTo>
                      <a:pt x="220" y="237"/>
                      <a:pt x="220" y="237"/>
                      <a:pt x="220" y="237"/>
                    </a:cubicBezTo>
                    <a:cubicBezTo>
                      <a:pt x="226" y="232"/>
                      <a:pt x="226" y="232"/>
                      <a:pt x="226" y="232"/>
                    </a:cubicBezTo>
                    <a:cubicBezTo>
                      <a:pt x="248" y="210"/>
                      <a:pt x="269" y="193"/>
                      <a:pt x="292" y="180"/>
                    </a:cubicBezTo>
                    <a:cubicBezTo>
                      <a:pt x="296" y="177"/>
                      <a:pt x="296" y="177"/>
                      <a:pt x="296" y="177"/>
                    </a:cubicBezTo>
                    <a:cubicBezTo>
                      <a:pt x="297" y="174"/>
                      <a:pt x="297" y="174"/>
                      <a:pt x="297" y="174"/>
                    </a:cubicBezTo>
                    <a:cubicBezTo>
                      <a:pt x="299" y="170"/>
                      <a:pt x="298" y="166"/>
                      <a:pt x="297" y="163"/>
                    </a:cubicBezTo>
                    <a:cubicBezTo>
                      <a:pt x="297" y="163"/>
                      <a:pt x="297" y="163"/>
                      <a:pt x="297" y="163"/>
                    </a:cubicBezTo>
                    <a:cubicBezTo>
                      <a:pt x="297" y="155"/>
                      <a:pt x="297" y="155"/>
                      <a:pt x="297" y="155"/>
                    </a:cubicBezTo>
                    <a:cubicBezTo>
                      <a:pt x="295" y="147"/>
                      <a:pt x="295" y="147"/>
                      <a:pt x="295" y="147"/>
                    </a:cubicBezTo>
                    <a:cubicBezTo>
                      <a:pt x="283" y="47"/>
                      <a:pt x="283" y="47"/>
                      <a:pt x="283" y="47"/>
                    </a:cubicBezTo>
                    <a:cubicBezTo>
                      <a:pt x="282" y="33"/>
                      <a:pt x="282" y="33"/>
                      <a:pt x="282" y="33"/>
                    </a:cubicBezTo>
                    <a:cubicBezTo>
                      <a:pt x="282" y="30"/>
                      <a:pt x="282" y="30"/>
                      <a:pt x="282" y="30"/>
                    </a:cubicBezTo>
                    <a:cubicBezTo>
                      <a:pt x="387" y="0"/>
                      <a:pt x="387" y="0"/>
                      <a:pt x="387" y="0"/>
                    </a:cubicBezTo>
                    <a:cubicBezTo>
                      <a:pt x="444" y="127"/>
                      <a:pt x="444" y="127"/>
                      <a:pt x="444" y="127"/>
                    </a:cubicBezTo>
                    <a:cubicBezTo>
                      <a:pt x="446" y="133"/>
                      <a:pt x="446" y="133"/>
                      <a:pt x="446" y="133"/>
                    </a:cubicBezTo>
                    <a:cubicBezTo>
                      <a:pt x="454" y="133"/>
                      <a:pt x="454" y="133"/>
                      <a:pt x="454" y="133"/>
                    </a:cubicBezTo>
                    <a:cubicBezTo>
                      <a:pt x="456" y="133"/>
                      <a:pt x="456" y="133"/>
                      <a:pt x="456" y="133"/>
                    </a:cubicBezTo>
                    <a:cubicBezTo>
                      <a:pt x="482" y="133"/>
                      <a:pt x="506" y="136"/>
                      <a:pt x="529" y="141"/>
                    </a:cubicBezTo>
                    <a:cubicBezTo>
                      <a:pt x="531" y="141"/>
                      <a:pt x="532" y="142"/>
                      <a:pt x="534" y="142"/>
                    </a:cubicBezTo>
                    <a:cubicBezTo>
                      <a:pt x="535" y="143"/>
                      <a:pt x="536" y="143"/>
                      <a:pt x="539" y="143"/>
                    </a:cubicBezTo>
                    <a:cubicBezTo>
                      <a:pt x="546" y="143"/>
                      <a:pt x="550" y="138"/>
                      <a:pt x="552" y="136"/>
                    </a:cubicBezTo>
                    <a:cubicBezTo>
                      <a:pt x="555" y="130"/>
                      <a:pt x="555" y="130"/>
                      <a:pt x="555" y="130"/>
                    </a:cubicBezTo>
                    <a:cubicBezTo>
                      <a:pt x="561" y="124"/>
                      <a:pt x="561" y="124"/>
                      <a:pt x="561" y="124"/>
                    </a:cubicBezTo>
                    <a:cubicBezTo>
                      <a:pt x="624" y="46"/>
                      <a:pt x="624" y="46"/>
                      <a:pt x="624" y="46"/>
                    </a:cubicBezTo>
                    <a:cubicBezTo>
                      <a:pt x="633" y="34"/>
                      <a:pt x="633" y="34"/>
                      <a:pt x="633" y="34"/>
                    </a:cubicBezTo>
                    <a:cubicBezTo>
                      <a:pt x="636" y="30"/>
                      <a:pt x="636" y="30"/>
                      <a:pt x="636" y="30"/>
                    </a:cubicBezTo>
                    <a:cubicBezTo>
                      <a:pt x="731" y="83"/>
                      <a:pt x="731" y="83"/>
                      <a:pt x="731" y="83"/>
                    </a:cubicBezTo>
                    <a:cubicBezTo>
                      <a:pt x="682" y="213"/>
                      <a:pt x="682" y="213"/>
                      <a:pt x="682" y="213"/>
                    </a:cubicBezTo>
                    <a:cubicBezTo>
                      <a:pt x="679" y="219"/>
                      <a:pt x="679" y="219"/>
                      <a:pt x="679" y="219"/>
                    </a:cubicBezTo>
                    <a:cubicBezTo>
                      <a:pt x="684" y="224"/>
                      <a:pt x="684" y="224"/>
                      <a:pt x="684" y="224"/>
                    </a:cubicBezTo>
                    <a:cubicBezTo>
                      <a:pt x="706" y="245"/>
                      <a:pt x="724" y="267"/>
                      <a:pt x="738" y="291"/>
                    </a:cubicBezTo>
                    <a:cubicBezTo>
                      <a:pt x="741" y="295"/>
                      <a:pt x="744" y="298"/>
                      <a:pt x="750" y="298"/>
                    </a:cubicBezTo>
                    <a:cubicBezTo>
                      <a:pt x="750" y="298"/>
                      <a:pt x="751" y="298"/>
                      <a:pt x="754" y="298"/>
                    </a:cubicBezTo>
                    <a:cubicBezTo>
                      <a:pt x="755" y="298"/>
                      <a:pt x="755" y="298"/>
                      <a:pt x="755" y="298"/>
                    </a:cubicBezTo>
                    <a:cubicBezTo>
                      <a:pt x="771" y="295"/>
                      <a:pt x="771" y="295"/>
                      <a:pt x="771" y="295"/>
                    </a:cubicBezTo>
                    <a:cubicBezTo>
                      <a:pt x="860" y="284"/>
                      <a:pt x="860" y="284"/>
                      <a:pt x="860" y="284"/>
                    </a:cubicBezTo>
                    <a:cubicBezTo>
                      <a:pt x="870" y="283"/>
                      <a:pt x="870" y="283"/>
                      <a:pt x="870" y="283"/>
                    </a:cubicBezTo>
                    <a:cubicBezTo>
                      <a:pt x="886" y="281"/>
                      <a:pt x="886" y="281"/>
                      <a:pt x="886" y="281"/>
                    </a:cubicBezTo>
                    <a:cubicBezTo>
                      <a:pt x="917" y="385"/>
                      <a:pt x="917" y="385"/>
                      <a:pt x="917" y="385"/>
                    </a:cubicBezTo>
                    <a:cubicBezTo>
                      <a:pt x="790" y="442"/>
                      <a:pt x="790" y="442"/>
                      <a:pt x="790" y="442"/>
                    </a:cubicBezTo>
                    <a:cubicBezTo>
                      <a:pt x="784" y="445"/>
                      <a:pt x="784" y="445"/>
                      <a:pt x="784" y="445"/>
                    </a:cubicBezTo>
                    <a:cubicBezTo>
                      <a:pt x="784" y="452"/>
                      <a:pt x="784" y="452"/>
                      <a:pt x="784" y="452"/>
                    </a:cubicBezTo>
                    <a:cubicBezTo>
                      <a:pt x="784" y="480"/>
                      <a:pt x="781" y="508"/>
                      <a:pt x="774" y="536"/>
                    </a:cubicBezTo>
                    <a:cubicBezTo>
                      <a:pt x="774" y="536"/>
                      <a:pt x="774" y="536"/>
                      <a:pt x="774" y="537"/>
                    </a:cubicBezTo>
                    <a:cubicBezTo>
                      <a:pt x="774" y="537"/>
                      <a:pt x="774" y="537"/>
                      <a:pt x="774" y="537"/>
                    </a:cubicBezTo>
                    <a:cubicBezTo>
                      <a:pt x="773" y="544"/>
                      <a:pt x="773" y="544"/>
                      <a:pt x="773" y="544"/>
                    </a:cubicBezTo>
                    <a:cubicBezTo>
                      <a:pt x="779" y="548"/>
                      <a:pt x="779" y="548"/>
                      <a:pt x="779" y="548"/>
                    </a:cubicBezTo>
                    <a:cubicBezTo>
                      <a:pt x="886" y="635"/>
                      <a:pt x="886" y="635"/>
                      <a:pt x="886" y="635"/>
                    </a:cubicBezTo>
                    <a:cubicBezTo>
                      <a:pt x="833" y="730"/>
                      <a:pt x="833" y="730"/>
                      <a:pt x="833" y="730"/>
                    </a:cubicBezTo>
                    <a:cubicBezTo>
                      <a:pt x="706" y="682"/>
                      <a:pt x="706" y="682"/>
                      <a:pt x="706" y="682"/>
                    </a:cubicBezTo>
                    <a:cubicBezTo>
                      <a:pt x="699" y="679"/>
                      <a:pt x="699" y="679"/>
                      <a:pt x="699" y="679"/>
                    </a:cubicBezTo>
                    <a:cubicBezTo>
                      <a:pt x="693" y="684"/>
                      <a:pt x="693" y="684"/>
                      <a:pt x="693" y="684"/>
                    </a:cubicBezTo>
                    <a:cubicBezTo>
                      <a:pt x="673" y="706"/>
                      <a:pt x="651" y="723"/>
                      <a:pt x="627" y="736"/>
                    </a:cubicBezTo>
                    <a:cubicBezTo>
                      <a:pt x="620" y="740"/>
                      <a:pt x="618" y="744"/>
                      <a:pt x="619" y="753"/>
                    </a:cubicBezTo>
                    <a:cubicBezTo>
                      <a:pt x="619" y="753"/>
                      <a:pt x="619" y="753"/>
                      <a:pt x="619" y="755"/>
                    </a:cubicBezTo>
                    <a:cubicBezTo>
                      <a:pt x="620" y="762"/>
                      <a:pt x="620" y="762"/>
                      <a:pt x="620" y="762"/>
                    </a:cubicBezTo>
                    <a:cubicBezTo>
                      <a:pt x="620" y="770"/>
                      <a:pt x="620" y="770"/>
                      <a:pt x="620" y="770"/>
                    </a:cubicBezTo>
                    <a:cubicBezTo>
                      <a:pt x="633" y="870"/>
                      <a:pt x="633" y="870"/>
                      <a:pt x="633" y="870"/>
                    </a:cubicBezTo>
                    <a:cubicBezTo>
                      <a:pt x="635" y="886"/>
                      <a:pt x="635" y="886"/>
                      <a:pt x="635" y="886"/>
                    </a:cubicBezTo>
                    <a:cubicBezTo>
                      <a:pt x="531" y="915"/>
                      <a:pt x="531" y="915"/>
                      <a:pt x="531" y="915"/>
                    </a:cubicBezTo>
                    <a:close/>
                    <a:moveTo>
                      <a:pt x="460" y="318"/>
                    </a:moveTo>
                    <a:cubicBezTo>
                      <a:pt x="447" y="318"/>
                      <a:pt x="433" y="319"/>
                      <a:pt x="421" y="323"/>
                    </a:cubicBezTo>
                    <a:cubicBezTo>
                      <a:pt x="403" y="328"/>
                      <a:pt x="387" y="336"/>
                      <a:pt x="372" y="348"/>
                    </a:cubicBezTo>
                    <a:cubicBezTo>
                      <a:pt x="357" y="360"/>
                      <a:pt x="346" y="373"/>
                      <a:pt x="336" y="389"/>
                    </a:cubicBezTo>
                    <a:cubicBezTo>
                      <a:pt x="326" y="405"/>
                      <a:pt x="322" y="423"/>
                      <a:pt x="319" y="441"/>
                    </a:cubicBezTo>
                    <a:cubicBezTo>
                      <a:pt x="317" y="459"/>
                      <a:pt x="318" y="478"/>
                      <a:pt x="324" y="496"/>
                    </a:cubicBezTo>
                    <a:cubicBezTo>
                      <a:pt x="327" y="512"/>
                      <a:pt x="334" y="526"/>
                      <a:pt x="343" y="539"/>
                    </a:cubicBezTo>
                    <a:cubicBezTo>
                      <a:pt x="351" y="551"/>
                      <a:pt x="363" y="562"/>
                      <a:pt x="374" y="571"/>
                    </a:cubicBezTo>
                    <a:cubicBezTo>
                      <a:pt x="387" y="580"/>
                      <a:pt x="400" y="587"/>
                      <a:pt x="414" y="592"/>
                    </a:cubicBezTo>
                    <a:cubicBezTo>
                      <a:pt x="429" y="597"/>
                      <a:pt x="444" y="599"/>
                      <a:pt x="460" y="599"/>
                    </a:cubicBezTo>
                    <a:cubicBezTo>
                      <a:pt x="472" y="599"/>
                      <a:pt x="485" y="597"/>
                      <a:pt x="497" y="594"/>
                    </a:cubicBezTo>
                    <a:cubicBezTo>
                      <a:pt x="515" y="589"/>
                      <a:pt x="532" y="580"/>
                      <a:pt x="547" y="568"/>
                    </a:cubicBezTo>
                    <a:cubicBezTo>
                      <a:pt x="561" y="557"/>
                      <a:pt x="573" y="543"/>
                      <a:pt x="583" y="527"/>
                    </a:cubicBezTo>
                    <a:cubicBezTo>
                      <a:pt x="591" y="511"/>
                      <a:pt x="596" y="494"/>
                      <a:pt x="599" y="476"/>
                    </a:cubicBezTo>
                    <a:cubicBezTo>
                      <a:pt x="601" y="457"/>
                      <a:pt x="600" y="438"/>
                      <a:pt x="595" y="420"/>
                    </a:cubicBezTo>
                    <a:cubicBezTo>
                      <a:pt x="591" y="405"/>
                      <a:pt x="584" y="391"/>
                      <a:pt x="575" y="378"/>
                    </a:cubicBezTo>
                    <a:cubicBezTo>
                      <a:pt x="567" y="365"/>
                      <a:pt x="555" y="355"/>
                      <a:pt x="543" y="345"/>
                    </a:cubicBezTo>
                    <a:cubicBezTo>
                      <a:pt x="531" y="336"/>
                      <a:pt x="519" y="330"/>
                      <a:pt x="504" y="325"/>
                    </a:cubicBezTo>
                    <a:cubicBezTo>
                      <a:pt x="489" y="320"/>
                      <a:pt x="473" y="318"/>
                      <a:pt x="460" y="318"/>
                    </a:cubicBezTo>
                    <a:close/>
                  </a:path>
                </a:pathLst>
              </a:custGeom>
              <a:solidFill>
                <a:schemeClr val="accent2"/>
              </a:solidFill>
              <a:ln>
                <a:noFill/>
              </a:ln>
            </p:spPr>
            <p:txBody>
              <a:bodyPr vert="horz" wrap="square" lIns="91440" tIns="45720" rIns="91440" bIns="45720" numCol="1" anchor="t" anchorCtr="0" compatLnSpc="1"/>
              <a:lstStyle/>
              <a:p>
                <a:endParaRPr lang="zh-CN" altLang="en-US"/>
              </a:p>
            </p:txBody>
          </p:sp>
        </p:grpSp>
        <p:sp>
          <p:nvSpPr>
            <p:cNvPr id="17" name="Freeform 15"/>
            <p:cNvSpPr/>
            <p:nvPr/>
          </p:nvSpPr>
          <p:spPr bwMode="auto">
            <a:xfrm>
              <a:off x="6558755" y="4497388"/>
              <a:ext cx="439738" cy="395288"/>
            </a:xfrm>
            <a:custGeom>
              <a:avLst/>
              <a:gdLst>
                <a:gd name="T0" fmla="*/ 87 w 277"/>
                <a:gd name="T1" fmla="*/ 128 h 249"/>
                <a:gd name="T2" fmla="*/ 0 w 277"/>
                <a:gd name="T3" fmla="*/ 0 h 249"/>
                <a:gd name="T4" fmla="*/ 151 w 277"/>
                <a:gd name="T5" fmla="*/ 96 h 249"/>
                <a:gd name="T6" fmla="*/ 277 w 277"/>
                <a:gd name="T7" fmla="*/ 249 h 249"/>
                <a:gd name="T8" fmla="*/ 87 w 277"/>
                <a:gd name="T9" fmla="*/ 128 h 249"/>
              </a:gdLst>
              <a:ahLst/>
              <a:cxnLst>
                <a:cxn ang="0">
                  <a:pos x="T0" y="T1"/>
                </a:cxn>
                <a:cxn ang="0">
                  <a:pos x="T2" y="T3"/>
                </a:cxn>
                <a:cxn ang="0">
                  <a:pos x="T4" y="T5"/>
                </a:cxn>
                <a:cxn ang="0">
                  <a:pos x="T6" y="T7"/>
                </a:cxn>
                <a:cxn ang="0">
                  <a:pos x="T8" y="T9"/>
                </a:cxn>
              </a:cxnLst>
              <a:rect l="0" t="0" r="r" b="b"/>
              <a:pathLst>
                <a:path w="277" h="249">
                  <a:moveTo>
                    <a:pt x="87" y="128"/>
                  </a:moveTo>
                  <a:lnTo>
                    <a:pt x="0" y="0"/>
                  </a:lnTo>
                  <a:lnTo>
                    <a:pt x="151" y="96"/>
                  </a:lnTo>
                  <a:lnTo>
                    <a:pt x="277" y="249"/>
                  </a:lnTo>
                  <a:lnTo>
                    <a:pt x="87" y="128"/>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8" name="Freeform 16"/>
            <p:cNvSpPr/>
            <p:nvPr/>
          </p:nvSpPr>
          <p:spPr bwMode="auto">
            <a:xfrm>
              <a:off x="6311105" y="4927601"/>
              <a:ext cx="153988" cy="661988"/>
            </a:xfrm>
            <a:custGeom>
              <a:avLst/>
              <a:gdLst>
                <a:gd name="T0" fmla="*/ 44 w 97"/>
                <a:gd name="T1" fmla="*/ 199 h 417"/>
                <a:gd name="T2" fmla="*/ 0 w 97"/>
                <a:gd name="T3" fmla="*/ 0 h 417"/>
                <a:gd name="T4" fmla="*/ 42 w 97"/>
                <a:gd name="T5" fmla="*/ 172 h 417"/>
                <a:gd name="T6" fmla="*/ 97 w 97"/>
                <a:gd name="T7" fmla="*/ 417 h 417"/>
                <a:gd name="T8" fmla="*/ 44 w 97"/>
                <a:gd name="T9" fmla="*/ 199 h 417"/>
              </a:gdLst>
              <a:ahLst/>
              <a:cxnLst>
                <a:cxn ang="0">
                  <a:pos x="T0" y="T1"/>
                </a:cxn>
                <a:cxn ang="0">
                  <a:pos x="T2" y="T3"/>
                </a:cxn>
                <a:cxn ang="0">
                  <a:pos x="T4" y="T5"/>
                </a:cxn>
                <a:cxn ang="0">
                  <a:pos x="T6" y="T7"/>
                </a:cxn>
                <a:cxn ang="0">
                  <a:pos x="T8" y="T9"/>
                </a:cxn>
              </a:cxnLst>
              <a:rect l="0" t="0" r="r" b="b"/>
              <a:pathLst>
                <a:path w="97" h="417">
                  <a:moveTo>
                    <a:pt x="44" y="199"/>
                  </a:moveTo>
                  <a:lnTo>
                    <a:pt x="0" y="0"/>
                  </a:lnTo>
                  <a:lnTo>
                    <a:pt x="42" y="172"/>
                  </a:lnTo>
                  <a:lnTo>
                    <a:pt x="97" y="417"/>
                  </a:lnTo>
                  <a:lnTo>
                    <a:pt x="44" y="199"/>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9" name="Freeform 17"/>
            <p:cNvSpPr/>
            <p:nvPr/>
          </p:nvSpPr>
          <p:spPr bwMode="auto">
            <a:xfrm>
              <a:off x="4790280" y="4495801"/>
              <a:ext cx="504825" cy="384175"/>
            </a:xfrm>
            <a:custGeom>
              <a:avLst/>
              <a:gdLst>
                <a:gd name="T0" fmla="*/ 0 w 318"/>
                <a:gd name="T1" fmla="*/ 242 h 242"/>
                <a:gd name="T2" fmla="*/ 165 w 318"/>
                <a:gd name="T3" fmla="*/ 91 h 242"/>
                <a:gd name="T4" fmla="*/ 318 w 318"/>
                <a:gd name="T5" fmla="*/ 0 h 242"/>
                <a:gd name="T6" fmla="*/ 193 w 318"/>
                <a:gd name="T7" fmla="*/ 128 h 242"/>
                <a:gd name="T8" fmla="*/ 0 w 318"/>
                <a:gd name="T9" fmla="*/ 242 h 242"/>
              </a:gdLst>
              <a:ahLst/>
              <a:cxnLst>
                <a:cxn ang="0">
                  <a:pos x="T0" y="T1"/>
                </a:cxn>
                <a:cxn ang="0">
                  <a:pos x="T2" y="T3"/>
                </a:cxn>
                <a:cxn ang="0">
                  <a:pos x="T4" y="T5"/>
                </a:cxn>
                <a:cxn ang="0">
                  <a:pos x="T6" y="T7"/>
                </a:cxn>
                <a:cxn ang="0">
                  <a:pos x="T8" y="T9"/>
                </a:cxn>
              </a:cxnLst>
              <a:rect l="0" t="0" r="r" b="b"/>
              <a:pathLst>
                <a:path w="318" h="242">
                  <a:moveTo>
                    <a:pt x="0" y="242"/>
                  </a:moveTo>
                  <a:lnTo>
                    <a:pt x="165" y="91"/>
                  </a:lnTo>
                  <a:lnTo>
                    <a:pt x="318" y="0"/>
                  </a:lnTo>
                  <a:lnTo>
                    <a:pt x="193" y="128"/>
                  </a:lnTo>
                  <a:lnTo>
                    <a:pt x="0" y="242"/>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20" name="Freeform 18"/>
            <p:cNvSpPr/>
            <p:nvPr/>
          </p:nvSpPr>
          <p:spPr bwMode="auto">
            <a:xfrm>
              <a:off x="4912517" y="3952876"/>
              <a:ext cx="509588" cy="149225"/>
            </a:xfrm>
            <a:custGeom>
              <a:avLst/>
              <a:gdLst>
                <a:gd name="T0" fmla="*/ 0 w 321"/>
                <a:gd name="T1" fmla="*/ 37 h 94"/>
                <a:gd name="T2" fmla="*/ 148 w 321"/>
                <a:gd name="T3" fmla="*/ 0 h 94"/>
                <a:gd name="T4" fmla="*/ 321 w 321"/>
                <a:gd name="T5" fmla="*/ 44 h 94"/>
                <a:gd name="T6" fmla="*/ 219 w 321"/>
                <a:gd name="T7" fmla="*/ 94 h 94"/>
                <a:gd name="T8" fmla="*/ 0 w 321"/>
                <a:gd name="T9" fmla="*/ 37 h 94"/>
              </a:gdLst>
              <a:ahLst/>
              <a:cxnLst>
                <a:cxn ang="0">
                  <a:pos x="T0" y="T1"/>
                </a:cxn>
                <a:cxn ang="0">
                  <a:pos x="T2" y="T3"/>
                </a:cxn>
                <a:cxn ang="0">
                  <a:pos x="T4" y="T5"/>
                </a:cxn>
                <a:cxn ang="0">
                  <a:pos x="T6" y="T7"/>
                </a:cxn>
                <a:cxn ang="0">
                  <a:pos x="T8" y="T9"/>
                </a:cxn>
              </a:cxnLst>
              <a:rect l="0" t="0" r="r" b="b"/>
              <a:pathLst>
                <a:path w="321" h="94">
                  <a:moveTo>
                    <a:pt x="0" y="37"/>
                  </a:moveTo>
                  <a:lnTo>
                    <a:pt x="148" y="0"/>
                  </a:lnTo>
                  <a:lnTo>
                    <a:pt x="321" y="44"/>
                  </a:lnTo>
                  <a:lnTo>
                    <a:pt x="219" y="94"/>
                  </a:lnTo>
                  <a:lnTo>
                    <a:pt x="0" y="37"/>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21" name="Freeform 19"/>
            <p:cNvSpPr/>
            <p:nvPr/>
          </p:nvSpPr>
          <p:spPr bwMode="auto">
            <a:xfrm>
              <a:off x="6439692" y="3963988"/>
              <a:ext cx="449263" cy="144463"/>
            </a:xfrm>
            <a:custGeom>
              <a:avLst/>
              <a:gdLst>
                <a:gd name="T0" fmla="*/ 67 w 283"/>
                <a:gd name="T1" fmla="*/ 91 h 91"/>
                <a:gd name="T2" fmla="*/ 0 w 283"/>
                <a:gd name="T3" fmla="*/ 41 h 91"/>
                <a:gd name="T4" fmla="*/ 170 w 283"/>
                <a:gd name="T5" fmla="*/ 0 h 91"/>
                <a:gd name="T6" fmla="*/ 283 w 283"/>
                <a:gd name="T7" fmla="*/ 37 h 91"/>
                <a:gd name="T8" fmla="*/ 67 w 283"/>
                <a:gd name="T9" fmla="*/ 91 h 91"/>
              </a:gdLst>
              <a:ahLst/>
              <a:cxnLst>
                <a:cxn ang="0">
                  <a:pos x="T0" y="T1"/>
                </a:cxn>
                <a:cxn ang="0">
                  <a:pos x="T2" y="T3"/>
                </a:cxn>
                <a:cxn ang="0">
                  <a:pos x="T4" y="T5"/>
                </a:cxn>
                <a:cxn ang="0">
                  <a:pos x="T6" y="T7"/>
                </a:cxn>
                <a:cxn ang="0">
                  <a:pos x="T8" y="T9"/>
                </a:cxn>
              </a:cxnLst>
              <a:rect l="0" t="0" r="r" b="b"/>
              <a:pathLst>
                <a:path w="283" h="91">
                  <a:moveTo>
                    <a:pt x="67" y="91"/>
                  </a:moveTo>
                  <a:lnTo>
                    <a:pt x="0" y="41"/>
                  </a:lnTo>
                  <a:lnTo>
                    <a:pt x="170" y="0"/>
                  </a:lnTo>
                  <a:lnTo>
                    <a:pt x="283" y="37"/>
                  </a:lnTo>
                  <a:lnTo>
                    <a:pt x="67" y="91"/>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22" name="Freeform 20"/>
            <p:cNvSpPr/>
            <p:nvPr/>
          </p:nvSpPr>
          <p:spPr bwMode="auto">
            <a:xfrm>
              <a:off x="5580855" y="4289426"/>
              <a:ext cx="636588" cy="625475"/>
            </a:xfrm>
            <a:custGeom>
              <a:avLst/>
              <a:gdLst>
                <a:gd name="T0" fmla="*/ 288 w 295"/>
                <a:gd name="T1" fmla="*/ 112 h 289"/>
                <a:gd name="T2" fmla="*/ 272 w 295"/>
                <a:gd name="T3" fmla="*/ 35 h 289"/>
                <a:gd name="T4" fmla="*/ 172 w 295"/>
                <a:gd name="T5" fmla="*/ 172 h 289"/>
                <a:gd name="T6" fmla="*/ 89 w 295"/>
                <a:gd name="T7" fmla="*/ 146 h 289"/>
                <a:gd name="T8" fmla="*/ 48 w 295"/>
                <a:gd name="T9" fmla="*/ 75 h 289"/>
                <a:gd name="T10" fmla="*/ 61 w 295"/>
                <a:gd name="T11" fmla="*/ 0 h 289"/>
                <a:gd name="T12" fmla="*/ 44 w 295"/>
                <a:gd name="T13" fmla="*/ 29 h 289"/>
                <a:gd name="T14" fmla="*/ 5 w 295"/>
                <a:gd name="T15" fmla="*/ 115 h 289"/>
                <a:gd name="T16" fmla="*/ 12 w 295"/>
                <a:gd name="T17" fmla="*/ 196 h 289"/>
                <a:gd name="T18" fmla="*/ 12 w 295"/>
                <a:gd name="T19" fmla="*/ 196 h 289"/>
                <a:gd name="T20" fmla="*/ 12 w 295"/>
                <a:gd name="T21" fmla="*/ 196 h 289"/>
                <a:gd name="T22" fmla="*/ 12 w 295"/>
                <a:gd name="T23" fmla="*/ 196 h 289"/>
                <a:gd name="T24" fmla="*/ 12 w 295"/>
                <a:gd name="T25" fmla="*/ 196 h 289"/>
                <a:gd name="T26" fmla="*/ 139 w 295"/>
                <a:gd name="T27" fmla="*/ 286 h 289"/>
                <a:gd name="T28" fmla="*/ 276 w 295"/>
                <a:gd name="T29" fmla="*/ 207 h 289"/>
                <a:gd name="T30" fmla="*/ 288 w 295"/>
                <a:gd name="T31" fmla="*/ 112 h 289"/>
                <a:gd name="T32" fmla="*/ 288 w 295"/>
                <a:gd name="T33" fmla="*/ 11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5" h="289">
                  <a:moveTo>
                    <a:pt x="288" y="112"/>
                  </a:moveTo>
                  <a:cubicBezTo>
                    <a:pt x="284" y="86"/>
                    <a:pt x="278" y="60"/>
                    <a:pt x="272" y="35"/>
                  </a:cubicBezTo>
                  <a:cubicBezTo>
                    <a:pt x="286" y="100"/>
                    <a:pt x="238" y="165"/>
                    <a:pt x="172" y="172"/>
                  </a:cubicBezTo>
                  <a:cubicBezTo>
                    <a:pt x="141" y="173"/>
                    <a:pt x="113" y="166"/>
                    <a:pt x="89" y="146"/>
                  </a:cubicBezTo>
                  <a:cubicBezTo>
                    <a:pt x="66" y="129"/>
                    <a:pt x="51" y="103"/>
                    <a:pt x="48" y="75"/>
                  </a:cubicBezTo>
                  <a:cubicBezTo>
                    <a:pt x="43" y="50"/>
                    <a:pt x="49" y="22"/>
                    <a:pt x="61" y="0"/>
                  </a:cubicBezTo>
                  <a:cubicBezTo>
                    <a:pt x="44" y="29"/>
                    <a:pt x="44" y="29"/>
                    <a:pt x="44" y="29"/>
                  </a:cubicBezTo>
                  <a:cubicBezTo>
                    <a:pt x="28" y="56"/>
                    <a:pt x="10" y="83"/>
                    <a:pt x="5" y="115"/>
                  </a:cubicBezTo>
                  <a:cubicBezTo>
                    <a:pt x="0" y="142"/>
                    <a:pt x="2" y="170"/>
                    <a:pt x="12" y="196"/>
                  </a:cubicBezTo>
                  <a:cubicBezTo>
                    <a:pt x="12" y="196"/>
                    <a:pt x="12" y="196"/>
                    <a:pt x="12" y="196"/>
                  </a:cubicBezTo>
                  <a:cubicBezTo>
                    <a:pt x="12" y="196"/>
                    <a:pt x="12" y="196"/>
                    <a:pt x="12" y="196"/>
                  </a:cubicBezTo>
                  <a:cubicBezTo>
                    <a:pt x="12" y="196"/>
                    <a:pt x="12" y="196"/>
                    <a:pt x="12" y="196"/>
                  </a:cubicBezTo>
                  <a:cubicBezTo>
                    <a:pt x="12" y="196"/>
                    <a:pt x="12" y="196"/>
                    <a:pt x="12" y="196"/>
                  </a:cubicBezTo>
                  <a:cubicBezTo>
                    <a:pt x="34" y="247"/>
                    <a:pt x="83" y="283"/>
                    <a:pt x="139" y="286"/>
                  </a:cubicBezTo>
                  <a:cubicBezTo>
                    <a:pt x="195" y="289"/>
                    <a:pt x="251" y="258"/>
                    <a:pt x="276" y="207"/>
                  </a:cubicBezTo>
                  <a:cubicBezTo>
                    <a:pt x="290" y="178"/>
                    <a:pt x="295" y="144"/>
                    <a:pt x="288" y="112"/>
                  </a:cubicBezTo>
                  <a:cubicBezTo>
                    <a:pt x="284" y="86"/>
                    <a:pt x="293" y="129"/>
                    <a:pt x="288" y="112"/>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23" name="Freeform 21"/>
            <p:cNvSpPr/>
            <p:nvPr/>
          </p:nvSpPr>
          <p:spPr bwMode="auto">
            <a:xfrm>
              <a:off x="5611017" y="3482976"/>
              <a:ext cx="233363" cy="309563"/>
            </a:xfrm>
            <a:custGeom>
              <a:avLst/>
              <a:gdLst>
                <a:gd name="T0" fmla="*/ 0 w 147"/>
                <a:gd name="T1" fmla="*/ 0 h 195"/>
                <a:gd name="T2" fmla="*/ 57 w 147"/>
                <a:gd name="T3" fmla="*/ 33 h 195"/>
                <a:gd name="T4" fmla="*/ 147 w 147"/>
                <a:gd name="T5" fmla="*/ 187 h 195"/>
                <a:gd name="T6" fmla="*/ 115 w 147"/>
                <a:gd name="T7" fmla="*/ 195 h 195"/>
                <a:gd name="T8" fmla="*/ 0 w 147"/>
                <a:gd name="T9" fmla="*/ 0 h 195"/>
              </a:gdLst>
              <a:ahLst/>
              <a:cxnLst>
                <a:cxn ang="0">
                  <a:pos x="T0" y="T1"/>
                </a:cxn>
                <a:cxn ang="0">
                  <a:pos x="T2" y="T3"/>
                </a:cxn>
                <a:cxn ang="0">
                  <a:pos x="T4" y="T5"/>
                </a:cxn>
                <a:cxn ang="0">
                  <a:pos x="T6" y="T7"/>
                </a:cxn>
                <a:cxn ang="0">
                  <a:pos x="T8" y="T9"/>
                </a:cxn>
              </a:cxnLst>
              <a:rect l="0" t="0" r="r" b="b"/>
              <a:pathLst>
                <a:path w="147" h="195">
                  <a:moveTo>
                    <a:pt x="0" y="0"/>
                  </a:moveTo>
                  <a:lnTo>
                    <a:pt x="57" y="33"/>
                  </a:lnTo>
                  <a:lnTo>
                    <a:pt x="147" y="187"/>
                  </a:lnTo>
                  <a:lnTo>
                    <a:pt x="115" y="195"/>
                  </a:lnTo>
                  <a:lnTo>
                    <a:pt x="0" y="0"/>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24" name="Freeform 22"/>
            <p:cNvSpPr/>
            <p:nvPr/>
          </p:nvSpPr>
          <p:spPr bwMode="auto">
            <a:xfrm>
              <a:off x="5793580" y="3773488"/>
              <a:ext cx="217488" cy="19050"/>
            </a:xfrm>
            <a:custGeom>
              <a:avLst/>
              <a:gdLst>
                <a:gd name="T0" fmla="*/ 98 w 101"/>
                <a:gd name="T1" fmla="*/ 3 h 9"/>
                <a:gd name="T2" fmla="*/ 85 w 101"/>
                <a:gd name="T3" fmla="*/ 1 h 9"/>
                <a:gd name="T4" fmla="*/ 24 w 101"/>
                <a:gd name="T5" fmla="*/ 3 h 9"/>
                <a:gd name="T6" fmla="*/ 0 w 101"/>
                <a:gd name="T7" fmla="*/ 9 h 9"/>
                <a:gd name="T8" fmla="*/ 77 w 101"/>
                <a:gd name="T9" fmla="*/ 7 h 9"/>
                <a:gd name="T10" fmla="*/ 98 w 101"/>
                <a:gd name="T11" fmla="*/ 9 h 9"/>
                <a:gd name="T12" fmla="*/ 101 w 101"/>
                <a:gd name="T13" fmla="*/ 3 h 9"/>
                <a:gd name="T14" fmla="*/ 98 w 101"/>
                <a:gd name="T15" fmla="*/ 3 h 9"/>
                <a:gd name="T16" fmla="*/ 98 w 101"/>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1" h="9">
                  <a:moveTo>
                    <a:pt x="98" y="3"/>
                  </a:moveTo>
                  <a:cubicBezTo>
                    <a:pt x="93" y="2"/>
                    <a:pt x="90" y="2"/>
                    <a:pt x="85" y="1"/>
                  </a:cubicBezTo>
                  <a:cubicBezTo>
                    <a:pt x="65" y="1"/>
                    <a:pt x="44" y="0"/>
                    <a:pt x="24" y="3"/>
                  </a:cubicBezTo>
                  <a:cubicBezTo>
                    <a:pt x="0" y="9"/>
                    <a:pt x="0" y="9"/>
                    <a:pt x="0" y="9"/>
                  </a:cubicBezTo>
                  <a:cubicBezTo>
                    <a:pt x="26" y="5"/>
                    <a:pt x="51" y="6"/>
                    <a:pt x="77" y="7"/>
                  </a:cubicBezTo>
                  <a:cubicBezTo>
                    <a:pt x="84" y="8"/>
                    <a:pt x="91" y="8"/>
                    <a:pt x="98" y="9"/>
                  </a:cubicBezTo>
                  <a:cubicBezTo>
                    <a:pt x="101" y="3"/>
                    <a:pt x="101" y="3"/>
                    <a:pt x="101" y="3"/>
                  </a:cubicBezTo>
                  <a:cubicBezTo>
                    <a:pt x="100" y="3"/>
                    <a:pt x="99" y="3"/>
                    <a:pt x="98" y="3"/>
                  </a:cubicBezTo>
                  <a:cubicBezTo>
                    <a:pt x="97" y="3"/>
                    <a:pt x="99" y="3"/>
                    <a:pt x="98" y="3"/>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25" name="Freeform 23"/>
            <p:cNvSpPr/>
            <p:nvPr/>
          </p:nvSpPr>
          <p:spPr bwMode="auto">
            <a:xfrm>
              <a:off x="6004717" y="3487738"/>
              <a:ext cx="192088" cy="304800"/>
            </a:xfrm>
            <a:custGeom>
              <a:avLst/>
              <a:gdLst>
                <a:gd name="T0" fmla="*/ 0 w 121"/>
                <a:gd name="T1" fmla="*/ 192 h 192"/>
                <a:gd name="T2" fmla="*/ 4 w 121"/>
                <a:gd name="T3" fmla="*/ 184 h 192"/>
                <a:gd name="T4" fmla="*/ 100 w 121"/>
                <a:gd name="T5" fmla="*/ 33 h 192"/>
                <a:gd name="T6" fmla="*/ 121 w 121"/>
                <a:gd name="T7" fmla="*/ 0 h 192"/>
                <a:gd name="T8" fmla="*/ 0 w 121"/>
                <a:gd name="T9" fmla="*/ 192 h 192"/>
              </a:gdLst>
              <a:ahLst/>
              <a:cxnLst>
                <a:cxn ang="0">
                  <a:pos x="T0" y="T1"/>
                </a:cxn>
                <a:cxn ang="0">
                  <a:pos x="T2" y="T3"/>
                </a:cxn>
                <a:cxn ang="0">
                  <a:pos x="T4" y="T5"/>
                </a:cxn>
                <a:cxn ang="0">
                  <a:pos x="T6" y="T7"/>
                </a:cxn>
                <a:cxn ang="0">
                  <a:pos x="T8" y="T9"/>
                </a:cxn>
              </a:cxnLst>
              <a:rect l="0" t="0" r="r" b="b"/>
              <a:pathLst>
                <a:path w="121" h="192">
                  <a:moveTo>
                    <a:pt x="0" y="192"/>
                  </a:moveTo>
                  <a:lnTo>
                    <a:pt x="4" y="184"/>
                  </a:lnTo>
                  <a:lnTo>
                    <a:pt x="100" y="33"/>
                  </a:lnTo>
                  <a:lnTo>
                    <a:pt x="121" y="0"/>
                  </a:lnTo>
                  <a:lnTo>
                    <a:pt x="0" y="192"/>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2" name="Freeform 10"/>
            <p:cNvSpPr>
              <a:spLocks noEditPoints="1"/>
            </p:cNvSpPr>
            <p:nvPr/>
          </p:nvSpPr>
          <p:spPr bwMode="auto">
            <a:xfrm>
              <a:off x="4787105" y="3452814"/>
              <a:ext cx="2211388" cy="2214563"/>
            </a:xfrm>
            <a:custGeom>
              <a:avLst/>
              <a:gdLst>
                <a:gd name="T0" fmla="*/ 885 w 1027"/>
                <a:gd name="T1" fmla="*/ 563 h 1026"/>
                <a:gd name="T2" fmla="*/ 1024 w 1027"/>
                <a:gd name="T3" fmla="*/ 652 h 1026"/>
                <a:gd name="T4" fmla="*/ 970 w 1027"/>
                <a:gd name="T5" fmla="*/ 782 h 1026"/>
                <a:gd name="T6" fmla="*/ 810 w 1027"/>
                <a:gd name="T7" fmla="*/ 742 h 1026"/>
                <a:gd name="T8" fmla="*/ 738 w 1027"/>
                <a:gd name="T9" fmla="*/ 814 h 1026"/>
                <a:gd name="T10" fmla="*/ 777 w 1027"/>
                <a:gd name="T11" fmla="*/ 973 h 1026"/>
                <a:gd name="T12" fmla="*/ 646 w 1027"/>
                <a:gd name="T13" fmla="*/ 1026 h 1026"/>
                <a:gd name="T14" fmla="*/ 562 w 1027"/>
                <a:gd name="T15" fmla="*/ 885 h 1026"/>
                <a:gd name="T16" fmla="*/ 464 w 1027"/>
                <a:gd name="T17" fmla="*/ 884 h 1026"/>
                <a:gd name="T18" fmla="*/ 375 w 1027"/>
                <a:gd name="T19" fmla="*/ 1024 h 1026"/>
                <a:gd name="T20" fmla="*/ 244 w 1027"/>
                <a:gd name="T21" fmla="*/ 970 h 1026"/>
                <a:gd name="T22" fmla="*/ 285 w 1027"/>
                <a:gd name="T23" fmla="*/ 810 h 1026"/>
                <a:gd name="T24" fmla="*/ 214 w 1027"/>
                <a:gd name="T25" fmla="*/ 739 h 1026"/>
                <a:gd name="T26" fmla="*/ 53 w 1027"/>
                <a:gd name="T27" fmla="*/ 777 h 1026"/>
                <a:gd name="T28" fmla="*/ 0 w 1027"/>
                <a:gd name="T29" fmla="*/ 646 h 1026"/>
                <a:gd name="T30" fmla="*/ 142 w 1027"/>
                <a:gd name="T31" fmla="*/ 561 h 1026"/>
                <a:gd name="T32" fmla="*/ 142 w 1027"/>
                <a:gd name="T33" fmla="*/ 464 h 1026"/>
                <a:gd name="T34" fmla="*/ 2 w 1027"/>
                <a:gd name="T35" fmla="*/ 375 h 1026"/>
                <a:gd name="T36" fmla="*/ 57 w 1027"/>
                <a:gd name="T37" fmla="*/ 244 h 1026"/>
                <a:gd name="T38" fmla="*/ 218 w 1027"/>
                <a:gd name="T39" fmla="*/ 285 h 1026"/>
                <a:gd name="T40" fmla="*/ 287 w 1027"/>
                <a:gd name="T41" fmla="*/ 216 h 1026"/>
                <a:gd name="T42" fmla="*/ 249 w 1027"/>
                <a:gd name="T43" fmla="*/ 54 h 1026"/>
                <a:gd name="T44" fmla="*/ 381 w 1027"/>
                <a:gd name="T45" fmla="*/ 0 h 1026"/>
                <a:gd name="T46" fmla="*/ 465 w 1027"/>
                <a:gd name="T47" fmla="*/ 142 h 1026"/>
                <a:gd name="T48" fmla="*/ 563 w 1027"/>
                <a:gd name="T49" fmla="*/ 142 h 1026"/>
                <a:gd name="T50" fmla="*/ 652 w 1027"/>
                <a:gd name="T51" fmla="*/ 2 h 1026"/>
                <a:gd name="T52" fmla="*/ 783 w 1027"/>
                <a:gd name="T53" fmla="*/ 56 h 1026"/>
                <a:gd name="T54" fmla="*/ 742 w 1027"/>
                <a:gd name="T55" fmla="*/ 216 h 1026"/>
                <a:gd name="T56" fmla="*/ 814 w 1027"/>
                <a:gd name="T57" fmla="*/ 288 h 1026"/>
                <a:gd name="T58" fmla="*/ 973 w 1027"/>
                <a:gd name="T59" fmla="*/ 249 h 1026"/>
                <a:gd name="T60" fmla="*/ 1027 w 1027"/>
                <a:gd name="T61" fmla="*/ 381 h 1026"/>
                <a:gd name="T62" fmla="*/ 885 w 1027"/>
                <a:gd name="T63" fmla="*/ 464 h 1026"/>
                <a:gd name="T64" fmla="*/ 885 w 1027"/>
                <a:gd name="T65" fmla="*/ 563 h 1026"/>
                <a:gd name="T66" fmla="*/ 885 w 1027"/>
                <a:gd name="T67" fmla="*/ 563 h 1026"/>
                <a:gd name="T68" fmla="*/ 569 w 1027"/>
                <a:gd name="T69" fmla="*/ 648 h 1026"/>
                <a:gd name="T70" fmla="*/ 616 w 1027"/>
                <a:gd name="T71" fmla="*/ 616 h 1026"/>
                <a:gd name="T72" fmla="*/ 647 w 1027"/>
                <a:gd name="T73" fmla="*/ 570 h 1026"/>
                <a:gd name="T74" fmla="*/ 660 w 1027"/>
                <a:gd name="T75" fmla="*/ 516 h 1026"/>
                <a:gd name="T76" fmla="*/ 648 w 1027"/>
                <a:gd name="T77" fmla="*/ 459 h 1026"/>
                <a:gd name="T78" fmla="*/ 626 w 1027"/>
                <a:gd name="T79" fmla="*/ 422 h 1026"/>
                <a:gd name="T80" fmla="*/ 595 w 1027"/>
                <a:gd name="T81" fmla="*/ 393 h 1026"/>
                <a:gd name="T82" fmla="*/ 556 w 1027"/>
                <a:gd name="T83" fmla="*/ 375 h 1026"/>
                <a:gd name="T84" fmla="*/ 514 w 1027"/>
                <a:gd name="T85" fmla="*/ 369 h 1026"/>
                <a:gd name="T86" fmla="*/ 459 w 1027"/>
                <a:gd name="T87" fmla="*/ 379 h 1026"/>
                <a:gd name="T88" fmla="*/ 411 w 1027"/>
                <a:gd name="T89" fmla="*/ 411 h 1026"/>
                <a:gd name="T90" fmla="*/ 381 w 1027"/>
                <a:gd name="T91" fmla="*/ 457 h 1026"/>
                <a:gd name="T92" fmla="*/ 369 w 1027"/>
                <a:gd name="T93" fmla="*/ 512 h 1026"/>
                <a:gd name="T94" fmla="*/ 379 w 1027"/>
                <a:gd name="T95" fmla="*/ 569 h 1026"/>
                <a:gd name="T96" fmla="*/ 402 w 1027"/>
                <a:gd name="T97" fmla="*/ 606 h 1026"/>
                <a:gd name="T98" fmla="*/ 434 w 1027"/>
                <a:gd name="T99" fmla="*/ 635 h 1026"/>
                <a:gd name="T100" fmla="*/ 473 w 1027"/>
                <a:gd name="T101" fmla="*/ 652 h 1026"/>
                <a:gd name="T102" fmla="*/ 514 w 1027"/>
                <a:gd name="T103" fmla="*/ 659 h 1026"/>
                <a:gd name="T104" fmla="*/ 569 w 1027"/>
                <a:gd name="T105" fmla="*/ 648 h 1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27" h="1026">
                  <a:moveTo>
                    <a:pt x="885" y="563"/>
                  </a:moveTo>
                  <a:cubicBezTo>
                    <a:pt x="1024" y="652"/>
                    <a:pt x="1024" y="652"/>
                    <a:pt x="1024" y="652"/>
                  </a:cubicBezTo>
                  <a:cubicBezTo>
                    <a:pt x="970" y="782"/>
                    <a:pt x="970" y="782"/>
                    <a:pt x="970" y="782"/>
                  </a:cubicBezTo>
                  <a:cubicBezTo>
                    <a:pt x="810" y="742"/>
                    <a:pt x="810" y="742"/>
                    <a:pt x="810" y="742"/>
                  </a:cubicBezTo>
                  <a:cubicBezTo>
                    <a:pt x="791" y="769"/>
                    <a:pt x="766" y="793"/>
                    <a:pt x="738" y="814"/>
                  </a:cubicBezTo>
                  <a:cubicBezTo>
                    <a:pt x="777" y="973"/>
                    <a:pt x="777" y="973"/>
                    <a:pt x="777" y="973"/>
                  </a:cubicBezTo>
                  <a:cubicBezTo>
                    <a:pt x="646" y="1026"/>
                    <a:pt x="646" y="1026"/>
                    <a:pt x="646" y="1026"/>
                  </a:cubicBezTo>
                  <a:cubicBezTo>
                    <a:pt x="562" y="885"/>
                    <a:pt x="562" y="885"/>
                    <a:pt x="562" y="885"/>
                  </a:cubicBezTo>
                  <a:cubicBezTo>
                    <a:pt x="529" y="889"/>
                    <a:pt x="497" y="889"/>
                    <a:pt x="464" y="884"/>
                  </a:cubicBezTo>
                  <a:cubicBezTo>
                    <a:pt x="375" y="1024"/>
                    <a:pt x="375" y="1024"/>
                    <a:pt x="375" y="1024"/>
                  </a:cubicBezTo>
                  <a:cubicBezTo>
                    <a:pt x="244" y="970"/>
                    <a:pt x="244" y="970"/>
                    <a:pt x="244" y="970"/>
                  </a:cubicBezTo>
                  <a:cubicBezTo>
                    <a:pt x="285" y="810"/>
                    <a:pt x="285" y="810"/>
                    <a:pt x="285" y="810"/>
                  </a:cubicBezTo>
                  <a:cubicBezTo>
                    <a:pt x="260" y="789"/>
                    <a:pt x="235" y="766"/>
                    <a:pt x="214" y="739"/>
                  </a:cubicBezTo>
                  <a:cubicBezTo>
                    <a:pt x="53" y="777"/>
                    <a:pt x="53" y="777"/>
                    <a:pt x="53" y="777"/>
                  </a:cubicBezTo>
                  <a:cubicBezTo>
                    <a:pt x="0" y="646"/>
                    <a:pt x="0" y="646"/>
                    <a:pt x="0" y="646"/>
                  </a:cubicBezTo>
                  <a:cubicBezTo>
                    <a:pt x="142" y="561"/>
                    <a:pt x="142" y="561"/>
                    <a:pt x="142" y="561"/>
                  </a:cubicBezTo>
                  <a:cubicBezTo>
                    <a:pt x="139" y="529"/>
                    <a:pt x="139" y="496"/>
                    <a:pt x="142" y="464"/>
                  </a:cubicBezTo>
                  <a:cubicBezTo>
                    <a:pt x="2" y="375"/>
                    <a:pt x="2" y="375"/>
                    <a:pt x="2" y="375"/>
                  </a:cubicBezTo>
                  <a:cubicBezTo>
                    <a:pt x="57" y="244"/>
                    <a:pt x="57" y="244"/>
                    <a:pt x="57" y="244"/>
                  </a:cubicBezTo>
                  <a:cubicBezTo>
                    <a:pt x="218" y="285"/>
                    <a:pt x="218" y="285"/>
                    <a:pt x="218" y="285"/>
                  </a:cubicBezTo>
                  <a:cubicBezTo>
                    <a:pt x="237" y="259"/>
                    <a:pt x="261" y="236"/>
                    <a:pt x="287" y="216"/>
                  </a:cubicBezTo>
                  <a:cubicBezTo>
                    <a:pt x="249" y="54"/>
                    <a:pt x="249" y="54"/>
                    <a:pt x="249" y="54"/>
                  </a:cubicBezTo>
                  <a:cubicBezTo>
                    <a:pt x="381" y="0"/>
                    <a:pt x="381" y="0"/>
                    <a:pt x="381" y="0"/>
                  </a:cubicBezTo>
                  <a:cubicBezTo>
                    <a:pt x="465" y="142"/>
                    <a:pt x="465" y="142"/>
                    <a:pt x="465" y="142"/>
                  </a:cubicBezTo>
                  <a:cubicBezTo>
                    <a:pt x="498" y="138"/>
                    <a:pt x="530" y="138"/>
                    <a:pt x="563" y="142"/>
                  </a:cubicBezTo>
                  <a:cubicBezTo>
                    <a:pt x="652" y="2"/>
                    <a:pt x="652" y="2"/>
                    <a:pt x="652" y="2"/>
                  </a:cubicBezTo>
                  <a:cubicBezTo>
                    <a:pt x="783" y="56"/>
                    <a:pt x="783" y="56"/>
                    <a:pt x="783" y="56"/>
                  </a:cubicBezTo>
                  <a:cubicBezTo>
                    <a:pt x="742" y="216"/>
                    <a:pt x="742" y="216"/>
                    <a:pt x="742" y="216"/>
                  </a:cubicBezTo>
                  <a:cubicBezTo>
                    <a:pt x="768" y="238"/>
                    <a:pt x="792" y="261"/>
                    <a:pt x="814" y="288"/>
                  </a:cubicBezTo>
                  <a:cubicBezTo>
                    <a:pt x="973" y="249"/>
                    <a:pt x="973" y="249"/>
                    <a:pt x="973" y="249"/>
                  </a:cubicBezTo>
                  <a:cubicBezTo>
                    <a:pt x="1027" y="381"/>
                    <a:pt x="1027" y="381"/>
                    <a:pt x="1027" y="381"/>
                  </a:cubicBezTo>
                  <a:cubicBezTo>
                    <a:pt x="885" y="464"/>
                    <a:pt x="885" y="464"/>
                    <a:pt x="885" y="464"/>
                  </a:cubicBezTo>
                  <a:cubicBezTo>
                    <a:pt x="890" y="497"/>
                    <a:pt x="890" y="530"/>
                    <a:pt x="885" y="563"/>
                  </a:cubicBezTo>
                  <a:cubicBezTo>
                    <a:pt x="885" y="563"/>
                    <a:pt x="885" y="562"/>
                    <a:pt x="885" y="563"/>
                  </a:cubicBezTo>
                  <a:close/>
                  <a:moveTo>
                    <a:pt x="569" y="648"/>
                  </a:moveTo>
                  <a:cubicBezTo>
                    <a:pt x="587" y="640"/>
                    <a:pt x="604" y="630"/>
                    <a:pt x="616" y="616"/>
                  </a:cubicBezTo>
                  <a:cubicBezTo>
                    <a:pt x="630" y="603"/>
                    <a:pt x="640" y="587"/>
                    <a:pt x="647" y="570"/>
                  </a:cubicBezTo>
                  <a:cubicBezTo>
                    <a:pt x="654" y="553"/>
                    <a:pt x="659" y="534"/>
                    <a:pt x="660" y="516"/>
                  </a:cubicBezTo>
                  <a:cubicBezTo>
                    <a:pt x="660" y="497"/>
                    <a:pt x="655" y="477"/>
                    <a:pt x="648" y="459"/>
                  </a:cubicBezTo>
                  <a:cubicBezTo>
                    <a:pt x="643" y="445"/>
                    <a:pt x="635" y="432"/>
                    <a:pt x="626" y="422"/>
                  </a:cubicBezTo>
                  <a:cubicBezTo>
                    <a:pt x="616" y="410"/>
                    <a:pt x="605" y="401"/>
                    <a:pt x="595" y="393"/>
                  </a:cubicBezTo>
                  <a:cubicBezTo>
                    <a:pt x="582" y="385"/>
                    <a:pt x="570" y="379"/>
                    <a:pt x="556" y="375"/>
                  </a:cubicBezTo>
                  <a:cubicBezTo>
                    <a:pt x="542" y="371"/>
                    <a:pt x="529" y="369"/>
                    <a:pt x="514" y="369"/>
                  </a:cubicBezTo>
                  <a:cubicBezTo>
                    <a:pt x="496" y="369"/>
                    <a:pt x="476" y="373"/>
                    <a:pt x="459" y="379"/>
                  </a:cubicBezTo>
                  <a:cubicBezTo>
                    <a:pt x="441" y="387"/>
                    <a:pt x="425" y="398"/>
                    <a:pt x="411" y="411"/>
                  </a:cubicBezTo>
                  <a:cubicBezTo>
                    <a:pt x="399" y="425"/>
                    <a:pt x="387" y="440"/>
                    <a:pt x="381" y="457"/>
                  </a:cubicBezTo>
                  <a:cubicBezTo>
                    <a:pt x="374" y="475"/>
                    <a:pt x="369" y="493"/>
                    <a:pt x="369" y="512"/>
                  </a:cubicBezTo>
                  <a:cubicBezTo>
                    <a:pt x="369" y="530"/>
                    <a:pt x="373" y="550"/>
                    <a:pt x="379" y="569"/>
                  </a:cubicBezTo>
                  <a:cubicBezTo>
                    <a:pt x="386" y="582"/>
                    <a:pt x="393" y="595"/>
                    <a:pt x="402" y="606"/>
                  </a:cubicBezTo>
                  <a:cubicBezTo>
                    <a:pt x="411" y="618"/>
                    <a:pt x="423" y="627"/>
                    <a:pt x="434" y="635"/>
                  </a:cubicBezTo>
                  <a:cubicBezTo>
                    <a:pt x="446" y="642"/>
                    <a:pt x="459" y="648"/>
                    <a:pt x="473" y="652"/>
                  </a:cubicBezTo>
                  <a:cubicBezTo>
                    <a:pt x="485" y="656"/>
                    <a:pt x="500" y="659"/>
                    <a:pt x="514" y="659"/>
                  </a:cubicBezTo>
                  <a:cubicBezTo>
                    <a:pt x="533" y="659"/>
                    <a:pt x="552" y="655"/>
                    <a:pt x="569" y="648"/>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3" name="Freeform 11"/>
            <p:cNvSpPr>
              <a:spLocks noEditPoints="1"/>
            </p:cNvSpPr>
            <p:nvPr/>
          </p:nvSpPr>
          <p:spPr bwMode="auto">
            <a:xfrm>
              <a:off x="4818855" y="3482976"/>
              <a:ext cx="2147888" cy="2154238"/>
            </a:xfrm>
            <a:custGeom>
              <a:avLst/>
              <a:gdLst>
                <a:gd name="T0" fmla="*/ 556 w 997"/>
                <a:gd name="T1" fmla="*/ 865 h 998"/>
                <a:gd name="T2" fmla="*/ 546 w 997"/>
                <a:gd name="T3" fmla="*/ 860 h 998"/>
                <a:gd name="T4" fmla="*/ 450 w 997"/>
                <a:gd name="T5" fmla="*/ 859 h 998"/>
                <a:gd name="T6" fmla="*/ 440 w 997"/>
                <a:gd name="T7" fmla="*/ 865 h 998"/>
                <a:gd name="T8" fmla="*/ 241 w 997"/>
                <a:gd name="T9" fmla="*/ 949 h 998"/>
                <a:gd name="T10" fmla="*/ 282 w 997"/>
                <a:gd name="T11" fmla="*/ 792 h 998"/>
                <a:gd name="T12" fmla="*/ 208 w 997"/>
                <a:gd name="T13" fmla="*/ 718 h 998"/>
                <a:gd name="T14" fmla="*/ 197 w 997"/>
                <a:gd name="T15" fmla="*/ 714 h 998"/>
                <a:gd name="T16" fmla="*/ 0 w 997"/>
                <a:gd name="T17" fmla="*/ 636 h 998"/>
                <a:gd name="T18" fmla="*/ 140 w 997"/>
                <a:gd name="T19" fmla="*/ 552 h 998"/>
                <a:gd name="T20" fmla="*/ 139 w 997"/>
                <a:gd name="T21" fmla="*/ 451 h 998"/>
                <a:gd name="T22" fmla="*/ 134 w 997"/>
                <a:gd name="T23" fmla="*/ 441 h 998"/>
                <a:gd name="T24" fmla="*/ 49 w 997"/>
                <a:gd name="T25" fmla="*/ 242 h 998"/>
                <a:gd name="T26" fmla="*/ 206 w 997"/>
                <a:gd name="T27" fmla="*/ 283 h 998"/>
                <a:gd name="T28" fmla="*/ 278 w 997"/>
                <a:gd name="T29" fmla="*/ 210 h 998"/>
                <a:gd name="T30" fmla="*/ 282 w 997"/>
                <a:gd name="T31" fmla="*/ 199 h 998"/>
                <a:gd name="T32" fmla="*/ 361 w 997"/>
                <a:gd name="T33" fmla="*/ 0 h 998"/>
                <a:gd name="T34" fmla="*/ 444 w 997"/>
                <a:gd name="T35" fmla="*/ 140 h 998"/>
                <a:gd name="T36" fmla="*/ 500 w 997"/>
                <a:gd name="T37" fmla="*/ 136 h 998"/>
                <a:gd name="T38" fmla="*/ 554 w 997"/>
                <a:gd name="T39" fmla="*/ 140 h 998"/>
                <a:gd name="T40" fmla="*/ 640 w 997"/>
                <a:gd name="T41" fmla="*/ 1 h 998"/>
                <a:gd name="T42" fmla="*/ 717 w 997"/>
                <a:gd name="T43" fmla="*/ 199 h 998"/>
                <a:gd name="T44" fmla="*/ 720 w 997"/>
                <a:gd name="T45" fmla="*/ 210 h 998"/>
                <a:gd name="T46" fmla="*/ 794 w 997"/>
                <a:gd name="T47" fmla="*/ 286 h 998"/>
                <a:gd name="T48" fmla="*/ 951 w 997"/>
                <a:gd name="T49" fmla="*/ 248 h 998"/>
                <a:gd name="T50" fmla="*/ 865 w 997"/>
                <a:gd name="T51" fmla="*/ 441 h 998"/>
                <a:gd name="T52" fmla="*/ 860 w 997"/>
                <a:gd name="T53" fmla="*/ 451 h 998"/>
                <a:gd name="T54" fmla="*/ 860 w 997"/>
                <a:gd name="T55" fmla="*/ 547 h 998"/>
                <a:gd name="T56" fmla="*/ 859 w 997"/>
                <a:gd name="T57" fmla="*/ 548 h 998"/>
                <a:gd name="T58" fmla="*/ 865 w 997"/>
                <a:gd name="T59" fmla="*/ 558 h 998"/>
                <a:gd name="T60" fmla="*/ 948 w 997"/>
                <a:gd name="T61" fmla="*/ 755 h 998"/>
                <a:gd name="T62" fmla="*/ 792 w 997"/>
                <a:gd name="T63" fmla="*/ 715 h 998"/>
                <a:gd name="T64" fmla="*/ 718 w 997"/>
                <a:gd name="T65" fmla="*/ 790 h 998"/>
                <a:gd name="T66" fmla="*/ 713 w 997"/>
                <a:gd name="T67" fmla="*/ 801 h 998"/>
                <a:gd name="T68" fmla="*/ 636 w 997"/>
                <a:gd name="T69" fmla="*/ 998 h 998"/>
                <a:gd name="T70" fmla="*/ 441 w 997"/>
                <a:gd name="T71" fmla="*/ 355 h 998"/>
                <a:gd name="T72" fmla="*/ 355 w 997"/>
                <a:gd name="T73" fmla="*/ 439 h 998"/>
                <a:gd name="T74" fmla="*/ 354 w 997"/>
                <a:gd name="T75" fmla="*/ 558 h 998"/>
                <a:gd name="T76" fmla="*/ 413 w 997"/>
                <a:gd name="T77" fmla="*/ 629 h 998"/>
                <a:gd name="T78" fmla="*/ 499 w 997"/>
                <a:gd name="T79" fmla="*/ 655 h 998"/>
                <a:gd name="T80" fmla="*/ 609 w 997"/>
                <a:gd name="T81" fmla="*/ 609 h 998"/>
                <a:gd name="T82" fmla="*/ 655 w 997"/>
                <a:gd name="T83" fmla="*/ 502 h 998"/>
                <a:gd name="T84" fmla="*/ 619 w 997"/>
                <a:gd name="T85" fmla="*/ 400 h 998"/>
                <a:gd name="T86" fmla="*/ 543 w 997"/>
                <a:gd name="T87" fmla="*/ 351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97" h="998">
                  <a:moveTo>
                    <a:pt x="636" y="998"/>
                  </a:moveTo>
                  <a:cubicBezTo>
                    <a:pt x="556" y="865"/>
                    <a:pt x="556" y="865"/>
                    <a:pt x="556" y="865"/>
                  </a:cubicBezTo>
                  <a:cubicBezTo>
                    <a:pt x="553" y="859"/>
                    <a:pt x="553" y="859"/>
                    <a:pt x="553" y="859"/>
                  </a:cubicBezTo>
                  <a:cubicBezTo>
                    <a:pt x="546" y="860"/>
                    <a:pt x="546" y="860"/>
                    <a:pt x="546" y="860"/>
                  </a:cubicBezTo>
                  <a:cubicBezTo>
                    <a:pt x="531" y="862"/>
                    <a:pt x="515" y="863"/>
                    <a:pt x="500" y="863"/>
                  </a:cubicBezTo>
                  <a:cubicBezTo>
                    <a:pt x="483" y="863"/>
                    <a:pt x="466" y="862"/>
                    <a:pt x="450" y="859"/>
                  </a:cubicBezTo>
                  <a:cubicBezTo>
                    <a:pt x="443" y="858"/>
                    <a:pt x="443" y="858"/>
                    <a:pt x="443" y="858"/>
                  </a:cubicBezTo>
                  <a:cubicBezTo>
                    <a:pt x="440" y="865"/>
                    <a:pt x="440" y="865"/>
                    <a:pt x="440" y="865"/>
                  </a:cubicBezTo>
                  <a:cubicBezTo>
                    <a:pt x="355" y="997"/>
                    <a:pt x="355" y="997"/>
                    <a:pt x="355" y="997"/>
                  </a:cubicBezTo>
                  <a:cubicBezTo>
                    <a:pt x="241" y="949"/>
                    <a:pt x="241" y="949"/>
                    <a:pt x="241" y="949"/>
                  </a:cubicBezTo>
                  <a:cubicBezTo>
                    <a:pt x="280" y="798"/>
                    <a:pt x="280" y="798"/>
                    <a:pt x="280" y="798"/>
                  </a:cubicBezTo>
                  <a:cubicBezTo>
                    <a:pt x="282" y="792"/>
                    <a:pt x="282" y="792"/>
                    <a:pt x="282" y="792"/>
                  </a:cubicBezTo>
                  <a:cubicBezTo>
                    <a:pt x="277" y="788"/>
                    <a:pt x="277" y="788"/>
                    <a:pt x="277" y="788"/>
                  </a:cubicBezTo>
                  <a:cubicBezTo>
                    <a:pt x="249" y="765"/>
                    <a:pt x="228" y="743"/>
                    <a:pt x="208" y="718"/>
                  </a:cubicBezTo>
                  <a:cubicBezTo>
                    <a:pt x="204" y="712"/>
                    <a:pt x="204" y="712"/>
                    <a:pt x="204" y="712"/>
                  </a:cubicBezTo>
                  <a:cubicBezTo>
                    <a:pt x="197" y="714"/>
                    <a:pt x="197" y="714"/>
                    <a:pt x="197" y="714"/>
                  </a:cubicBezTo>
                  <a:cubicBezTo>
                    <a:pt x="45" y="750"/>
                    <a:pt x="45" y="750"/>
                    <a:pt x="45" y="750"/>
                  </a:cubicBezTo>
                  <a:cubicBezTo>
                    <a:pt x="0" y="636"/>
                    <a:pt x="0" y="636"/>
                    <a:pt x="0" y="636"/>
                  </a:cubicBezTo>
                  <a:cubicBezTo>
                    <a:pt x="133" y="556"/>
                    <a:pt x="133" y="556"/>
                    <a:pt x="133" y="556"/>
                  </a:cubicBezTo>
                  <a:cubicBezTo>
                    <a:pt x="140" y="552"/>
                    <a:pt x="140" y="552"/>
                    <a:pt x="140" y="552"/>
                  </a:cubicBezTo>
                  <a:cubicBezTo>
                    <a:pt x="138" y="546"/>
                    <a:pt x="138" y="546"/>
                    <a:pt x="138" y="546"/>
                  </a:cubicBezTo>
                  <a:cubicBezTo>
                    <a:pt x="134" y="513"/>
                    <a:pt x="134" y="482"/>
                    <a:pt x="139" y="451"/>
                  </a:cubicBezTo>
                  <a:cubicBezTo>
                    <a:pt x="140" y="444"/>
                    <a:pt x="140" y="444"/>
                    <a:pt x="140" y="444"/>
                  </a:cubicBezTo>
                  <a:cubicBezTo>
                    <a:pt x="134" y="441"/>
                    <a:pt x="134" y="441"/>
                    <a:pt x="134" y="441"/>
                  </a:cubicBezTo>
                  <a:cubicBezTo>
                    <a:pt x="1" y="356"/>
                    <a:pt x="1" y="356"/>
                    <a:pt x="1" y="356"/>
                  </a:cubicBezTo>
                  <a:cubicBezTo>
                    <a:pt x="49" y="242"/>
                    <a:pt x="49" y="242"/>
                    <a:pt x="49" y="242"/>
                  </a:cubicBezTo>
                  <a:cubicBezTo>
                    <a:pt x="199" y="282"/>
                    <a:pt x="199" y="282"/>
                    <a:pt x="199" y="282"/>
                  </a:cubicBezTo>
                  <a:cubicBezTo>
                    <a:pt x="206" y="283"/>
                    <a:pt x="206" y="283"/>
                    <a:pt x="206" y="283"/>
                  </a:cubicBezTo>
                  <a:cubicBezTo>
                    <a:pt x="212" y="278"/>
                    <a:pt x="212" y="278"/>
                    <a:pt x="212" y="278"/>
                  </a:cubicBezTo>
                  <a:cubicBezTo>
                    <a:pt x="232" y="250"/>
                    <a:pt x="255" y="229"/>
                    <a:pt x="278" y="210"/>
                  </a:cubicBezTo>
                  <a:cubicBezTo>
                    <a:pt x="285" y="206"/>
                    <a:pt x="285" y="206"/>
                    <a:pt x="285" y="206"/>
                  </a:cubicBezTo>
                  <a:cubicBezTo>
                    <a:pt x="282" y="199"/>
                    <a:pt x="282" y="199"/>
                    <a:pt x="282" y="199"/>
                  </a:cubicBezTo>
                  <a:cubicBezTo>
                    <a:pt x="247" y="46"/>
                    <a:pt x="247" y="46"/>
                    <a:pt x="247" y="46"/>
                  </a:cubicBezTo>
                  <a:cubicBezTo>
                    <a:pt x="361" y="0"/>
                    <a:pt x="361" y="0"/>
                    <a:pt x="361" y="0"/>
                  </a:cubicBezTo>
                  <a:cubicBezTo>
                    <a:pt x="441" y="134"/>
                    <a:pt x="441" y="134"/>
                    <a:pt x="441" y="134"/>
                  </a:cubicBezTo>
                  <a:cubicBezTo>
                    <a:pt x="444" y="140"/>
                    <a:pt x="444" y="140"/>
                    <a:pt x="444" y="140"/>
                  </a:cubicBezTo>
                  <a:cubicBezTo>
                    <a:pt x="451" y="139"/>
                    <a:pt x="451" y="139"/>
                    <a:pt x="451" y="139"/>
                  </a:cubicBezTo>
                  <a:cubicBezTo>
                    <a:pt x="468" y="136"/>
                    <a:pt x="484" y="136"/>
                    <a:pt x="500" y="136"/>
                  </a:cubicBezTo>
                  <a:cubicBezTo>
                    <a:pt x="515" y="136"/>
                    <a:pt x="532" y="137"/>
                    <a:pt x="547" y="139"/>
                  </a:cubicBezTo>
                  <a:cubicBezTo>
                    <a:pt x="554" y="140"/>
                    <a:pt x="554" y="140"/>
                    <a:pt x="554" y="140"/>
                  </a:cubicBezTo>
                  <a:cubicBezTo>
                    <a:pt x="557" y="134"/>
                    <a:pt x="557" y="134"/>
                    <a:pt x="557" y="134"/>
                  </a:cubicBezTo>
                  <a:cubicBezTo>
                    <a:pt x="640" y="1"/>
                    <a:pt x="640" y="1"/>
                    <a:pt x="640" y="1"/>
                  </a:cubicBezTo>
                  <a:cubicBezTo>
                    <a:pt x="754" y="49"/>
                    <a:pt x="754" y="49"/>
                    <a:pt x="754" y="49"/>
                  </a:cubicBezTo>
                  <a:cubicBezTo>
                    <a:pt x="717" y="199"/>
                    <a:pt x="717" y="199"/>
                    <a:pt x="717" y="199"/>
                  </a:cubicBezTo>
                  <a:cubicBezTo>
                    <a:pt x="714" y="206"/>
                    <a:pt x="714" y="206"/>
                    <a:pt x="714" y="206"/>
                  </a:cubicBezTo>
                  <a:cubicBezTo>
                    <a:pt x="720" y="210"/>
                    <a:pt x="720" y="210"/>
                    <a:pt x="720" y="210"/>
                  </a:cubicBezTo>
                  <a:cubicBezTo>
                    <a:pt x="746" y="232"/>
                    <a:pt x="769" y="254"/>
                    <a:pt x="789" y="281"/>
                  </a:cubicBezTo>
                  <a:cubicBezTo>
                    <a:pt x="794" y="286"/>
                    <a:pt x="794" y="286"/>
                    <a:pt x="794" y="286"/>
                  </a:cubicBezTo>
                  <a:cubicBezTo>
                    <a:pt x="801" y="285"/>
                    <a:pt x="801" y="285"/>
                    <a:pt x="801" y="285"/>
                  </a:cubicBezTo>
                  <a:cubicBezTo>
                    <a:pt x="951" y="248"/>
                    <a:pt x="951" y="248"/>
                    <a:pt x="951" y="248"/>
                  </a:cubicBezTo>
                  <a:cubicBezTo>
                    <a:pt x="997" y="362"/>
                    <a:pt x="997" y="362"/>
                    <a:pt x="997" y="362"/>
                  </a:cubicBezTo>
                  <a:cubicBezTo>
                    <a:pt x="865" y="441"/>
                    <a:pt x="865" y="441"/>
                    <a:pt x="865" y="441"/>
                  </a:cubicBezTo>
                  <a:cubicBezTo>
                    <a:pt x="859" y="444"/>
                    <a:pt x="859" y="444"/>
                    <a:pt x="859" y="444"/>
                  </a:cubicBezTo>
                  <a:cubicBezTo>
                    <a:pt x="860" y="451"/>
                    <a:pt x="860" y="451"/>
                    <a:pt x="860" y="451"/>
                  </a:cubicBezTo>
                  <a:cubicBezTo>
                    <a:pt x="864" y="485"/>
                    <a:pt x="864" y="516"/>
                    <a:pt x="860" y="547"/>
                  </a:cubicBezTo>
                  <a:cubicBezTo>
                    <a:pt x="860" y="547"/>
                    <a:pt x="860" y="547"/>
                    <a:pt x="860" y="547"/>
                  </a:cubicBezTo>
                  <a:cubicBezTo>
                    <a:pt x="860" y="547"/>
                    <a:pt x="860" y="547"/>
                    <a:pt x="860" y="547"/>
                  </a:cubicBezTo>
                  <a:cubicBezTo>
                    <a:pt x="860" y="547"/>
                    <a:pt x="859" y="547"/>
                    <a:pt x="859" y="548"/>
                  </a:cubicBezTo>
                  <a:cubicBezTo>
                    <a:pt x="858" y="555"/>
                    <a:pt x="858" y="555"/>
                    <a:pt x="858" y="555"/>
                  </a:cubicBezTo>
                  <a:cubicBezTo>
                    <a:pt x="865" y="558"/>
                    <a:pt x="865" y="558"/>
                    <a:pt x="865" y="558"/>
                  </a:cubicBezTo>
                  <a:cubicBezTo>
                    <a:pt x="996" y="641"/>
                    <a:pt x="996" y="641"/>
                    <a:pt x="996" y="641"/>
                  </a:cubicBezTo>
                  <a:cubicBezTo>
                    <a:pt x="948" y="755"/>
                    <a:pt x="948" y="755"/>
                    <a:pt x="948" y="755"/>
                  </a:cubicBezTo>
                  <a:cubicBezTo>
                    <a:pt x="799" y="716"/>
                    <a:pt x="799" y="716"/>
                    <a:pt x="799" y="716"/>
                  </a:cubicBezTo>
                  <a:cubicBezTo>
                    <a:pt x="792" y="715"/>
                    <a:pt x="792" y="715"/>
                    <a:pt x="792" y="715"/>
                  </a:cubicBezTo>
                  <a:cubicBezTo>
                    <a:pt x="787" y="720"/>
                    <a:pt x="787" y="720"/>
                    <a:pt x="787" y="720"/>
                  </a:cubicBezTo>
                  <a:cubicBezTo>
                    <a:pt x="766" y="748"/>
                    <a:pt x="743" y="771"/>
                    <a:pt x="718" y="790"/>
                  </a:cubicBezTo>
                  <a:cubicBezTo>
                    <a:pt x="711" y="794"/>
                    <a:pt x="711" y="794"/>
                    <a:pt x="711" y="794"/>
                  </a:cubicBezTo>
                  <a:cubicBezTo>
                    <a:pt x="713" y="801"/>
                    <a:pt x="713" y="801"/>
                    <a:pt x="713" y="801"/>
                  </a:cubicBezTo>
                  <a:cubicBezTo>
                    <a:pt x="750" y="952"/>
                    <a:pt x="750" y="952"/>
                    <a:pt x="750" y="952"/>
                  </a:cubicBezTo>
                  <a:cubicBezTo>
                    <a:pt x="636" y="998"/>
                    <a:pt x="636" y="998"/>
                    <a:pt x="636" y="998"/>
                  </a:cubicBezTo>
                  <a:close/>
                  <a:moveTo>
                    <a:pt x="499" y="344"/>
                  </a:moveTo>
                  <a:cubicBezTo>
                    <a:pt x="478" y="344"/>
                    <a:pt x="459" y="348"/>
                    <a:pt x="441" y="355"/>
                  </a:cubicBezTo>
                  <a:cubicBezTo>
                    <a:pt x="420" y="363"/>
                    <a:pt x="403" y="375"/>
                    <a:pt x="388" y="389"/>
                  </a:cubicBezTo>
                  <a:cubicBezTo>
                    <a:pt x="375" y="404"/>
                    <a:pt x="363" y="421"/>
                    <a:pt x="355" y="439"/>
                  </a:cubicBezTo>
                  <a:cubicBezTo>
                    <a:pt x="347" y="458"/>
                    <a:pt x="344" y="477"/>
                    <a:pt x="344" y="498"/>
                  </a:cubicBezTo>
                  <a:cubicBezTo>
                    <a:pt x="343" y="519"/>
                    <a:pt x="346" y="539"/>
                    <a:pt x="354" y="558"/>
                  </a:cubicBezTo>
                  <a:cubicBezTo>
                    <a:pt x="361" y="573"/>
                    <a:pt x="369" y="587"/>
                    <a:pt x="379" y="599"/>
                  </a:cubicBezTo>
                  <a:cubicBezTo>
                    <a:pt x="388" y="610"/>
                    <a:pt x="401" y="621"/>
                    <a:pt x="413" y="629"/>
                  </a:cubicBezTo>
                  <a:cubicBezTo>
                    <a:pt x="426" y="638"/>
                    <a:pt x="440" y="644"/>
                    <a:pt x="454" y="649"/>
                  </a:cubicBezTo>
                  <a:cubicBezTo>
                    <a:pt x="469" y="653"/>
                    <a:pt x="484" y="655"/>
                    <a:pt x="499" y="655"/>
                  </a:cubicBezTo>
                  <a:cubicBezTo>
                    <a:pt x="519" y="655"/>
                    <a:pt x="539" y="651"/>
                    <a:pt x="557" y="644"/>
                  </a:cubicBezTo>
                  <a:cubicBezTo>
                    <a:pt x="576" y="636"/>
                    <a:pt x="595" y="624"/>
                    <a:pt x="609" y="609"/>
                  </a:cubicBezTo>
                  <a:cubicBezTo>
                    <a:pt x="623" y="595"/>
                    <a:pt x="636" y="579"/>
                    <a:pt x="642" y="560"/>
                  </a:cubicBezTo>
                  <a:cubicBezTo>
                    <a:pt x="650" y="541"/>
                    <a:pt x="654" y="522"/>
                    <a:pt x="655" y="502"/>
                  </a:cubicBezTo>
                  <a:cubicBezTo>
                    <a:pt x="655" y="481"/>
                    <a:pt x="652" y="460"/>
                    <a:pt x="644" y="441"/>
                  </a:cubicBezTo>
                  <a:cubicBezTo>
                    <a:pt x="638" y="426"/>
                    <a:pt x="630" y="412"/>
                    <a:pt x="619" y="400"/>
                  </a:cubicBezTo>
                  <a:cubicBezTo>
                    <a:pt x="609" y="388"/>
                    <a:pt x="598" y="378"/>
                    <a:pt x="584" y="369"/>
                  </a:cubicBezTo>
                  <a:cubicBezTo>
                    <a:pt x="572" y="361"/>
                    <a:pt x="558" y="355"/>
                    <a:pt x="543" y="351"/>
                  </a:cubicBezTo>
                  <a:cubicBezTo>
                    <a:pt x="530" y="346"/>
                    <a:pt x="514" y="344"/>
                    <a:pt x="499" y="344"/>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sp>
        <p:nvSpPr>
          <p:cNvPr id="51" name="矩形 50"/>
          <p:cNvSpPr/>
          <p:nvPr/>
        </p:nvSpPr>
        <p:spPr>
          <a:xfrm>
            <a:off x="1217373" y="2685546"/>
            <a:ext cx="3205799" cy="853440"/>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从需求分析、规划、设计、编码、测试和运维等有一系列的大量的工作量和大量的人员角色。</a:t>
            </a:r>
            <a:r>
              <a:rPr lang="en-US" altLang="zh-CN" sz="1400" b="1" dirty="0">
                <a:solidFill>
                  <a:srgbClr val="FF0000"/>
                </a:solidFill>
                <a:latin typeface="方正兰亭刊黑_GBK" panose="02000000000000000000" pitchFamily="2" charset="-122"/>
                <a:ea typeface="方正兰亭刊黑_GBK" panose="02000000000000000000" pitchFamily="2" charset="-122"/>
              </a:rPr>
              <a:t>APP</a:t>
            </a:r>
            <a:r>
              <a:rPr lang="zh-CN" altLang="en-US" sz="1400" b="1" dirty="0">
                <a:solidFill>
                  <a:srgbClr val="FF0000"/>
                </a:solidFill>
                <a:latin typeface="方正兰亭刊黑_GBK" panose="02000000000000000000" pitchFamily="2" charset="-122"/>
                <a:ea typeface="方正兰亭刊黑_GBK" panose="02000000000000000000" pitchFamily="2" charset="-122"/>
              </a:rPr>
              <a:t>事实上只占所有工作量的</a:t>
            </a:r>
            <a:r>
              <a:rPr lang="en-US" altLang="zh-CN" sz="1400" b="1" dirty="0">
                <a:solidFill>
                  <a:srgbClr val="FF0000"/>
                </a:solidFill>
                <a:latin typeface="方正兰亭刊黑_GBK" panose="02000000000000000000" pitchFamily="2" charset="-122"/>
                <a:ea typeface="方正兰亭刊黑_GBK" panose="02000000000000000000" pitchFamily="2" charset="-122"/>
              </a:rPr>
              <a:t>20%</a:t>
            </a:r>
          </a:p>
        </p:txBody>
      </p:sp>
      <p:sp>
        <p:nvSpPr>
          <p:cNvPr id="52" name="矩形 51"/>
          <p:cNvSpPr/>
          <p:nvPr/>
        </p:nvSpPr>
        <p:spPr>
          <a:xfrm>
            <a:off x="1948893" y="2219034"/>
            <a:ext cx="2474278" cy="293370"/>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硬需求：工作量大</a:t>
            </a:r>
          </a:p>
        </p:txBody>
      </p:sp>
      <p:cxnSp>
        <p:nvCxnSpPr>
          <p:cNvPr id="53" name="直接连接符 52"/>
          <p:cNvCxnSpPr/>
          <p:nvPr/>
        </p:nvCxnSpPr>
        <p:spPr>
          <a:xfrm>
            <a:off x="1217373" y="2621538"/>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56" name="组合 55"/>
          <p:cNvGrpSpPr/>
          <p:nvPr/>
        </p:nvGrpSpPr>
        <p:grpSpPr>
          <a:xfrm>
            <a:off x="1217373" y="2146438"/>
            <a:ext cx="419992" cy="422190"/>
            <a:chOff x="8153944" y="1640106"/>
            <a:chExt cx="1516063" cy="1524000"/>
          </a:xfrm>
          <a:solidFill>
            <a:schemeClr val="accent2"/>
          </a:solidFill>
        </p:grpSpPr>
        <p:sp>
          <p:nvSpPr>
            <p:cNvPr id="57" name="Freeform 5"/>
            <p:cNvSpPr>
              <a:spLocks noChangeAspect="1" noEditPoints="1"/>
            </p:cNvSpPr>
            <p:nvPr/>
          </p:nvSpPr>
          <p:spPr bwMode="auto">
            <a:xfrm>
              <a:off x="8153944" y="1640106"/>
              <a:ext cx="1516063" cy="1524000"/>
            </a:xfrm>
            <a:custGeom>
              <a:avLst/>
              <a:gdLst>
                <a:gd name="T0" fmla="*/ 703 w 703"/>
                <a:gd name="T1" fmla="*/ 364 h 703"/>
                <a:gd name="T2" fmla="*/ 701 w 703"/>
                <a:gd name="T3" fmla="*/ 381 h 703"/>
                <a:gd name="T4" fmla="*/ 682 w 703"/>
                <a:gd name="T5" fmla="*/ 470 h 703"/>
                <a:gd name="T6" fmla="*/ 637 w 703"/>
                <a:gd name="T7" fmla="*/ 555 h 703"/>
                <a:gd name="T8" fmla="*/ 585 w 703"/>
                <a:gd name="T9" fmla="*/ 614 h 703"/>
                <a:gd name="T10" fmla="*/ 490 w 703"/>
                <a:gd name="T11" fmla="*/ 674 h 703"/>
                <a:gd name="T12" fmla="*/ 371 w 703"/>
                <a:gd name="T13" fmla="*/ 703 h 703"/>
                <a:gd name="T14" fmla="*/ 330 w 703"/>
                <a:gd name="T15" fmla="*/ 702 h 703"/>
                <a:gd name="T16" fmla="*/ 202 w 703"/>
                <a:gd name="T17" fmla="*/ 669 h 703"/>
                <a:gd name="T18" fmla="*/ 103 w 703"/>
                <a:gd name="T19" fmla="*/ 600 h 703"/>
                <a:gd name="T20" fmla="*/ 41 w 703"/>
                <a:gd name="T21" fmla="*/ 517 h 703"/>
                <a:gd name="T22" fmla="*/ 5 w 703"/>
                <a:gd name="T23" fmla="*/ 405 h 703"/>
                <a:gd name="T24" fmla="*/ 0 w 703"/>
                <a:gd name="T25" fmla="*/ 368 h 703"/>
                <a:gd name="T26" fmla="*/ 1 w 703"/>
                <a:gd name="T27" fmla="*/ 333 h 703"/>
                <a:gd name="T28" fmla="*/ 19 w 703"/>
                <a:gd name="T29" fmla="*/ 239 h 703"/>
                <a:gd name="T30" fmla="*/ 100 w 703"/>
                <a:gd name="T31" fmla="*/ 107 h 703"/>
                <a:gd name="T32" fmla="*/ 188 w 703"/>
                <a:gd name="T33" fmla="*/ 41 h 703"/>
                <a:gd name="T34" fmla="*/ 341 w 703"/>
                <a:gd name="T35" fmla="*/ 1 h 703"/>
                <a:gd name="T36" fmla="*/ 357 w 703"/>
                <a:gd name="T37" fmla="*/ 0 h 703"/>
                <a:gd name="T38" fmla="*/ 401 w 703"/>
                <a:gd name="T39" fmla="*/ 5 h 703"/>
                <a:gd name="T40" fmla="*/ 531 w 703"/>
                <a:gd name="T41" fmla="*/ 50 h 703"/>
                <a:gd name="T42" fmla="*/ 648 w 703"/>
                <a:gd name="T43" fmla="*/ 164 h 703"/>
                <a:gd name="T44" fmla="*/ 694 w 703"/>
                <a:gd name="T45" fmla="*/ 278 h 703"/>
                <a:gd name="T46" fmla="*/ 702 w 703"/>
                <a:gd name="T47" fmla="*/ 337 h 703"/>
                <a:gd name="T48" fmla="*/ 313 w 703"/>
                <a:gd name="T49" fmla="*/ 260 h 703"/>
                <a:gd name="T50" fmla="*/ 302 w 703"/>
                <a:gd name="T51" fmla="*/ 224 h 703"/>
                <a:gd name="T52" fmla="*/ 230 w 703"/>
                <a:gd name="T53" fmla="*/ 173 h 703"/>
                <a:gd name="T54" fmla="*/ 174 w 703"/>
                <a:gd name="T55" fmla="*/ 212 h 703"/>
                <a:gd name="T56" fmla="*/ 161 w 703"/>
                <a:gd name="T57" fmla="*/ 269 h 703"/>
                <a:gd name="T58" fmla="*/ 224 w 703"/>
                <a:gd name="T59" fmla="*/ 399 h 703"/>
                <a:gd name="T60" fmla="*/ 288 w 703"/>
                <a:gd name="T61" fmla="*/ 468 h 703"/>
                <a:gd name="T62" fmla="*/ 358 w 703"/>
                <a:gd name="T63" fmla="*/ 520 h 703"/>
                <a:gd name="T64" fmla="*/ 453 w 703"/>
                <a:gd name="T65" fmla="*/ 554 h 703"/>
                <a:gd name="T66" fmla="*/ 513 w 703"/>
                <a:gd name="T67" fmla="*/ 531 h 703"/>
                <a:gd name="T68" fmla="*/ 534 w 703"/>
                <a:gd name="T69" fmla="*/ 452 h 703"/>
                <a:gd name="T70" fmla="*/ 470 w 703"/>
                <a:gd name="T71" fmla="*/ 403 h 703"/>
                <a:gd name="T72" fmla="*/ 407 w 703"/>
                <a:gd name="T73" fmla="*/ 429 h 703"/>
                <a:gd name="T74" fmla="*/ 384 w 703"/>
                <a:gd name="T75" fmla="*/ 421 h 703"/>
                <a:gd name="T76" fmla="*/ 303 w 703"/>
                <a:gd name="T77" fmla="*/ 343 h 703"/>
                <a:gd name="T78" fmla="*/ 286 w 703"/>
                <a:gd name="T79" fmla="*/ 308 h 703"/>
                <a:gd name="T80" fmla="*/ 313 w 703"/>
                <a:gd name="T81" fmla="*/ 26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3" h="703">
                  <a:moveTo>
                    <a:pt x="703" y="340"/>
                  </a:moveTo>
                  <a:cubicBezTo>
                    <a:pt x="703" y="348"/>
                    <a:pt x="703" y="356"/>
                    <a:pt x="703" y="364"/>
                  </a:cubicBezTo>
                  <a:cubicBezTo>
                    <a:pt x="702" y="365"/>
                    <a:pt x="702" y="365"/>
                    <a:pt x="702" y="366"/>
                  </a:cubicBezTo>
                  <a:cubicBezTo>
                    <a:pt x="701" y="371"/>
                    <a:pt x="701" y="376"/>
                    <a:pt x="701" y="381"/>
                  </a:cubicBezTo>
                  <a:cubicBezTo>
                    <a:pt x="700" y="392"/>
                    <a:pt x="699" y="404"/>
                    <a:pt x="697" y="415"/>
                  </a:cubicBezTo>
                  <a:cubicBezTo>
                    <a:pt x="693" y="434"/>
                    <a:pt x="689" y="452"/>
                    <a:pt x="682" y="470"/>
                  </a:cubicBezTo>
                  <a:cubicBezTo>
                    <a:pt x="676" y="484"/>
                    <a:pt x="671" y="498"/>
                    <a:pt x="664" y="511"/>
                  </a:cubicBezTo>
                  <a:cubicBezTo>
                    <a:pt x="656" y="526"/>
                    <a:pt x="647" y="541"/>
                    <a:pt x="637" y="555"/>
                  </a:cubicBezTo>
                  <a:cubicBezTo>
                    <a:pt x="629" y="567"/>
                    <a:pt x="619" y="578"/>
                    <a:pt x="610" y="589"/>
                  </a:cubicBezTo>
                  <a:cubicBezTo>
                    <a:pt x="602" y="598"/>
                    <a:pt x="594" y="606"/>
                    <a:pt x="585" y="614"/>
                  </a:cubicBezTo>
                  <a:cubicBezTo>
                    <a:pt x="574" y="623"/>
                    <a:pt x="563" y="632"/>
                    <a:pt x="551" y="640"/>
                  </a:cubicBezTo>
                  <a:cubicBezTo>
                    <a:pt x="532" y="654"/>
                    <a:pt x="511" y="665"/>
                    <a:pt x="490" y="674"/>
                  </a:cubicBezTo>
                  <a:cubicBezTo>
                    <a:pt x="452" y="690"/>
                    <a:pt x="414" y="700"/>
                    <a:pt x="374" y="702"/>
                  </a:cubicBezTo>
                  <a:cubicBezTo>
                    <a:pt x="373" y="702"/>
                    <a:pt x="372" y="703"/>
                    <a:pt x="371" y="703"/>
                  </a:cubicBezTo>
                  <a:cubicBezTo>
                    <a:pt x="358" y="703"/>
                    <a:pt x="345" y="703"/>
                    <a:pt x="332" y="703"/>
                  </a:cubicBezTo>
                  <a:cubicBezTo>
                    <a:pt x="331" y="703"/>
                    <a:pt x="331" y="702"/>
                    <a:pt x="330" y="702"/>
                  </a:cubicBezTo>
                  <a:cubicBezTo>
                    <a:pt x="315" y="700"/>
                    <a:pt x="299" y="699"/>
                    <a:pt x="284" y="696"/>
                  </a:cubicBezTo>
                  <a:cubicBezTo>
                    <a:pt x="256" y="691"/>
                    <a:pt x="228" y="682"/>
                    <a:pt x="202" y="669"/>
                  </a:cubicBezTo>
                  <a:cubicBezTo>
                    <a:pt x="184" y="661"/>
                    <a:pt x="167" y="651"/>
                    <a:pt x="151" y="640"/>
                  </a:cubicBezTo>
                  <a:cubicBezTo>
                    <a:pt x="134" y="628"/>
                    <a:pt x="118" y="614"/>
                    <a:pt x="103" y="600"/>
                  </a:cubicBezTo>
                  <a:cubicBezTo>
                    <a:pt x="94" y="591"/>
                    <a:pt x="87" y="582"/>
                    <a:pt x="79" y="573"/>
                  </a:cubicBezTo>
                  <a:cubicBezTo>
                    <a:pt x="64" y="555"/>
                    <a:pt x="52" y="536"/>
                    <a:pt x="41" y="517"/>
                  </a:cubicBezTo>
                  <a:cubicBezTo>
                    <a:pt x="28" y="491"/>
                    <a:pt x="17" y="463"/>
                    <a:pt x="10" y="434"/>
                  </a:cubicBezTo>
                  <a:cubicBezTo>
                    <a:pt x="8" y="425"/>
                    <a:pt x="6" y="415"/>
                    <a:pt x="5" y="405"/>
                  </a:cubicBezTo>
                  <a:cubicBezTo>
                    <a:pt x="3" y="393"/>
                    <a:pt x="2" y="382"/>
                    <a:pt x="1" y="370"/>
                  </a:cubicBezTo>
                  <a:cubicBezTo>
                    <a:pt x="1" y="369"/>
                    <a:pt x="0" y="369"/>
                    <a:pt x="0" y="368"/>
                  </a:cubicBezTo>
                  <a:cubicBezTo>
                    <a:pt x="0" y="357"/>
                    <a:pt x="0" y="347"/>
                    <a:pt x="0" y="336"/>
                  </a:cubicBezTo>
                  <a:cubicBezTo>
                    <a:pt x="1" y="335"/>
                    <a:pt x="1" y="334"/>
                    <a:pt x="1" y="333"/>
                  </a:cubicBezTo>
                  <a:cubicBezTo>
                    <a:pt x="2" y="323"/>
                    <a:pt x="3" y="312"/>
                    <a:pt x="4" y="301"/>
                  </a:cubicBezTo>
                  <a:cubicBezTo>
                    <a:pt x="7" y="280"/>
                    <a:pt x="12" y="259"/>
                    <a:pt x="19" y="239"/>
                  </a:cubicBezTo>
                  <a:cubicBezTo>
                    <a:pt x="27" y="216"/>
                    <a:pt x="37" y="194"/>
                    <a:pt x="49" y="173"/>
                  </a:cubicBezTo>
                  <a:cubicBezTo>
                    <a:pt x="63" y="149"/>
                    <a:pt x="80" y="127"/>
                    <a:pt x="100" y="107"/>
                  </a:cubicBezTo>
                  <a:cubicBezTo>
                    <a:pt x="110" y="97"/>
                    <a:pt x="121" y="87"/>
                    <a:pt x="132" y="78"/>
                  </a:cubicBezTo>
                  <a:cubicBezTo>
                    <a:pt x="149" y="64"/>
                    <a:pt x="168" y="52"/>
                    <a:pt x="188" y="41"/>
                  </a:cubicBezTo>
                  <a:cubicBezTo>
                    <a:pt x="215" y="27"/>
                    <a:pt x="243" y="16"/>
                    <a:pt x="273" y="10"/>
                  </a:cubicBezTo>
                  <a:cubicBezTo>
                    <a:pt x="296" y="5"/>
                    <a:pt x="318" y="1"/>
                    <a:pt x="341" y="1"/>
                  </a:cubicBezTo>
                  <a:cubicBezTo>
                    <a:pt x="343" y="1"/>
                    <a:pt x="344" y="1"/>
                    <a:pt x="345" y="0"/>
                  </a:cubicBezTo>
                  <a:cubicBezTo>
                    <a:pt x="349" y="0"/>
                    <a:pt x="353" y="0"/>
                    <a:pt x="357" y="0"/>
                  </a:cubicBezTo>
                  <a:cubicBezTo>
                    <a:pt x="359" y="1"/>
                    <a:pt x="360" y="1"/>
                    <a:pt x="361" y="1"/>
                  </a:cubicBezTo>
                  <a:cubicBezTo>
                    <a:pt x="374" y="2"/>
                    <a:pt x="387" y="3"/>
                    <a:pt x="401" y="5"/>
                  </a:cubicBezTo>
                  <a:cubicBezTo>
                    <a:pt x="422" y="7"/>
                    <a:pt x="442" y="12"/>
                    <a:pt x="462" y="19"/>
                  </a:cubicBezTo>
                  <a:cubicBezTo>
                    <a:pt x="486" y="27"/>
                    <a:pt x="509" y="37"/>
                    <a:pt x="531" y="50"/>
                  </a:cubicBezTo>
                  <a:cubicBezTo>
                    <a:pt x="559" y="67"/>
                    <a:pt x="585" y="88"/>
                    <a:pt x="608" y="112"/>
                  </a:cubicBezTo>
                  <a:cubicBezTo>
                    <a:pt x="623" y="128"/>
                    <a:pt x="636" y="145"/>
                    <a:pt x="648" y="164"/>
                  </a:cubicBezTo>
                  <a:cubicBezTo>
                    <a:pt x="659" y="181"/>
                    <a:pt x="668" y="200"/>
                    <a:pt x="676" y="219"/>
                  </a:cubicBezTo>
                  <a:cubicBezTo>
                    <a:pt x="684" y="238"/>
                    <a:pt x="690" y="258"/>
                    <a:pt x="694" y="278"/>
                  </a:cubicBezTo>
                  <a:cubicBezTo>
                    <a:pt x="697" y="289"/>
                    <a:pt x="699" y="300"/>
                    <a:pt x="700" y="311"/>
                  </a:cubicBezTo>
                  <a:cubicBezTo>
                    <a:pt x="701" y="320"/>
                    <a:pt x="701" y="329"/>
                    <a:pt x="702" y="337"/>
                  </a:cubicBezTo>
                  <a:cubicBezTo>
                    <a:pt x="702" y="338"/>
                    <a:pt x="702" y="339"/>
                    <a:pt x="703" y="340"/>
                  </a:cubicBezTo>
                  <a:close/>
                  <a:moveTo>
                    <a:pt x="313" y="260"/>
                  </a:moveTo>
                  <a:cubicBezTo>
                    <a:pt x="313" y="257"/>
                    <a:pt x="313" y="254"/>
                    <a:pt x="313" y="251"/>
                  </a:cubicBezTo>
                  <a:cubicBezTo>
                    <a:pt x="311" y="241"/>
                    <a:pt x="307" y="233"/>
                    <a:pt x="302" y="224"/>
                  </a:cubicBezTo>
                  <a:cubicBezTo>
                    <a:pt x="293" y="209"/>
                    <a:pt x="282" y="195"/>
                    <a:pt x="268" y="184"/>
                  </a:cubicBezTo>
                  <a:cubicBezTo>
                    <a:pt x="257" y="175"/>
                    <a:pt x="244" y="171"/>
                    <a:pt x="230" y="173"/>
                  </a:cubicBezTo>
                  <a:cubicBezTo>
                    <a:pt x="216" y="175"/>
                    <a:pt x="205" y="181"/>
                    <a:pt x="195" y="191"/>
                  </a:cubicBezTo>
                  <a:cubicBezTo>
                    <a:pt x="188" y="198"/>
                    <a:pt x="181" y="205"/>
                    <a:pt x="174" y="212"/>
                  </a:cubicBezTo>
                  <a:cubicBezTo>
                    <a:pt x="170" y="217"/>
                    <a:pt x="167" y="222"/>
                    <a:pt x="165" y="228"/>
                  </a:cubicBezTo>
                  <a:cubicBezTo>
                    <a:pt x="159" y="241"/>
                    <a:pt x="160" y="255"/>
                    <a:pt x="161" y="269"/>
                  </a:cubicBezTo>
                  <a:cubicBezTo>
                    <a:pt x="164" y="291"/>
                    <a:pt x="172" y="312"/>
                    <a:pt x="182" y="332"/>
                  </a:cubicBezTo>
                  <a:cubicBezTo>
                    <a:pt x="193" y="356"/>
                    <a:pt x="207" y="379"/>
                    <a:pt x="224" y="399"/>
                  </a:cubicBezTo>
                  <a:cubicBezTo>
                    <a:pt x="237" y="415"/>
                    <a:pt x="250" y="430"/>
                    <a:pt x="264" y="445"/>
                  </a:cubicBezTo>
                  <a:cubicBezTo>
                    <a:pt x="271" y="454"/>
                    <a:pt x="280" y="461"/>
                    <a:pt x="288" y="468"/>
                  </a:cubicBezTo>
                  <a:cubicBezTo>
                    <a:pt x="298" y="477"/>
                    <a:pt x="309" y="486"/>
                    <a:pt x="319" y="494"/>
                  </a:cubicBezTo>
                  <a:cubicBezTo>
                    <a:pt x="332" y="503"/>
                    <a:pt x="345" y="512"/>
                    <a:pt x="358" y="520"/>
                  </a:cubicBezTo>
                  <a:cubicBezTo>
                    <a:pt x="375" y="530"/>
                    <a:pt x="393" y="539"/>
                    <a:pt x="412" y="545"/>
                  </a:cubicBezTo>
                  <a:cubicBezTo>
                    <a:pt x="425" y="550"/>
                    <a:pt x="439" y="553"/>
                    <a:pt x="453" y="554"/>
                  </a:cubicBezTo>
                  <a:cubicBezTo>
                    <a:pt x="466" y="555"/>
                    <a:pt x="479" y="554"/>
                    <a:pt x="491" y="549"/>
                  </a:cubicBezTo>
                  <a:cubicBezTo>
                    <a:pt x="500" y="545"/>
                    <a:pt x="506" y="538"/>
                    <a:pt x="513" y="531"/>
                  </a:cubicBezTo>
                  <a:cubicBezTo>
                    <a:pt x="521" y="523"/>
                    <a:pt x="529" y="515"/>
                    <a:pt x="535" y="505"/>
                  </a:cubicBezTo>
                  <a:cubicBezTo>
                    <a:pt x="545" y="487"/>
                    <a:pt x="545" y="469"/>
                    <a:pt x="534" y="452"/>
                  </a:cubicBezTo>
                  <a:cubicBezTo>
                    <a:pt x="528" y="442"/>
                    <a:pt x="520" y="434"/>
                    <a:pt x="512" y="428"/>
                  </a:cubicBezTo>
                  <a:cubicBezTo>
                    <a:pt x="499" y="417"/>
                    <a:pt x="486" y="408"/>
                    <a:pt x="470" y="403"/>
                  </a:cubicBezTo>
                  <a:cubicBezTo>
                    <a:pt x="455" y="399"/>
                    <a:pt x="441" y="401"/>
                    <a:pt x="429" y="409"/>
                  </a:cubicBezTo>
                  <a:cubicBezTo>
                    <a:pt x="421" y="415"/>
                    <a:pt x="414" y="422"/>
                    <a:pt x="407" y="429"/>
                  </a:cubicBezTo>
                  <a:cubicBezTo>
                    <a:pt x="405" y="430"/>
                    <a:pt x="403" y="431"/>
                    <a:pt x="401" y="430"/>
                  </a:cubicBezTo>
                  <a:cubicBezTo>
                    <a:pt x="395" y="427"/>
                    <a:pt x="389" y="425"/>
                    <a:pt x="384" y="421"/>
                  </a:cubicBezTo>
                  <a:cubicBezTo>
                    <a:pt x="369" y="409"/>
                    <a:pt x="355" y="397"/>
                    <a:pt x="341" y="384"/>
                  </a:cubicBezTo>
                  <a:cubicBezTo>
                    <a:pt x="328" y="372"/>
                    <a:pt x="315" y="357"/>
                    <a:pt x="303" y="343"/>
                  </a:cubicBezTo>
                  <a:cubicBezTo>
                    <a:pt x="296" y="335"/>
                    <a:pt x="289" y="326"/>
                    <a:pt x="285" y="315"/>
                  </a:cubicBezTo>
                  <a:cubicBezTo>
                    <a:pt x="284" y="312"/>
                    <a:pt x="284" y="310"/>
                    <a:pt x="286" y="308"/>
                  </a:cubicBezTo>
                  <a:cubicBezTo>
                    <a:pt x="291" y="304"/>
                    <a:pt x="295" y="299"/>
                    <a:pt x="300" y="294"/>
                  </a:cubicBezTo>
                  <a:cubicBezTo>
                    <a:pt x="308" y="284"/>
                    <a:pt x="314" y="274"/>
                    <a:pt x="313" y="260"/>
                  </a:cubicBezTo>
                  <a:close/>
                </a:path>
              </a:pathLst>
            </a:custGeom>
            <a:grpFill/>
            <a:ln>
              <a:noFill/>
            </a:ln>
          </p:spPr>
          <p:txBody>
            <a:bodyPr vert="horz" wrap="square" lIns="91440" tIns="45720" rIns="91440" bIns="45720" numCol="1" anchor="t" anchorCtr="0" compatLnSpc="1"/>
            <a:lstStyle/>
            <a:p>
              <a:endParaRPr lang="zh-CN" altLang="en-US"/>
            </a:p>
          </p:txBody>
        </p:sp>
        <p:sp>
          <p:nvSpPr>
            <p:cNvPr id="58" name="Freeform 6"/>
            <p:cNvSpPr/>
            <p:nvPr/>
          </p:nvSpPr>
          <p:spPr bwMode="auto">
            <a:xfrm>
              <a:off x="8563523" y="2076668"/>
              <a:ext cx="701675" cy="698500"/>
            </a:xfrm>
            <a:custGeom>
              <a:avLst/>
              <a:gdLst>
                <a:gd name="T0" fmla="*/ 215 w 325"/>
                <a:gd name="T1" fmla="*/ 261 h 323"/>
                <a:gd name="T2" fmla="*/ 238 w 325"/>
                <a:gd name="T3" fmla="*/ 251 h 323"/>
                <a:gd name="T4" fmla="*/ 252 w 325"/>
                <a:gd name="T5" fmla="*/ 237 h 323"/>
                <a:gd name="T6" fmla="*/ 273 w 325"/>
                <a:gd name="T7" fmla="*/ 233 h 323"/>
                <a:gd name="T8" fmla="*/ 315 w 325"/>
                <a:gd name="T9" fmla="*/ 264 h 323"/>
                <a:gd name="T10" fmla="*/ 314 w 325"/>
                <a:gd name="T11" fmla="*/ 294 h 323"/>
                <a:gd name="T12" fmla="*/ 289 w 325"/>
                <a:gd name="T13" fmla="*/ 318 h 323"/>
                <a:gd name="T14" fmla="*/ 273 w 325"/>
                <a:gd name="T15" fmla="*/ 322 h 323"/>
                <a:gd name="T16" fmla="*/ 231 w 325"/>
                <a:gd name="T17" fmla="*/ 314 h 323"/>
                <a:gd name="T18" fmla="*/ 164 w 325"/>
                <a:gd name="T19" fmla="*/ 279 h 323"/>
                <a:gd name="T20" fmla="*/ 125 w 325"/>
                <a:gd name="T21" fmla="*/ 249 h 323"/>
                <a:gd name="T22" fmla="*/ 84 w 325"/>
                <a:gd name="T23" fmla="*/ 209 h 323"/>
                <a:gd name="T24" fmla="*/ 27 w 325"/>
                <a:gd name="T25" fmla="*/ 131 h 323"/>
                <a:gd name="T26" fmla="*/ 4 w 325"/>
                <a:gd name="T27" fmla="*/ 71 h 323"/>
                <a:gd name="T28" fmla="*/ 3 w 325"/>
                <a:gd name="T29" fmla="*/ 40 h 323"/>
                <a:gd name="T30" fmla="*/ 6 w 325"/>
                <a:gd name="T31" fmla="*/ 34 h 323"/>
                <a:gd name="T32" fmla="*/ 32 w 325"/>
                <a:gd name="T33" fmla="*/ 9 h 323"/>
                <a:gd name="T34" fmla="*/ 61 w 325"/>
                <a:gd name="T35" fmla="*/ 10 h 323"/>
                <a:gd name="T36" fmla="*/ 90 w 325"/>
                <a:gd name="T37" fmla="*/ 50 h 323"/>
                <a:gd name="T38" fmla="*/ 85 w 325"/>
                <a:gd name="T39" fmla="*/ 73 h 323"/>
                <a:gd name="T40" fmla="*/ 69 w 325"/>
                <a:gd name="T41" fmla="*/ 91 h 323"/>
                <a:gd name="T42" fmla="*/ 63 w 325"/>
                <a:gd name="T43" fmla="*/ 110 h 323"/>
                <a:gd name="T44" fmla="*/ 86 w 325"/>
                <a:gd name="T45" fmla="*/ 159 h 323"/>
                <a:gd name="T46" fmla="*/ 137 w 325"/>
                <a:gd name="T47" fmla="*/ 214 h 323"/>
                <a:gd name="T48" fmla="*/ 183 w 325"/>
                <a:gd name="T49" fmla="*/ 250 h 323"/>
                <a:gd name="T50" fmla="*/ 215 w 325"/>
                <a:gd name="T51" fmla="*/ 26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5" h="323">
                  <a:moveTo>
                    <a:pt x="215" y="261"/>
                  </a:moveTo>
                  <a:cubicBezTo>
                    <a:pt x="224" y="261"/>
                    <a:pt x="231" y="258"/>
                    <a:pt x="238" y="251"/>
                  </a:cubicBezTo>
                  <a:cubicBezTo>
                    <a:pt x="242" y="247"/>
                    <a:pt x="247" y="242"/>
                    <a:pt x="252" y="237"/>
                  </a:cubicBezTo>
                  <a:cubicBezTo>
                    <a:pt x="258" y="232"/>
                    <a:pt x="265" y="230"/>
                    <a:pt x="273" y="233"/>
                  </a:cubicBezTo>
                  <a:cubicBezTo>
                    <a:pt x="289" y="240"/>
                    <a:pt x="304" y="250"/>
                    <a:pt x="315" y="264"/>
                  </a:cubicBezTo>
                  <a:cubicBezTo>
                    <a:pt x="325" y="276"/>
                    <a:pt x="323" y="282"/>
                    <a:pt x="314" y="294"/>
                  </a:cubicBezTo>
                  <a:cubicBezTo>
                    <a:pt x="306" y="302"/>
                    <a:pt x="298" y="310"/>
                    <a:pt x="289" y="318"/>
                  </a:cubicBezTo>
                  <a:cubicBezTo>
                    <a:pt x="285" y="322"/>
                    <a:pt x="279" y="322"/>
                    <a:pt x="273" y="322"/>
                  </a:cubicBezTo>
                  <a:cubicBezTo>
                    <a:pt x="259" y="323"/>
                    <a:pt x="245" y="319"/>
                    <a:pt x="231" y="314"/>
                  </a:cubicBezTo>
                  <a:cubicBezTo>
                    <a:pt x="207" y="305"/>
                    <a:pt x="185" y="293"/>
                    <a:pt x="164" y="279"/>
                  </a:cubicBezTo>
                  <a:cubicBezTo>
                    <a:pt x="150" y="269"/>
                    <a:pt x="137" y="260"/>
                    <a:pt x="125" y="249"/>
                  </a:cubicBezTo>
                  <a:cubicBezTo>
                    <a:pt x="111" y="236"/>
                    <a:pt x="97" y="223"/>
                    <a:pt x="84" y="209"/>
                  </a:cubicBezTo>
                  <a:cubicBezTo>
                    <a:pt x="62" y="186"/>
                    <a:pt x="43" y="160"/>
                    <a:pt x="27" y="131"/>
                  </a:cubicBezTo>
                  <a:cubicBezTo>
                    <a:pt x="17" y="112"/>
                    <a:pt x="8" y="92"/>
                    <a:pt x="4" y="71"/>
                  </a:cubicBezTo>
                  <a:cubicBezTo>
                    <a:pt x="1" y="61"/>
                    <a:pt x="0" y="50"/>
                    <a:pt x="3" y="40"/>
                  </a:cubicBezTo>
                  <a:cubicBezTo>
                    <a:pt x="4" y="38"/>
                    <a:pt x="5" y="35"/>
                    <a:pt x="6" y="34"/>
                  </a:cubicBezTo>
                  <a:cubicBezTo>
                    <a:pt x="15" y="25"/>
                    <a:pt x="23" y="16"/>
                    <a:pt x="32" y="9"/>
                  </a:cubicBezTo>
                  <a:cubicBezTo>
                    <a:pt x="43" y="0"/>
                    <a:pt x="50" y="0"/>
                    <a:pt x="61" y="10"/>
                  </a:cubicBezTo>
                  <a:cubicBezTo>
                    <a:pt x="74" y="21"/>
                    <a:pt x="84" y="34"/>
                    <a:pt x="90" y="50"/>
                  </a:cubicBezTo>
                  <a:cubicBezTo>
                    <a:pt x="94" y="59"/>
                    <a:pt x="92" y="67"/>
                    <a:pt x="85" y="73"/>
                  </a:cubicBezTo>
                  <a:cubicBezTo>
                    <a:pt x="80" y="79"/>
                    <a:pt x="74" y="85"/>
                    <a:pt x="69" y="91"/>
                  </a:cubicBezTo>
                  <a:cubicBezTo>
                    <a:pt x="64" y="96"/>
                    <a:pt x="63" y="103"/>
                    <a:pt x="63" y="110"/>
                  </a:cubicBezTo>
                  <a:cubicBezTo>
                    <a:pt x="64" y="130"/>
                    <a:pt x="75" y="144"/>
                    <a:pt x="86" y="159"/>
                  </a:cubicBezTo>
                  <a:cubicBezTo>
                    <a:pt x="101" y="179"/>
                    <a:pt x="119" y="197"/>
                    <a:pt x="137" y="214"/>
                  </a:cubicBezTo>
                  <a:cubicBezTo>
                    <a:pt x="151" y="227"/>
                    <a:pt x="166" y="240"/>
                    <a:pt x="183" y="250"/>
                  </a:cubicBezTo>
                  <a:cubicBezTo>
                    <a:pt x="193" y="256"/>
                    <a:pt x="203" y="261"/>
                    <a:pt x="215" y="261"/>
                  </a:cubicBezTo>
                  <a:close/>
                </a:path>
              </a:pathLst>
            </a:custGeom>
            <a:grpFill/>
            <a:ln>
              <a:noFill/>
            </a:ln>
          </p:spPr>
          <p:txBody>
            <a:bodyPr vert="horz" wrap="square" lIns="91440" tIns="45720" rIns="91440" bIns="45720" numCol="1" anchor="t" anchorCtr="0" compatLnSpc="1"/>
            <a:lstStyle/>
            <a:p>
              <a:endParaRPr lang="zh-CN" altLang="en-US"/>
            </a:p>
          </p:txBody>
        </p:sp>
      </p:grpSp>
      <p:sp>
        <p:nvSpPr>
          <p:cNvPr id="74" name="矩形 73"/>
          <p:cNvSpPr/>
          <p:nvPr/>
        </p:nvSpPr>
        <p:spPr>
          <a:xfrm>
            <a:off x="1217373" y="4685257"/>
            <a:ext cx="3205799" cy="640080"/>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开发移动应用，需要的</a:t>
            </a:r>
            <a:r>
              <a:rPr lang="zh-CN" altLang="en-US" sz="1400" b="1" dirty="0">
                <a:solidFill>
                  <a:srgbClr val="FF0000"/>
                </a:solidFill>
                <a:latin typeface="方正兰亭刊黑_GBK" panose="02000000000000000000" pitchFamily="2" charset="-122"/>
                <a:ea typeface="方正兰亭刊黑_GBK" panose="02000000000000000000" pitchFamily="2" charset="-122"/>
              </a:rPr>
              <a:t>综合技术非常全面</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，不仅要会数据库技术，构建管理平台，数据传输技术以及应用端的设计和编码等</a:t>
            </a:r>
          </a:p>
        </p:txBody>
      </p:sp>
      <p:sp>
        <p:nvSpPr>
          <p:cNvPr id="75" name="矩形 74"/>
          <p:cNvSpPr/>
          <p:nvPr/>
        </p:nvSpPr>
        <p:spPr>
          <a:xfrm>
            <a:off x="1661567" y="4218745"/>
            <a:ext cx="2761604"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硬实力：开发技术门槛高</a:t>
            </a:r>
          </a:p>
        </p:txBody>
      </p:sp>
      <p:cxnSp>
        <p:nvCxnSpPr>
          <p:cNvPr id="76" name="直接连接符 75"/>
          <p:cNvCxnSpPr/>
          <p:nvPr/>
        </p:nvCxnSpPr>
        <p:spPr>
          <a:xfrm>
            <a:off x="1217373" y="462124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7" name="Freeform 14"/>
          <p:cNvSpPr>
            <a:spLocks noEditPoints="1"/>
          </p:cNvSpPr>
          <p:nvPr/>
        </p:nvSpPr>
        <p:spPr bwMode="auto">
          <a:xfrm>
            <a:off x="1218931" y="4130273"/>
            <a:ext cx="418495" cy="420074"/>
          </a:xfrm>
          <a:custGeom>
            <a:avLst/>
            <a:gdLst>
              <a:gd name="T0" fmla="*/ 321 w 780"/>
              <a:gd name="T1" fmla="*/ 745 h 780"/>
              <a:gd name="T2" fmla="*/ 321 w 780"/>
              <a:gd name="T3" fmla="*/ 744 h 780"/>
              <a:gd name="T4" fmla="*/ 322 w 780"/>
              <a:gd name="T5" fmla="*/ 742 h 780"/>
              <a:gd name="T6" fmla="*/ 323 w 780"/>
              <a:gd name="T7" fmla="*/ 741 h 780"/>
              <a:gd name="T8" fmla="*/ 325 w 780"/>
              <a:gd name="T9" fmla="*/ 740 h 780"/>
              <a:gd name="T10" fmla="*/ 326 w 780"/>
              <a:gd name="T11" fmla="*/ 742 h 780"/>
              <a:gd name="T12" fmla="*/ 328 w 780"/>
              <a:gd name="T13" fmla="*/ 743 h 780"/>
              <a:gd name="T14" fmla="*/ 328 w 780"/>
              <a:gd name="T15" fmla="*/ 744 h 780"/>
              <a:gd name="T16" fmla="*/ 322 w 780"/>
              <a:gd name="T17" fmla="*/ 744 h 780"/>
              <a:gd name="T18" fmla="*/ 327 w 780"/>
              <a:gd name="T19" fmla="*/ 743 h 780"/>
              <a:gd name="T20" fmla="*/ 325 w 780"/>
              <a:gd name="T21" fmla="*/ 742 h 780"/>
              <a:gd name="T22" fmla="*/ 324 w 780"/>
              <a:gd name="T23" fmla="*/ 741 h 780"/>
              <a:gd name="T24" fmla="*/ 323 w 780"/>
              <a:gd name="T25" fmla="*/ 743 h 780"/>
              <a:gd name="T26" fmla="*/ 322 w 780"/>
              <a:gd name="T27" fmla="*/ 744 h 780"/>
              <a:gd name="T28" fmla="*/ 321 w 780"/>
              <a:gd name="T29" fmla="*/ 750 h 780"/>
              <a:gd name="T30" fmla="*/ 321 w 780"/>
              <a:gd name="T31" fmla="*/ 748 h 780"/>
              <a:gd name="T32" fmla="*/ 324 w 780"/>
              <a:gd name="T33" fmla="*/ 749 h 780"/>
              <a:gd name="T34" fmla="*/ 325 w 780"/>
              <a:gd name="T35" fmla="*/ 749 h 780"/>
              <a:gd name="T36" fmla="*/ 324 w 780"/>
              <a:gd name="T37" fmla="*/ 749 h 780"/>
              <a:gd name="T38" fmla="*/ 327 w 780"/>
              <a:gd name="T39" fmla="*/ 750 h 780"/>
              <a:gd name="T40" fmla="*/ 327 w 780"/>
              <a:gd name="T41" fmla="*/ 748 h 780"/>
              <a:gd name="T42" fmla="*/ 382 w 780"/>
              <a:gd name="T43" fmla="*/ 229 h 780"/>
              <a:gd name="T44" fmla="*/ 382 w 780"/>
              <a:gd name="T45" fmla="*/ 376 h 780"/>
              <a:gd name="T46" fmla="*/ 572 w 780"/>
              <a:gd name="T47" fmla="*/ 303 h 780"/>
              <a:gd name="T48" fmla="*/ 382 w 780"/>
              <a:gd name="T49" fmla="*/ 229 h 780"/>
              <a:gd name="T50" fmla="*/ 0 w 780"/>
              <a:gd name="T51" fmla="*/ 390 h 780"/>
              <a:gd name="T52" fmla="*/ 780 w 780"/>
              <a:gd name="T53" fmla="*/ 390 h 780"/>
              <a:gd name="T54" fmla="*/ 595 w 780"/>
              <a:gd name="T55" fmla="*/ 526 h 780"/>
              <a:gd name="T56" fmla="*/ 390 w 780"/>
              <a:gd name="T57" fmla="*/ 609 h 780"/>
              <a:gd name="T58" fmla="*/ 184 w 780"/>
              <a:gd name="T59" fmla="*/ 526 h 780"/>
              <a:gd name="T60" fmla="*/ 194 w 780"/>
              <a:gd name="T61" fmla="*/ 504 h 780"/>
              <a:gd name="T62" fmla="*/ 398 w 780"/>
              <a:gd name="T63" fmla="*/ 583 h 780"/>
              <a:gd name="T64" fmla="*/ 602 w 780"/>
              <a:gd name="T65" fmla="*/ 510 h 780"/>
              <a:gd name="T66" fmla="*/ 595 w 780"/>
              <a:gd name="T67" fmla="*/ 457 h 780"/>
              <a:gd name="T68" fmla="*/ 390 w 780"/>
              <a:gd name="T69" fmla="*/ 540 h 780"/>
              <a:gd name="T70" fmla="*/ 184 w 780"/>
              <a:gd name="T71" fmla="*/ 457 h 780"/>
              <a:gd name="T72" fmla="*/ 194 w 780"/>
              <a:gd name="T73" fmla="*/ 435 h 780"/>
              <a:gd name="T74" fmla="*/ 398 w 780"/>
              <a:gd name="T75" fmla="*/ 514 h 780"/>
              <a:gd name="T76" fmla="*/ 602 w 780"/>
              <a:gd name="T77" fmla="*/ 441 h 780"/>
              <a:gd name="T78" fmla="*/ 595 w 780"/>
              <a:gd name="T79" fmla="*/ 388 h 780"/>
              <a:gd name="T80" fmla="*/ 390 w 780"/>
              <a:gd name="T81" fmla="*/ 471 h 780"/>
              <a:gd name="T82" fmla="*/ 184 w 780"/>
              <a:gd name="T83" fmla="*/ 388 h 780"/>
              <a:gd name="T84" fmla="*/ 194 w 780"/>
              <a:gd name="T85" fmla="*/ 366 h 780"/>
              <a:gd name="T86" fmla="*/ 398 w 780"/>
              <a:gd name="T87" fmla="*/ 445 h 780"/>
              <a:gd name="T88" fmla="*/ 602 w 780"/>
              <a:gd name="T89" fmla="*/ 373 h 780"/>
              <a:gd name="T90" fmla="*/ 595 w 780"/>
              <a:gd name="T91" fmla="*/ 320 h 780"/>
              <a:gd name="T92" fmla="*/ 390 w 780"/>
              <a:gd name="T93" fmla="*/ 402 h 780"/>
              <a:gd name="T94" fmla="*/ 184 w 780"/>
              <a:gd name="T95" fmla="*/ 320 h 780"/>
              <a:gd name="T96" fmla="*/ 184 w 780"/>
              <a:gd name="T97" fmla="*/ 286 h 780"/>
              <a:gd name="T98" fmla="*/ 407 w 780"/>
              <a:gd name="T99" fmla="*/ 207 h 780"/>
              <a:gd name="T100" fmla="*/ 608 w 780"/>
              <a:gd name="T101" fmla="*/ 303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0" h="780">
                <a:moveTo>
                  <a:pt x="327" y="745"/>
                </a:moveTo>
                <a:cubicBezTo>
                  <a:pt x="321" y="745"/>
                  <a:pt x="321" y="745"/>
                  <a:pt x="321" y="745"/>
                </a:cubicBezTo>
                <a:cubicBezTo>
                  <a:pt x="321" y="745"/>
                  <a:pt x="321" y="745"/>
                  <a:pt x="321" y="744"/>
                </a:cubicBezTo>
                <a:cubicBezTo>
                  <a:pt x="321" y="744"/>
                  <a:pt x="321" y="744"/>
                  <a:pt x="321" y="744"/>
                </a:cubicBezTo>
                <a:cubicBezTo>
                  <a:pt x="321" y="743"/>
                  <a:pt x="321" y="743"/>
                  <a:pt x="321" y="743"/>
                </a:cubicBezTo>
                <a:cubicBezTo>
                  <a:pt x="321" y="742"/>
                  <a:pt x="321" y="742"/>
                  <a:pt x="322" y="742"/>
                </a:cubicBezTo>
                <a:cubicBezTo>
                  <a:pt x="323" y="742"/>
                  <a:pt x="323" y="742"/>
                  <a:pt x="323" y="742"/>
                </a:cubicBezTo>
                <a:cubicBezTo>
                  <a:pt x="323" y="741"/>
                  <a:pt x="323" y="741"/>
                  <a:pt x="323" y="741"/>
                </a:cubicBezTo>
                <a:cubicBezTo>
                  <a:pt x="323" y="741"/>
                  <a:pt x="323" y="740"/>
                  <a:pt x="324" y="740"/>
                </a:cubicBezTo>
                <a:cubicBezTo>
                  <a:pt x="325" y="740"/>
                  <a:pt x="325" y="740"/>
                  <a:pt x="325" y="740"/>
                </a:cubicBezTo>
                <a:cubicBezTo>
                  <a:pt x="325" y="740"/>
                  <a:pt x="325" y="741"/>
                  <a:pt x="326" y="741"/>
                </a:cubicBezTo>
                <a:cubicBezTo>
                  <a:pt x="326" y="742"/>
                  <a:pt x="326" y="742"/>
                  <a:pt x="326" y="742"/>
                </a:cubicBezTo>
                <a:cubicBezTo>
                  <a:pt x="327" y="742"/>
                  <a:pt x="327" y="742"/>
                  <a:pt x="327" y="742"/>
                </a:cubicBezTo>
                <a:cubicBezTo>
                  <a:pt x="327" y="742"/>
                  <a:pt x="327" y="742"/>
                  <a:pt x="328" y="743"/>
                </a:cubicBezTo>
                <a:cubicBezTo>
                  <a:pt x="328" y="744"/>
                  <a:pt x="328" y="744"/>
                  <a:pt x="328" y="744"/>
                </a:cubicBezTo>
                <a:cubicBezTo>
                  <a:pt x="328" y="744"/>
                  <a:pt x="328" y="744"/>
                  <a:pt x="328" y="744"/>
                </a:cubicBezTo>
                <a:cubicBezTo>
                  <a:pt x="327" y="745"/>
                  <a:pt x="327" y="745"/>
                  <a:pt x="327" y="745"/>
                </a:cubicBezTo>
                <a:close/>
                <a:moveTo>
                  <a:pt x="322" y="744"/>
                </a:moveTo>
                <a:cubicBezTo>
                  <a:pt x="327" y="744"/>
                  <a:pt x="327" y="744"/>
                  <a:pt x="327" y="744"/>
                </a:cubicBezTo>
                <a:cubicBezTo>
                  <a:pt x="327" y="743"/>
                  <a:pt x="327" y="743"/>
                  <a:pt x="327" y="743"/>
                </a:cubicBezTo>
                <a:cubicBezTo>
                  <a:pt x="326" y="743"/>
                  <a:pt x="326" y="743"/>
                  <a:pt x="326" y="743"/>
                </a:cubicBezTo>
                <a:cubicBezTo>
                  <a:pt x="325" y="743"/>
                  <a:pt x="325" y="743"/>
                  <a:pt x="325" y="742"/>
                </a:cubicBezTo>
                <a:cubicBezTo>
                  <a:pt x="325" y="741"/>
                  <a:pt x="325" y="741"/>
                  <a:pt x="325" y="741"/>
                </a:cubicBezTo>
                <a:cubicBezTo>
                  <a:pt x="324" y="741"/>
                  <a:pt x="324" y="741"/>
                  <a:pt x="324" y="741"/>
                </a:cubicBezTo>
                <a:cubicBezTo>
                  <a:pt x="324" y="742"/>
                  <a:pt x="324" y="742"/>
                  <a:pt x="324" y="742"/>
                </a:cubicBezTo>
                <a:cubicBezTo>
                  <a:pt x="324" y="743"/>
                  <a:pt x="323" y="743"/>
                  <a:pt x="323" y="743"/>
                </a:cubicBezTo>
                <a:cubicBezTo>
                  <a:pt x="322" y="743"/>
                  <a:pt x="322" y="743"/>
                  <a:pt x="322" y="743"/>
                </a:cubicBezTo>
                <a:lnTo>
                  <a:pt x="322" y="744"/>
                </a:lnTo>
                <a:close/>
                <a:moveTo>
                  <a:pt x="321" y="749"/>
                </a:moveTo>
                <a:cubicBezTo>
                  <a:pt x="321" y="750"/>
                  <a:pt x="321" y="750"/>
                  <a:pt x="321" y="750"/>
                </a:cubicBezTo>
                <a:cubicBezTo>
                  <a:pt x="322" y="750"/>
                  <a:pt x="322" y="750"/>
                  <a:pt x="322" y="749"/>
                </a:cubicBezTo>
                <a:cubicBezTo>
                  <a:pt x="322" y="749"/>
                  <a:pt x="322" y="748"/>
                  <a:pt x="321" y="748"/>
                </a:cubicBezTo>
                <a:cubicBezTo>
                  <a:pt x="321" y="748"/>
                  <a:pt x="321" y="749"/>
                  <a:pt x="321" y="749"/>
                </a:cubicBezTo>
                <a:close/>
                <a:moveTo>
                  <a:pt x="324" y="749"/>
                </a:moveTo>
                <a:cubicBezTo>
                  <a:pt x="324" y="750"/>
                  <a:pt x="324" y="750"/>
                  <a:pt x="324" y="750"/>
                </a:cubicBezTo>
                <a:cubicBezTo>
                  <a:pt x="325" y="750"/>
                  <a:pt x="325" y="750"/>
                  <a:pt x="325" y="749"/>
                </a:cubicBezTo>
                <a:cubicBezTo>
                  <a:pt x="325" y="749"/>
                  <a:pt x="325" y="748"/>
                  <a:pt x="324" y="748"/>
                </a:cubicBezTo>
                <a:cubicBezTo>
                  <a:pt x="324" y="748"/>
                  <a:pt x="324" y="749"/>
                  <a:pt x="324" y="749"/>
                </a:cubicBezTo>
                <a:close/>
                <a:moveTo>
                  <a:pt x="327" y="749"/>
                </a:moveTo>
                <a:cubicBezTo>
                  <a:pt x="327" y="750"/>
                  <a:pt x="327" y="750"/>
                  <a:pt x="327" y="750"/>
                </a:cubicBezTo>
                <a:cubicBezTo>
                  <a:pt x="328" y="750"/>
                  <a:pt x="328" y="750"/>
                  <a:pt x="328" y="749"/>
                </a:cubicBezTo>
                <a:cubicBezTo>
                  <a:pt x="328" y="749"/>
                  <a:pt x="328" y="748"/>
                  <a:pt x="327" y="748"/>
                </a:cubicBezTo>
                <a:cubicBezTo>
                  <a:pt x="327" y="748"/>
                  <a:pt x="327" y="749"/>
                  <a:pt x="327" y="749"/>
                </a:cubicBezTo>
                <a:close/>
                <a:moveTo>
                  <a:pt x="382" y="229"/>
                </a:moveTo>
                <a:cubicBezTo>
                  <a:pt x="207" y="303"/>
                  <a:pt x="207" y="303"/>
                  <a:pt x="207" y="303"/>
                </a:cubicBezTo>
                <a:cubicBezTo>
                  <a:pt x="382" y="376"/>
                  <a:pt x="382" y="376"/>
                  <a:pt x="382" y="376"/>
                </a:cubicBezTo>
                <a:cubicBezTo>
                  <a:pt x="385" y="378"/>
                  <a:pt x="395" y="378"/>
                  <a:pt x="398" y="376"/>
                </a:cubicBezTo>
                <a:cubicBezTo>
                  <a:pt x="572" y="303"/>
                  <a:pt x="572" y="303"/>
                  <a:pt x="572" y="303"/>
                </a:cubicBezTo>
                <a:cubicBezTo>
                  <a:pt x="398" y="229"/>
                  <a:pt x="398" y="229"/>
                  <a:pt x="398" y="229"/>
                </a:cubicBezTo>
                <a:cubicBezTo>
                  <a:pt x="395" y="228"/>
                  <a:pt x="385" y="228"/>
                  <a:pt x="382" y="229"/>
                </a:cubicBezTo>
                <a:close/>
                <a:moveTo>
                  <a:pt x="390" y="0"/>
                </a:moveTo>
                <a:cubicBezTo>
                  <a:pt x="175" y="0"/>
                  <a:pt x="0" y="175"/>
                  <a:pt x="0" y="390"/>
                </a:cubicBezTo>
                <a:cubicBezTo>
                  <a:pt x="0" y="605"/>
                  <a:pt x="175" y="780"/>
                  <a:pt x="390" y="780"/>
                </a:cubicBezTo>
                <a:cubicBezTo>
                  <a:pt x="605" y="780"/>
                  <a:pt x="780" y="605"/>
                  <a:pt x="780" y="390"/>
                </a:cubicBezTo>
                <a:cubicBezTo>
                  <a:pt x="780" y="175"/>
                  <a:pt x="605" y="0"/>
                  <a:pt x="390" y="0"/>
                </a:cubicBezTo>
                <a:close/>
                <a:moveTo>
                  <a:pt x="595" y="526"/>
                </a:moveTo>
                <a:cubicBezTo>
                  <a:pt x="407" y="605"/>
                  <a:pt x="407" y="605"/>
                  <a:pt x="407" y="605"/>
                </a:cubicBezTo>
                <a:cubicBezTo>
                  <a:pt x="402" y="608"/>
                  <a:pt x="396" y="609"/>
                  <a:pt x="390" y="609"/>
                </a:cubicBezTo>
                <a:cubicBezTo>
                  <a:pt x="384" y="609"/>
                  <a:pt x="377" y="608"/>
                  <a:pt x="372" y="605"/>
                </a:cubicBezTo>
                <a:cubicBezTo>
                  <a:pt x="184" y="526"/>
                  <a:pt x="184" y="526"/>
                  <a:pt x="184" y="526"/>
                </a:cubicBezTo>
                <a:cubicBezTo>
                  <a:pt x="178" y="524"/>
                  <a:pt x="175" y="517"/>
                  <a:pt x="178" y="510"/>
                </a:cubicBezTo>
                <a:cubicBezTo>
                  <a:pt x="181" y="504"/>
                  <a:pt x="188" y="501"/>
                  <a:pt x="194" y="504"/>
                </a:cubicBezTo>
                <a:cubicBezTo>
                  <a:pt x="382" y="583"/>
                  <a:pt x="382" y="583"/>
                  <a:pt x="382" y="583"/>
                </a:cubicBezTo>
                <a:cubicBezTo>
                  <a:pt x="386" y="585"/>
                  <a:pt x="394" y="585"/>
                  <a:pt x="398" y="583"/>
                </a:cubicBezTo>
                <a:cubicBezTo>
                  <a:pt x="586" y="504"/>
                  <a:pt x="586" y="504"/>
                  <a:pt x="586" y="504"/>
                </a:cubicBezTo>
                <a:cubicBezTo>
                  <a:pt x="592" y="501"/>
                  <a:pt x="599" y="504"/>
                  <a:pt x="602" y="510"/>
                </a:cubicBezTo>
                <a:cubicBezTo>
                  <a:pt x="604" y="517"/>
                  <a:pt x="601" y="524"/>
                  <a:pt x="595" y="526"/>
                </a:cubicBezTo>
                <a:close/>
                <a:moveTo>
                  <a:pt x="595" y="457"/>
                </a:moveTo>
                <a:cubicBezTo>
                  <a:pt x="407" y="537"/>
                  <a:pt x="407" y="537"/>
                  <a:pt x="407" y="537"/>
                </a:cubicBezTo>
                <a:cubicBezTo>
                  <a:pt x="402" y="539"/>
                  <a:pt x="396" y="540"/>
                  <a:pt x="390" y="540"/>
                </a:cubicBezTo>
                <a:cubicBezTo>
                  <a:pt x="384" y="540"/>
                  <a:pt x="377" y="539"/>
                  <a:pt x="372" y="537"/>
                </a:cubicBezTo>
                <a:cubicBezTo>
                  <a:pt x="184" y="457"/>
                  <a:pt x="184" y="457"/>
                  <a:pt x="184" y="457"/>
                </a:cubicBezTo>
                <a:cubicBezTo>
                  <a:pt x="178" y="455"/>
                  <a:pt x="175" y="448"/>
                  <a:pt x="178" y="441"/>
                </a:cubicBezTo>
                <a:cubicBezTo>
                  <a:pt x="181" y="435"/>
                  <a:pt x="188" y="432"/>
                  <a:pt x="194" y="435"/>
                </a:cubicBezTo>
                <a:cubicBezTo>
                  <a:pt x="382" y="514"/>
                  <a:pt x="382" y="514"/>
                  <a:pt x="382" y="514"/>
                </a:cubicBezTo>
                <a:cubicBezTo>
                  <a:pt x="386" y="516"/>
                  <a:pt x="394" y="516"/>
                  <a:pt x="398" y="514"/>
                </a:cubicBezTo>
                <a:cubicBezTo>
                  <a:pt x="586" y="435"/>
                  <a:pt x="586" y="435"/>
                  <a:pt x="586" y="435"/>
                </a:cubicBezTo>
                <a:cubicBezTo>
                  <a:pt x="592" y="432"/>
                  <a:pt x="599" y="435"/>
                  <a:pt x="602" y="441"/>
                </a:cubicBezTo>
                <a:cubicBezTo>
                  <a:pt x="604" y="448"/>
                  <a:pt x="601" y="455"/>
                  <a:pt x="595" y="457"/>
                </a:cubicBezTo>
                <a:close/>
                <a:moveTo>
                  <a:pt x="595" y="388"/>
                </a:moveTo>
                <a:cubicBezTo>
                  <a:pt x="407" y="468"/>
                  <a:pt x="407" y="468"/>
                  <a:pt x="407" y="468"/>
                </a:cubicBezTo>
                <a:cubicBezTo>
                  <a:pt x="402" y="470"/>
                  <a:pt x="396" y="471"/>
                  <a:pt x="390" y="471"/>
                </a:cubicBezTo>
                <a:cubicBezTo>
                  <a:pt x="384" y="471"/>
                  <a:pt x="377" y="470"/>
                  <a:pt x="372" y="468"/>
                </a:cubicBezTo>
                <a:cubicBezTo>
                  <a:pt x="184" y="388"/>
                  <a:pt x="184" y="388"/>
                  <a:pt x="184" y="388"/>
                </a:cubicBezTo>
                <a:cubicBezTo>
                  <a:pt x="178" y="386"/>
                  <a:pt x="175" y="379"/>
                  <a:pt x="178" y="373"/>
                </a:cubicBezTo>
                <a:cubicBezTo>
                  <a:pt x="181" y="366"/>
                  <a:pt x="188" y="364"/>
                  <a:pt x="194" y="366"/>
                </a:cubicBezTo>
                <a:cubicBezTo>
                  <a:pt x="382" y="445"/>
                  <a:pt x="382" y="445"/>
                  <a:pt x="382" y="445"/>
                </a:cubicBezTo>
                <a:cubicBezTo>
                  <a:pt x="386" y="447"/>
                  <a:pt x="394" y="447"/>
                  <a:pt x="398" y="445"/>
                </a:cubicBezTo>
                <a:cubicBezTo>
                  <a:pt x="586" y="366"/>
                  <a:pt x="586" y="366"/>
                  <a:pt x="586" y="366"/>
                </a:cubicBezTo>
                <a:cubicBezTo>
                  <a:pt x="592" y="364"/>
                  <a:pt x="599" y="366"/>
                  <a:pt x="602" y="373"/>
                </a:cubicBezTo>
                <a:cubicBezTo>
                  <a:pt x="604" y="379"/>
                  <a:pt x="601" y="386"/>
                  <a:pt x="595" y="388"/>
                </a:cubicBezTo>
                <a:close/>
                <a:moveTo>
                  <a:pt x="595" y="320"/>
                </a:moveTo>
                <a:cubicBezTo>
                  <a:pt x="407" y="399"/>
                  <a:pt x="407" y="399"/>
                  <a:pt x="407" y="399"/>
                </a:cubicBezTo>
                <a:cubicBezTo>
                  <a:pt x="403" y="401"/>
                  <a:pt x="396" y="402"/>
                  <a:pt x="390" y="402"/>
                </a:cubicBezTo>
                <a:cubicBezTo>
                  <a:pt x="383" y="402"/>
                  <a:pt x="377" y="401"/>
                  <a:pt x="372" y="399"/>
                </a:cubicBezTo>
                <a:cubicBezTo>
                  <a:pt x="184" y="320"/>
                  <a:pt x="184" y="320"/>
                  <a:pt x="184" y="320"/>
                </a:cubicBezTo>
                <a:cubicBezTo>
                  <a:pt x="173" y="315"/>
                  <a:pt x="172" y="306"/>
                  <a:pt x="172" y="303"/>
                </a:cubicBezTo>
                <a:cubicBezTo>
                  <a:pt x="172" y="300"/>
                  <a:pt x="173" y="291"/>
                  <a:pt x="184" y="286"/>
                </a:cubicBezTo>
                <a:cubicBezTo>
                  <a:pt x="372" y="207"/>
                  <a:pt x="372" y="207"/>
                  <a:pt x="372" y="207"/>
                </a:cubicBezTo>
                <a:cubicBezTo>
                  <a:pt x="382" y="203"/>
                  <a:pt x="398" y="203"/>
                  <a:pt x="407" y="207"/>
                </a:cubicBezTo>
                <a:cubicBezTo>
                  <a:pt x="595" y="286"/>
                  <a:pt x="595" y="286"/>
                  <a:pt x="595" y="286"/>
                </a:cubicBezTo>
                <a:cubicBezTo>
                  <a:pt x="607" y="291"/>
                  <a:pt x="608" y="300"/>
                  <a:pt x="608" y="303"/>
                </a:cubicBezTo>
                <a:cubicBezTo>
                  <a:pt x="608" y="306"/>
                  <a:pt x="607" y="315"/>
                  <a:pt x="595" y="32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78" name="矩形 77"/>
          <p:cNvSpPr/>
          <p:nvPr/>
        </p:nvSpPr>
        <p:spPr>
          <a:xfrm>
            <a:off x="7759686" y="4674286"/>
            <a:ext cx="3205799" cy="640080"/>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开发周期长，无法适应瞬息万变的移动时代，</a:t>
            </a:r>
            <a:r>
              <a:rPr lang="zh-CN" altLang="en-US" sz="1400" b="1" dirty="0">
                <a:solidFill>
                  <a:srgbClr val="FF0000"/>
                </a:solidFill>
                <a:latin typeface="方正兰亭刊黑_GBK" panose="02000000000000000000" pitchFamily="2" charset="-122"/>
                <a:ea typeface="方正兰亭刊黑_GBK" panose="02000000000000000000" pitchFamily="2" charset="-122"/>
              </a:rPr>
              <a:t>通常会需要正常软件外包公司的交付时间或者更短</a:t>
            </a:r>
          </a:p>
        </p:txBody>
      </p:sp>
      <p:sp>
        <p:nvSpPr>
          <p:cNvPr id="79" name="矩形 78"/>
          <p:cNvSpPr/>
          <p:nvPr/>
        </p:nvSpPr>
        <p:spPr>
          <a:xfrm>
            <a:off x="7759686" y="4207774"/>
            <a:ext cx="2627898" cy="293370"/>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硬市场：极速的交付要求</a:t>
            </a:r>
            <a:endParaRPr lang="en-US" altLang="zh-CN" b="1" dirty="0">
              <a:solidFill>
                <a:srgbClr val="404040"/>
              </a:solidFill>
              <a:latin typeface="Cambria" panose="02040503050406030204" pitchFamily="18" charset="0"/>
              <a:ea typeface="微软雅黑" panose="020B0503020204020204" pitchFamily="34" charset="-122"/>
            </a:endParaRPr>
          </a:p>
        </p:txBody>
      </p:sp>
      <p:cxnSp>
        <p:nvCxnSpPr>
          <p:cNvPr id="80" name="直接连接符 79"/>
          <p:cNvCxnSpPr/>
          <p:nvPr/>
        </p:nvCxnSpPr>
        <p:spPr>
          <a:xfrm>
            <a:off x="7759686" y="4610278"/>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1" name="Freeform 10"/>
          <p:cNvSpPr>
            <a:spLocks noChangeAspect="1" noEditPoints="1"/>
          </p:cNvSpPr>
          <p:nvPr/>
        </p:nvSpPr>
        <p:spPr bwMode="auto">
          <a:xfrm>
            <a:off x="10535069" y="4130273"/>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83" name="矩形 82"/>
          <p:cNvSpPr/>
          <p:nvPr/>
        </p:nvSpPr>
        <p:spPr>
          <a:xfrm>
            <a:off x="4671135" y="1042513"/>
            <a:ext cx="2872581" cy="215444"/>
          </a:xfrm>
          <a:prstGeom prst="rect">
            <a:avLst/>
          </a:prstGeom>
        </p:spPr>
        <p:txBody>
          <a:bodyPr wrap="none" lIns="0" tIns="0" rIns="0" bIns="0">
            <a:spAutoFit/>
          </a:bodyPr>
          <a:lstStyle/>
          <a:p>
            <a:pPr algn="dist"/>
            <a:r>
              <a:rPr lang="zh-CN" altLang="en-US" sz="1400" dirty="0">
                <a:solidFill>
                  <a:schemeClr val="accent1"/>
                </a:solidFill>
              </a:rPr>
              <a:t>开发移动应用的过程中，</a:t>
            </a:r>
            <a:r>
              <a:rPr lang="zh-CN" altLang="en-US" sz="1400" dirty="0">
                <a:solidFill>
                  <a:srgbClr val="FF0000"/>
                </a:solidFill>
              </a:rPr>
              <a:t>不得不面对</a:t>
            </a:r>
          </a:p>
        </p:txBody>
      </p:sp>
      <p:sp>
        <p:nvSpPr>
          <p:cNvPr id="84" name="矩形 83"/>
          <p:cNvSpPr/>
          <p:nvPr/>
        </p:nvSpPr>
        <p:spPr>
          <a:xfrm>
            <a:off x="4567376" y="515185"/>
            <a:ext cx="2996743" cy="523220"/>
          </a:xfrm>
          <a:prstGeom prst="rect">
            <a:avLst/>
          </a:prstGeom>
        </p:spPr>
        <p:txBody>
          <a:bodyPr wrap="square">
            <a:spAutoFit/>
          </a:bodyPr>
          <a:lstStyle/>
          <a:p>
            <a:pPr algn="ctr"/>
            <a:r>
              <a:rPr lang="zh-CN" altLang="en-US" sz="2800" b="1" dirty="0">
                <a:solidFill>
                  <a:srgbClr val="404040"/>
                </a:solidFill>
                <a:latin typeface="微软雅黑" panose="020B0503020204020204" pitchFamily="34" charset="-122"/>
                <a:ea typeface="微软雅黑" panose="020B0503020204020204" pitchFamily="34" charset="-122"/>
              </a:rPr>
              <a:t>大问题</a:t>
            </a:r>
          </a:p>
        </p:txBody>
      </p:sp>
      <p:cxnSp>
        <p:nvCxnSpPr>
          <p:cNvPr id="85" name="直接连接符 84"/>
          <p:cNvCxnSpPr/>
          <p:nvPr/>
        </p:nvCxnSpPr>
        <p:spPr>
          <a:xfrm>
            <a:off x="4623043"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cover dir="l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椭圆 38"/>
          <p:cNvSpPr/>
          <p:nvPr/>
        </p:nvSpPr>
        <p:spPr>
          <a:xfrm flipV="1">
            <a:off x="4687943" y="5738757"/>
            <a:ext cx="2026762" cy="76640"/>
          </a:xfrm>
          <a:prstGeom prst="ellipse">
            <a:avLst/>
          </a:prstGeom>
          <a:gradFill flip="none" rotWithShape="1">
            <a:gsLst>
              <a:gs pos="100000">
                <a:schemeClr val="tx1">
                  <a:lumMod val="50000"/>
                  <a:lumOff val="50000"/>
                  <a:alpha val="0"/>
                </a:schemeClr>
              </a:gs>
              <a:gs pos="39000">
                <a:schemeClr val="tx1">
                  <a:lumMod val="65000"/>
                  <a:lumOff val="35000"/>
                  <a:alpha val="7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p:cNvGrpSpPr/>
          <p:nvPr/>
        </p:nvGrpSpPr>
        <p:grpSpPr>
          <a:xfrm>
            <a:off x="4275213" y="2102916"/>
            <a:ext cx="3476550" cy="3676804"/>
            <a:chOff x="-887132" y="-152877"/>
            <a:chExt cx="4548701" cy="5595621"/>
          </a:xfrm>
        </p:grpSpPr>
        <p:sp>
          <p:nvSpPr>
            <p:cNvPr id="12" name="Freeform 10"/>
            <p:cNvSpPr/>
            <p:nvPr/>
          </p:nvSpPr>
          <p:spPr bwMode="auto">
            <a:xfrm>
              <a:off x="133350" y="1565672"/>
              <a:ext cx="330200" cy="696913"/>
            </a:xfrm>
            <a:custGeom>
              <a:avLst/>
              <a:gdLst>
                <a:gd name="T0" fmla="*/ 78 w 78"/>
                <a:gd name="T1" fmla="*/ 105 h 164"/>
                <a:gd name="T2" fmla="*/ 0 w 78"/>
                <a:gd name="T3" fmla="*/ 0 h 164"/>
                <a:gd name="T4" fmla="*/ 10 w 78"/>
                <a:gd name="T5" fmla="*/ 143 h 164"/>
                <a:gd name="T6" fmla="*/ 56 w 78"/>
                <a:gd name="T7" fmla="*/ 164 h 164"/>
                <a:gd name="T8" fmla="*/ 78 w 78"/>
                <a:gd name="T9" fmla="*/ 117 h 164"/>
                <a:gd name="T10" fmla="*/ 78 w 78"/>
                <a:gd name="T11" fmla="*/ 105 h 164"/>
                <a:gd name="T12" fmla="*/ 78 w 78"/>
                <a:gd name="T13" fmla="*/ 105 h 164"/>
              </a:gdLst>
              <a:ahLst/>
              <a:cxnLst>
                <a:cxn ang="0">
                  <a:pos x="T0" y="T1"/>
                </a:cxn>
                <a:cxn ang="0">
                  <a:pos x="T2" y="T3"/>
                </a:cxn>
                <a:cxn ang="0">
                  <a:pos x="T4" y="T5"/>
                </a:cxn>
                <a:cxn ang="0">
                  <a:pos x="T6" y="T7"/>
                </a:cxn>
                <a:cxn ang="0">
                  <a:pos x="T8" y="T9"/>
                </a:cxn>
                <a:cxn ang="0">
                  <a:pos x="T10" y="T11"/>
                </a:cxn>
                <a:cxn ang="0">
                  <a:pos x="T12" y="T13"/>
                </a:cxn>
              </a:cxnLst>
              <a:rect l="0" t="0" r="r" b="b"/>
              <a:pathLst>
                <a:path w="78" h="164">
                  <a:moveTo>
                    <a:pt x="78" y="105"/>
                  </a:moveTo>
                  <a:cubicBezTo>
                    <a:pt x="78" y="55"/>
                    <a:pt x="34" y="29"/>
                    <a:pt x="0" y="0"/>
                  </a:cubicBezTo>
                  <a:cubicBezTo>
                    <a:pt x="33" y="44"/>
                    <a:pt x="37" y="98"/>
                    <a:pt x="10" y="143"/>
                  </a:cubicBezTo>
                  <a:cubicBezTo>
                    <a:pt x="56" y="164"/>
                    <a:pt x="56" y="164"/>
                    <a:pt x="56" y="164"/>
                  </a:cubicBezTo>
                  <a:cubicBezTo>
                    <a:pt x="68" y="150"/>
                    <a:pt x="75" y="135"/>
                    <a:pt x="78" y="117"/>
                  </a:cubicBezTo>
                  <a:cubicBezTo>
                    <a:pt x="78" y="113"/>
                    <a:pt x="78" y="109"/>
                    <a:pt x="78" y="105"/>
                  </a:cubicBezTo>
                  <a:cubicBezTo>
                    <a:pt x="78" y="105"/>
                    <a:pt x="78" y="105"/>
                    <a:pt x="78" y="105"/>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3" name="Freeform 11"/>
            <p:cNvSpPr/>
            <p:nvPr/>
          </p:nvSpPr>
          <p:spPr bwMode="auto">
            <a:xfrm>
              <a:off x="2467372" y="2123281"/>
              <a:ext cx="795338" cy="720725"/>
            </a:xfrm>
            <a:custGeom>
              <a:avLst/>
              <a:gdLst>
                <a:gd name="T0" fmla="*/ 178 w 187"/>
                <a:gd name="T1" fmla="*/ 85 h 170"/>
                <a:gd name="T2" fmla="*/ 174 w 187"/>
                <a:gd name="T3" fmla="*/ 0 h 170"/>
                <a:gd name="T4" fmla="*/ 101 w 187"/>
                <a:gd name="T5" fmla="*/ 21 h 170"/>
                <a:gd name="T6" fmla="*/ 0 w 187"/>
                <a:gd name="T7" fmla="*/ 167 h 170"/>
                <a:gd name="T8" fmla="*/ 66 w 187"/>
                <a:gd name="T9" fmla="*/ 170 h 170"/>
                <a:gd name="T10" fmla="*/ 178 w 187"/>
                <a:gd name="T11" fmla="*/ 85 h 170"/>
                <a:gd name="T12" fmla="*/ 178 w 187"/>
                <a:gd name="T13" fmla="*/ 85 h 170"/>
              </a:gdLst>
              <a:ahLst/>
              <a:cxnLst>
                <a:cxn ang="0">
                  <a:pos x="T0" y="T1"/>
                </a:cxn>
                <a:cxn ang="0">
                  <a:pos x="T2" y="T3"/>
                </a:cxn>
                <a:cxn ang="0">
                  <a:pos x="T4" y="T5"/>
                </a:cxn>
                <a:cxn ang="0">
                  <a:pos x="T6" y="T7"/>
                </a:cxn>
                <a:cxn ang="0">
                  <a:pos x="T8" y="T9"/>
                </a:cxn>
                <a:cxn ang="0">
                  <a:pos x="T10" y="T11"/>
                </a:cxn>
                <a:cxn ang="0">
                  <a:pos x="T12" y="T13"/>
                </a:cxn>
              </a:cxnLst>
              <a:rect l="0" t="0" r="r" b="b"/>
              <a:pathLst>
                <a:path w="187" h="170">
                  <a:moveTo>
                    <a:pt x="178" y="85"/>
                  </a:moveTo>
                  <a:cubicBezTo>
                    <a:pt x="187" y="57"/>
                    <a:pt x="186" y="27"/>
                    <a:pt x="174" y="0"/>
                  </a:cubicBezTo>
                  <a:cubicBezTo>
                    <a:pt x="101" y="21"/>
                    <a:pt x="101" y="21"/>
                    <a:pt x="101" y="21"/>
                  </a:cubicBezTo>
                  <a:cubicBezTo>
                    <a:pt x="131" y="91"/>
                    <a:pt x="75" y="170"/>
                    <a:pt x="0" y="167"/>
                  </a:cubicBezTo>
                  <a:cubicBezTo>
                    <a:pt x="21" y="170"/>
                    <a:pt x="45" y="170"/>
                    <a:pt x="66" y="170"/>
                  </a:cubicBezTo>
                  <a:cubicBezTo>
                    <a:pt x="117" y="168"/>
                    <a:pt x="161" y="133"/>
                    <a:pt x="178" y="85"/>
                  </a:cubicBezTo>
                  <a:cubicBezTo>
                    <a:pt x="178" y="84"/>
                    <a:pt x="178" y="86"/>
                    <a:pt x="178" y="85"/>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grpSp>
          <p:nvGrpSpPr>
            <p:cNvPr id="27" name="组合 26"/>
            <p:cNvGrpSpPr/>
            <p:nvPr/>
          </p:nvGrpSpPr>
          <p:grpSpPr>
            <a:xfrm>
              <a:off x="-887132" y="-152877"/>
              <a:ext cx="4545865" cy="2801304"/>
              <a:chOff x="4995069" y="481409"/>
              <a:chExt cx="5516167" cy="3399235"/>
            </a:xfrm>
          </p:grpSpPr>
          <p:sp>
            <p:nvSpPr>
              <p:cNvPr id="23" name="Freeform 21"/>
              <p:cNvSpPr/>
              <p:nvPr/>
            </p:nvSpPr>
            <p:spPr bwMode="auto">
              <a:xfrm>
                <a:off x="5391548" y="2293144"/>
                <a:ext cx="1150938" cy="965200"/>
              </a:xfrm>
              <a:custGeom>
                <a:avLst/>
                <a:gdLst>
                  <a:gd name="T0" fmla="*/ 225 w 271"/>
                  <a:gd name="T1" fmla="*/ 52 h 226"/>
                  <a:gd name="T2" fmla="*/ 39 w 271"/>
                  <a:gd name="T3" fmla="*/ 82 h 226"/>
                  <a:gd name="T4" fmla="*/ 30 w 271"/>
                  <a:gd name="T5" fmla="*/ 202 h 226"/>
                  <a:gd name="T6" fmla="*/ 103 w 271"/>
                  <a:gd name="T7" fmla="*/ 226 h 226"/>
                  <a:gd name="T8" fmla="*/ 129 w 271"/>
                  <a:gd name="T9" fmla="*/ 106 h 226"/>
                  <a:gd name="T10" fmla="*/ 271 w 271"/>
                  <a:gd name="T11" fmla="*/ 107 h 226"/>
                  <a:gd name="T12" fmla="*/ 225 w 271"/>
                  <a:gd name="T13" fmla="*/ 64 h 226"/>
                  <a:gd name="T14" fmla="*/ 225 w 271"/>
                  <a:gd name="T15" fmla="*/ 52 h 2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1" h="226">
                    <a:moveTo>
                      <a:pt x="225" y="52"/>
                    </a:moveTo>
                    <a:cubicBezTo>
                      <a:pt x="170" y="0"/>
                      <a:pt x="90" y="27"/>
                      <a:pt x="39" y="82"/>
                    </a:cubicBezTo>
                    <a:cubicBezTo>
                      <a:pt x="0" y="125"/>
                      <a:pt x="15" y="164"/>
                      <a:pt x="30" y="202"/>
                    </a:cubicBezTo>
                    <a:cubicBezTo>
                      <a:pt x="103" y="226"/>
                      <a:pt x="103" y="226"/>
                      <a:pt x="103" y="226"/>
                    </a:cubicBezTo>
                    <a:cubicBezTo>
                      <a:pt x="86" y="185"/>
                      <a:pt x="96" y="137"/>
                      <a:pt x="129" y="106"/>
                    </a:cubicBezTo>
                    <a:cubicBezTo>
                      <a:pt x="169" y="70"/>
                      <a:pt x="232" y="70"/>
                      <a:pt x="271" y="107"/>
                    </a:cubicBezTo>
                    <a:cubicBezTo>
                      <a:pt x="225" y="64"/>
                      <a:pt x="225" y="64"/>
                      <a:pt x="225" y="64"/>
                    </a:cubicBezTo>
                    <a:cubicBezTo>
                      <a:pt x="220" y="59"/>
                      <a:pt x="225" y="52"/>
                      <a:pt x="225" y="52"/>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24" name="Freeform 22"/>
              <p:cNvSpPr/>
              <p:nvPr/>
            </p:nvSpPr>
            <p:spPr bwMode="auto">
              <a:xfrm>
                <a:off x="9538098" y="3155156"/>
                <a:ext cx="973138" cy="103188"/>
              </a:xfrm>
              <a:custGeom>
                <a:avLst/>
                <a:gdLst>
                  <a:gd name="T0" fmla="*/ 613 w 613"/>
                  <a:gd name="T1" fmla="*/ 0 h 65"/>
                  <a:gd name="T2" fmla="*/ 369 w 613"/>
                  <a:gd name="T3" fmla="*/ 65 h 65"/>
                  <a:gd name="T4" fmla="*/ 0 w 613"/>
                  <a:gd name="T5" fmla="*/ 65 h 65"/>
                  <a:gd name="T6" fmla="*/ 182 w 613"/>
                  <a:gd name="T7" fmla="*/ 0 h 65"/>
                  <a:gd name="T8" fmla="*/ 613 w 613"/>
                  <a:gd name="T9" fmla="*/ 0 h 65"/>
                </a:gdLst>
                <a:ahLst/>
                <a:cxnLst>
                  <a:cxn ang="0">
                    <a:pos x="T0" y="T1"/>
                  </a:cxn>
                  <a:cxn ang="0">
                    <a:pos x="T2" y="T3"/>
                  </a:cxn>
                  <a:cxn ang="0">
                    <a:pos x="T4" y="T5"/>
                  </a:cxn>
                  <a:cxn ang="0">
                    <a:pos x="T6" y="T7"/>
                  </a:cxn>
                  <a:cxn ang="0">
                    <a:pos x="T8" y="T9"/>
                  </a:cxn>
                </a:cxnLst>
                <a:rect l="0" t="0" r="r" b="b"/>
                <a:pathLst>
                  <a:path w="613" h="65">
                    <a:moveTo>
                      <a:pt x="613" y="0"/>
                    </a:moveTo>
                    <a:lnTo>
                      <a:pt x="369" y="65"/>
                    </a:lnTo>
                    <a:lnTo>
                      <a:pt x="0" y="65"/>
                    </a:lnTo>
                    <a:lnTo>
                      <a:pt x="182" y="0"/>
                    </a:lnTo>
                    <a:lnTo>
                      <a:pt x="613" y="0"/>
                    </a:ln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sp>
            <p:nvSpPr>
              <p:cNvPr id="25" name="Freeform 23"/>
              <p:cNvSpPr/>
              <p:nvPr/>
            </p:nvSpPr>
            <p:spPr bwMode="auto">
              <a:xfrm>
                <a:off x="8868173" y="3155156"/>
                <a:ext cx="628650" cy="725488"/>
              </a:xfrm>
              <a:custGeom>
                <a:avLst/>
                <a:gdLst>
                  <a:gd name="T0" fmla="*/ 112 w 148"/>
                  <a:gd name="T1" fmla="*/ 157 h 170"/>
                  <a:gd name="T2" fmla="*/ 70 w 148"/>
                  <a:gd name="T3" fmla="*/ 0 h 170"/>
                  <a:gd name="T4" fmla="*/ 24 w 148"/>
                  <a:gd name="T5" fmla="*/ 23 h 170"/>
                  <a:gd name="T6" fmla="*/ 4 w 148"/>
                  <a:gd name="T7" fmla="*/ 67 h 170"/>
                  <a:gd name="T8" fmla="*/ 13 w 148"/>
                  <a:gd name="T9" fmla="*/ 123 h 170"/>
                  <a:gd name="T10" fmla="*/ 95 w 148"/>
                  <a:gd name="T11" fmla="*/ 169 h 170"/>
                  <a:gd name="T12" fmla="*/ 148 w 148"/>
                  <a:gd name="T13" fmla="*/ 169 h 170"/>
                  <a:gd name="T14" fmla="*/ 108 w 148"/>
                  <a:gd name="T15" fmla="*/ 161 h 170"/>
                  <a:gd name="T16" fmla="*/ 112 w 148"/>
                  <a:gd name="T17" fmla="*/ 15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8" h="170">
                    <a:moveTo>
                      <a:pt x="112" y="157"/>
                    </a:moveTo>
                    <a:cubicBezTo>
                      <a:pt x="50" y="130"/>
                      <a:pt x="25" y="51"/>
                      <a:pt x="70" y="0"/>
                    </a:cubicBezTo>
                    <a:cubicBezTo>
                      <a:pt x="55" y="8"/>
                      <a:pt x="40" y="15"/>
                      <a:pt x="24" y="23"/>
                    </a:cubicBezTo>
                    <a:cubicBezTo>
                      <a:pt x="12" y="29"/>
                      <a:pt x="6" y="54"/>
                      <a:pt x="4" y="67"/>
                    </a:cubicBezTo>
                    <a:cubicBezTo>
                      <a:pt x="0" y="86"/>
                      <a:pt x="4" y="106"/>
                      <a:pt x="13" y="123"/>
                    </a:cubicBezTo>
                    <a:cubicBezTo>
                      <a:pt x="29" y="153"/>
                      <a:pt x="61" y="170"/>
                      <a:pt x="95" y="169"/>
                    </a:cubicBezTo>
                    <a:cubicBezTo>
                      <a:pt x="112" y="169"/>
                      <a:pt x="130" y="169"/>
                      <a:pt x="148" y="169"/>
                    </a:cubicBezTo>
                    <a:cubicBezTo>
                      <a:pt x="134" y="169"/>
                      <a:pt x="120" y="166"/>
                      <a:pt x="108" y="161"/>
                    </a:cubicBezTo>
                    <a:cubicBezTo>
                      <a:pt x="96" y="156"/>
                      <a:pt x="125" y="162"/>
                      <a:pt x="112" y="157"/>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26" name="Freeform 24"/>
              <p:cNvSpPr/>
              <p:nvPr/>
            </p:nvSpPr>
            <p:spPr bwMode="auto">
              <a:xfrm>
                <a:off x="6471048" y="3155156"/>
                <a:ext cx="2693988" cy="103188"/>
              </a:xfrm>
              <a:custGeom>
                <a:avLst/>
                <a:gdLst>
                  <a:gd name="T0" fmla="*/ 1697 w 1697"/>
                  <a:gd name="T1" fmla="*/ 0 h 65"/>
                  <a:gd name="T2" fmla="*/ 1574 w 1697"/>
                  <a:gd name="T3" fmla="*/ 65 h 65"/>
                  <a:gd name="T4" fmla="*/ 112 w 1697"/>
                  <a:gd name="T5" fmla="*/ 65 h 65"/>
                  <a:gd name="T6" fmla="*/ 0 w 1697"/>
                  <a:gd name="T7" fmla="*/ 0 h 65"/>
                  <a:gd name="T8" fmla="*/ 1697 w 1697"/>
                  <a:gd name="T9" fmla="*/ 0 h 65"/>
                </a:gdLst>
                <a:ahLst/>
                <a:cxnLst>
                  <a:cxn ang="0">
                    <a:pos x="T0" y="T1"/>
                  </a:cxn>
                  <a:cxn ang="0">
                    <a:pos x="T2" y="T3"/>
                  </a:cxn>
                  <a:cxn ang="0">
                    <a:pos x="T4" y="T5"/>
                  </a:cxn>
                  <a:cxn ang="0">
                    <a:pos x="T6" y="T7"/>
                  </a:cxn>
                  <a:cxn ang="0">
                    <a:pos x="T8" y="T9"/>
                  </a:cxn>
                </a:cxnLst>
                <a:rect l="0" t="0" r="r" b="b"/>
                <a:pathLst>
                  <a:path w="1697" h="65">
                    <a:moveTo>
                      <a:pt x="1697" y="0"/>
                    </a:moveTo>
                    <a:lnTo>
                      <a:pt x="1574" y="65"/>
                    </a:lnTo>
                    <a:lnTo>
                      <a:pt x="112" y="65"/>
                    </a:lnTo>
                    <a:lnTo>
                      <a:pt x="0" y="0"/>
                    </a:lnTo>
                    <a:lnTo>
                      <a:pt x="1697" y="0"/>
                    </a:ln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sp>
            <p:nvSpPr>
              <p:cNvPr id="18" name="Freeform 16"/>
              <p:cNvSpPr/>
              <p:nvPr/>
            </p:nvSpPr>
            <p:spPr bwMode="auto">
              <a:xfrm>
                <a:off x="4995069" y="481409"/>
                <a:ext cx="5513388" cy="3387725"/>
              </a:xfrm>
              <a:custGeom>
                <a:avLst/>
                <a:gdLst>
                  <a:gd name="T0" fmla="*/ 650 w 1300"/>
                  <a:gd name="T1" fmla="*/ 0 h 798"/>
                  <a:gd name="T2" fmla="*/ 1086 w 1300"/>
                  <a:gd name="T3" fmla="*/ 167 h 798"/>
                  <a:gd name="T4" fmla="*/ 1296 w 1300"/>
                  <a:gd name="T5" fmla="*/ 579 h 798"/>
                  <a:gd name="T6" fmla="*/ 1300 w 1300"/>
                  <a:gd name="T7" fmla="*/ 629 h 798"/>
                  <a:gd name="T8" fmla="*/ 1139 w 1300"/>
                  <a:gd name="T9" fmla="*/ 629 h 798"/>
                  <a:gd name="T10" fmla="*/ 1061 w 1300"/>
                  <a:gd name="T11" fmla="*/ 798 h 798"/>
                  <a:gd name="T12" fmla="*/ 983 w 1300"/>
                  <a:gd name="T13" fmla="*/ 629 h 798"/>
                  <a:gd name="T14" fmla="*/ 348 w 1300"/>
                  <a:gd name="T15" fmla="*/ 629 h 798"/>
                  <a:gd name="T16" fmla="*/ 236 w 1300"/>
                  <a:gd name="T17" fmla="*/ 458 h 798"/>
                  <a:gd name="T18" fmla="*/ 124 w 1300"/>
                  <a:gd name="T19" fmla="*/ 629 h 798"/>
                  <a:gd name="T20" fmla="*/ 0 w 1300"/>
                  <a:gd name="T21" fmla="*/ 629 h 798"/>
                  <a:gd name="T22" fmla="*/ 181 w 1300"/>
                  <a:gd name="T23" fmla="*/ 200 h 798"/>
                  <a:gd name="T24" fmla="*/ 600 w 1300"/>
                  <a:gd name="T25" fmla="*/ 2 h 798"/>
                  <a:gd name="T26" fmla="*/ 650 w 1300"/>
                  <a:gd name="T27" fmla="*/ 0 h 798"/>
                  <a:gd name="T28" fmla="*/ 650 w 1300"/>
                  <a:gd name="T29" fmla="*/ 0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00" h="798">
                    <a:moveTo>
                      <a:pt x="650" y="0"/>
                    </a:moveTo>
                    <a:cubicBezTo>
                      <a:pt x="810" y="0"/>
                      <a:pt x="967" y="60"/>
                      <a:pt x="1086" y="167"/>
                    </a:cubicBezTo>
                    <a:cubicBezTo>
                      <a:pt x="1203" y="274"/>
                      <a:pt x="1279" y="421"/>
                      <a:pt x="1296" y="579"/>
                    </a:cubicBezTo>
                    <a:cubicBezTo>
                      <a:pt x="1298" y="595"/>
                      <a:pt x="1299" y="612"/>
                      <a:pt x="1300" y="629"/>
                    </a:cubicBezTo>
                    <a:cubicBezTo>
                      <a:pt x="1139" y="629"/>
                      <a:pt x="1139" y="629"/>
                      <a:pt x="1139" y="629"/>
                    </a:cubicBezTo>
                    <a:cubicBezTo>
                      <a:pt x="1196" y="694"/>
                      <a:pt x="1147" y="798"/>
                      <a:pt x="1061" y="798"/>
                    </a:cubicBezTo>
                    <a:cubicBezTo>
                      <a:pt x="975" y="798"/>
                      <a:pt x="927" y="694"/>
                      <a:pt x="983" y="629"/>
                    </a:cubicBezTo>
                    <a:cubicBezTo>
                      <a:pt x="348" y="629"/>
                      <a:pt x="348" y="629"/>
                      <a:pt x="348" y="629"/>
                    </a:cubicBezTo>
                    <a:cubicBezTo>
                      <a:pt x="382" y="550"/>
                      <a:pt x="322" y="458"/>
                      <a:pt x="236" y="458"/>
                    </a:cubicBezTo>
                    <a:cubicBezTo>
                      <a:pt x="150" y="458"/>
                      <a:pt x="91" y="550"/>
                      <a:pt x="124" y="629"/>
                    </a:cubicBezTo>
                    <a:cubicBezTo>
                      <a:pt x="0" y="629"/>
                      <a:pt x="0" y="629"/>
                      <a:pt x="0" y="629"/>
                    </a:cubicBezTo>
                    <a:cubicBezTo>
                      <a:pt x="5" y="469"/>
                      <a:pt x="70" y="315"/>
                      <a:pt x="181" y="200"/>
                    </a:cubicBezTo>
                    <a:cubicBezTo>
                      <a:pt x="291" y="85"/>
                      <a:pt x="441" y="14"/>
                      <a:pt x="600" y="2"/>
                    </a:cubicBezTo>
                    <a:cubicBezTo>
                      <a:pt x="616" y="0"/>
                      <a:pt x="633" y="0"/>
                      <a:pt x="650" y="0"/>
                    </a:cubicBezTo>
                    <a:cubicBezTo>
                      <a:pt x="738" y="0"/>
                      <a:pt x="562" y="0"/>
                      <a:pt x="650"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9" name="Freeform 17"/>
              <p:cNvSpPr/>
              <p:nvPr/>
            </p:nvSpPr>
            <p:spPr bwMode="auto">
              <a:xfrm>
                <a:off x="5056188" y="538559"/>
                <a:ext cx="5391150" cy="3273425"/>
              </a:xfrm>
              <a:custGeom>
                <a:avLst/>
                <a:gdLst>
                  <a:gd name="T0" fmla="*/ 1047 w 1271"/>
                  <a:gd name="T1" fmla="*/ 771 h 771"/>
                  <a:gd name="T2" fmla="*/ 967 w 1271"/>
                  <a:gd name="T3" fmla="*/ 718 h 771"/>
                  <a:gd name="T4" fmla="*/ 980 w 1271"/>
                  <a:gd name="T5" fmla="*/ 624 h 771"/>
                  <a:gd name="T6" fmla="*/ 999 w 1271"/>
                  <a:gd name="T7" fmla="*/ 601 h 771"/>
                  <a:gd name="T8" fmla="*/ 969 w 1271"/>
                  <a:gd name="T9" fmla="*/ 601 h 771"/>
                  <a:gd name="T10" fmla="*/ 353 w 1271"/>
                  <a:gd name="T11" fmla="*/ 601 h 771"/>
                  <a:gd name="T12" fmla="*/ 335 w 1271"/>
                  <a:gd name="T13" fmla="*/ 492 h 771"/>
                  <a:gd name="T14" fmla="*/ 222 w 1271"/>
                  <a:gd name="T15" fmla="*/ 431 h 771"/>
                  <a:gd name="T16" fmla="*/ 110 w 1271"/>
                  <a:gd name="T17" fmla="*/ 492 h 771"/>
                  <a:gd name="T18" fmla="*/ 91 w 1271"/>
                  <a:gd name="T19" fmla="*/ 601 h 771"/>
                  <a:gd name="T20" fmla="*/ 0 w 1271"/>
                  <a:gd name="T21" fmla="*/ 601 h 771"/>
                  <a:gd name="T22" fmla="*/ 177 w 1271"/>
                  <a:gd name="T23" fmla="*/ 195 h 771"/>
                  <a:gd name="T24" fmla="*/ 587 w 1271"/>
                  <a:gd name="T25" fmla="*/ 2 h 771"/>
                  <a:gd name="T26" fmla="*/ 636 w 1271"/>
                  <a:gd name="T27" fmla="*/ 0 h 771"/>
                  <a:gd name="T28" fmla="*/ 1063 w 1271"/>
                  <a:gd name="T29" fmla="*/ 164 h 771"/>
                  <a:gd name="T30" fmla="*/ 1269 w 1271"/>
                  <a:gd name="T31" fmla="*/ 567 h 771"/>
                  <a:gd name="T32" fmla="*/ 1271 w 1271"/>
                  <a:gd name="T33" fmla="*/ 601 h 771"/>
                  <a:gd name="T34" fmla="*/ 1125 w 1271"/>
                  <a:gd name="T35" fmla="*/ 601 h 771"/>
                  <a:gd name="T36" fmla="*/ 1094 w 1271"/>
                  <a:gd name="T37" fmla="*/ 601 h 771"/>
                  <a:gd name="T38" fmla="*/ 1115 w 1271"/>
                  <a:gd name="T39" fmla="*/ 624 h 771"/>
                  <a:gd name="T40" fmla="*/ 1127 w 1271"/>
                  <a:gd name="T41" fmla="*/ 717 h 771"/>
                  <a:gd name="T42" fmla="*/ 1047 w 1271"/>
                  <a:gd name="T43" fmla="*/ 771 h 7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1" h="771">
                    <a:moveTo>
                      <a:pt x="1047" y="771"/>
                    </a:moveTo>
                    <a:cubicBezTo>
                      <a:pt x="1013" y="771"/>
                      <a:pt x="982" y="751"/>
                      <a:pt x="967" y="718"/>
                    </a:cubicBezTo>
                    <a:cubicBezTo>
                      <a:pt x="952" y="686"/>
                      <a:pt x="957" y="650"/>
                      <a:pt x="980" y="624"/>
                    </a:cubicBezTo>
                    <a:cubicBezTo>
                      <a:pt x="999" y="601"/>
                      <a:pt x="999" y="601"/>
                      <a:pt x="999" y="601"/>
                    </a:cubicBezTo>
                    <a:cubicBezTo>
                      <a:pt x="969" y="601"/>
                      <a:pt x="969" y="601"/>
                      <a:pt x="969" y="601"/>
                    </a:cubicBezTo>
                    <a:cubicBezTo>
                      <a:pt x="353" y="601"/>
                      <a:pt x="353" y="601"/>
                      <a:pt x="353" y="601"/>
                    </a:cubicBezTo>
                    <a:cubicBezTo>
                      <a:pt x="363" y="565"/>
                      <a:pt x="356" y="525"/>
                      <a:pt x="335" y="492"/>
                    </a:cubicBezTo>
                    <a:cubicBezTo>
                      <a:pt x="309" y="454"/>
                      <a:pt x="267" y="431"/>
                      <a:pt x="222" y="431"/>
                    </a:cubicBezTo>
                    <a:cubicBezTo>
                      <a:pt x="177" y="431"/>
                      <a:pt x="135" y="454"/>
                      <a:pt x="110" y="492"/>
                    </a:cubicBezTo>
                    <a:cubicBezTo>
                      <a:pt x="88" y="525"/>
                      <a:pt x="82" y="564"/>
                      <a:pt x="91" y="601"/>
                    </a:cubicBezTo>
                    <a:cubicBezTo>
                      <a:pt x="0" y="601"/>
                      <a:pt x="0" y="601"/>
                      <a:pt x="0" y="601"/>
                    </a:cubicBezTo>
                    <a:cubicBezTo>
                      <a:pt x="9" y="449"/>
                      <a:pt x="71" y="306"/>
                      <a:pt x="177" y="195"/>
                    </a:cubicBezTo>
                    <a:cubicBezTo>
                      <a:pt x="285" y="82"/>
                      <a:pt x="431" y="14"/>
                      <a:pt x="587" y="2"/>
                    </a:cubicBezTo>
                    <a:cubicBezTo>
                      <a:pt x="603" y="0"/>
                      <a:pt x="619" y="0"/>
                      <a:pt x="636" y="0"/>
                    </a:cubicBezTo>
                    <a:cubicBezTo>
                      <a:pt x="794" y="0"/>
                      <a:pt x="945" y="58"/>
                      <a:pt x="1063" y="164"/>
                    </a:cubicBezTo>
                    <a:cubicBezTo>
                      <a:pt x="1179" y="269"/>
                      <a:pt x="1252" y="412"/>
                      <a:pt x="1269" y="567"/>
                    </a:cubicBezTo>
                    <a:cubicBezTo>
                      <a:pt x="1270" y="578"/>
                      <a:pt x="1271" y="590"/>
                      <a:pt x="1271" y="601"/>
                    </a:cubicBezTo>
                    <a:cubicBezTo>
                      <a:pt x="1125" y="601"/>
                      <a:pt x="1125" y="601"/>
                      <a:pt x="1125" y="601"/>
                    </a:cubicBezTo>
                    <a:cubicBezTo>
                      <a:pt x="1094" y="601"/>
                      <a:pt x="1094" y="601"/>
                      <a:pt x="1094" y="601"/>
                    </a:cubicBezTo>
                    <a:cubicBezTo>
                      <a:pt x="1115" y="624"/>
                      <a:pt x="1115" y="624"/>
                      <a:pt x="1115" y="624"/>
                    </a:cubicBezTo>
                    <a:cubicBezTo>
                      <a:pt x="1137" y="650"/>
                      <a:pt x="1142" y="685"/>
                      <a:pt x="1127" y="717"/>
                    </a:cubicBezTo>
                    <a:cubicBezTo>
                      <a:pt x="1112" y="750"/>
                      <a:pt x="1082" y="771"/>
                      <a:pt x="1047" y="771"/>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grpSp>
        <p:sp>
          <p:nvSpPr>
            <p:cNvPr id="14" name="Freeform 12"/>
            <p:cNvSpPr/>
            <p:nvPr/>
          </p:nvSpPr>
          <p:spPr bwMode="auto">
            <a:xfrm>
              <a:off x="849312" y="3880644"/>
              <a:ext cx="628650" cy="1562100"/>
            </a:xfrm>
            <a:custGeom>
              <a:avLst/>
              <a:gdLst>
                <a:gd name="T0" fmla="*/ 0 w 396"/>
                <a:gd name="T1" fmla="*/ 984 h 984"/>
                <a:gd name="T2" fmla="*/ 56 w 396"/>
                <a:gd name="T3" fmla="*/ 687 h 984"/>
                <a:gd name="T4" fmla="*/ 396 w 396"/>
                <a:gd name="T5" fmla="*/ 0 h 984"/>
                <a:gd name="T6" fmla="*/ 393 w 396"/>
                <a:gd name="T7" fmla="*/ 187 h 984"/>
                <a:gd name="T8" fmla="*/ 0 w 396"/>
                <a:gd name="T9" fmla="*/ 984 h 984"/>
              </a:gdLst>
              <a:ahLst/>
              <a:cxnLst>
                <a:cxn ang="0">
                  <a:pos x="T0" y="T1"/>
                </a:cxn>
                <a:cxn ang="0">
                  <a:pos x="T2" y="T3"/>
                </a:cxn>
                <a:cxn ang="0">
                  <a:pos x="T4" y="T5"/>
                </a:cxn>
                <a:cxn ang="0">
                  <a:pos x="T6" y="T7"/>
                </a:cxn>
                <a:cxn ang="0">
                  <a:pos x="T8" y="T9"/>
                </a:cxn>
              </a:cxnLst>
              <a:rect l="0" t="0" r="r" b="b"/>
              <a:pathLst>
                <a:path w="396" h="984">
                  <a:moveTo>
                    <a:pt x="0" y="984"/>
                  </a:moveTo>
                  <a:lnTo>
                    <a:pt x="56" y="687"/>
                  </a:lnTo>
                  <a:lnTo>
                    <a:pt x="396" y="0"/>
                  </a:lnTo>
                  <a:lnTo>
                    <a:pt x="393" y="187"/>
                  </a:lnTo>
                  <a:lnTo>
                    <a:pt x="0" y="984"/>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7" name="Freeform 5"/>
            <p:cNvSpPr/>
            <p:nvPr/>
          </p:nvSpPr>
          <p:spPr bwMode="auto">
            <a:xfrm>
              <a:off x="-880269" y="1518444"/>
              <a:ext cx="4541838" cy="3924300"/>
            </a:xfrm>
            <a:custGeom>
              <a:avLst/>
              <a:gdLst>
                <a:gd name="T0" fmla="*/ 237 w 1301"/>
                <a:gd name="T1" fmla="*/ 0 h 1122"/>
                <a:gd name="T2" fmla="*/ 314 w 1301"/>
                <a:gd name="T3" fmla="*/ 171 h 1122"/>
                <a:gd name="T4" fmla="*/ 949 w 1301"/>
                <a:gd name="T5" fmla="*/ 171 h 1122"/>
                <a:gd name="T6" fmla="*/ 1062 w 1301"/>
                <a:gd name="T7" fmla="*/ 340 h 1122"/>
                <a:gd name="T8" fmla="*/ 1174 w 1301"/>
                <a:gd name="T9" fmla="*/ 171 h 1122"/>
                <a:gd name="T10" fmla="*/ 1301 w 1301"/>
                <a:gd name="T11" fmla="*/ 171 h 1122"/>
                <a:gd name="T12" fmla="*/ 1117 w 1301"/>
                <a:gd name="T13" fmla="*/ 626 h 1122"/>
                <a:gd name="T14" fmla="*/ 993 w 1301"/>
                <a:gd name="T15" fmla="*/ 731 h 1122"/>
                <a:gd name="T16" fmla="*/ 604 w 1301"/>
                <a:gd name="T17" fmla="*/ 1039 h 1122"/>
                <a:gd name="T18" fmla="*/ 499 w 1301"/>
                <a:gd name="T19" fmla="*/ 1122 h 1122"/>
                <a:gd name="T20" fmla="*/ 646 w 1301"/>
                <a:gd name="T21" fmla="*/ 824 h 1122"/>
                <a:gd name="T22" fmla="*/ 212 w 1301"/>
                <a:gd name="T23" fmla="*/ 654 h 1122"/>
                <a:gd name="T24" fmla="*/ 3 w 1301"/>
                <a:gd name="T25" fmla="*/ 239 h 1122"/>
                <a:gd name="T26" fmla="*/ 0 w 1301"/>
                <a:gd name="T27" fmla="*/ 173 h 1122"/>
                <a:gd name="T28" fmla="*/ 159 w 1301"/>
                <a:gd name="T29" fmla="*/ 171 h 1122"/>
                <a:gd name="T30" fmla="*/ 237 w 1301"/>
                <a:gd name="T31" fmla="*/ 0 h 1122"/>
                <a:gd name="T32" fmla="*/ 237 w 1301"/>
                <a:gd name="T33" fmla="*/ 0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1" h="1122">
                  <a:moveTo>
                    <a:pt x="237" y="0"/>
                  </a:moveTo>
                  <a:cubicBezTo>
                    <a:pt x="323" y="0"/>
                    <a:pt x="371" y="106"/>
                    <a:pt x="314" y="171"/>
                  </a:cubicBezTo>
                  <a:cubicBezTo>
                    <a:pt x="949" y="171"/>
                    <a:pt x="949" y="171"/>
                    <a:pt x="949" y="171"/>
                  </a:cubicBezTo>
                  <a:cubicBezTo>
                    <a:pt x="916" y="250"/>
                    <a:pt x="975" y="340"/>
                    <a:pt x="1062" y="340"/>
                  </a:cubicBezTo>
                  <a:cubicBezTo>
                    <a:pt x="1147" y="340"/>
                    <a:pt x="1208" y="250"/>
                    <a:pt x="1174" y="171"/>
                  </a:cubicBezTo>
                  <a:cubicBezTo>
                    <a:pt x="1301" y="171"/>
                    <a:pt x="1301" y="171"/>
                    <a:pt x="1301" y="171"/>
                  </a:cubicBezTo>
                  <a:cubicBezTo>
                    <a:pt x="1301" y="340"/>
                    <a:pt x="1235" y="505"/>
                    <a:pt x="1117" y="626"/>
                  </a:cubicBezTo>
                  <a:cubicBezTo>
                    <a:pt x="1079" y="665"/>
                    <a:pt x="1035" y="698"/>
                    <a:pt x="993" y="731"/>
                  </a:cubicBezTo>
                  <a:cubicBezTo>
                    <a:pt x="863" y="834"/>
                    <a:pt x="733" y="936"/>
                    <a:pt x="604" y="1039"/>
                  </a:cubicBezTo>
                  <a:cubicBezTo>
                    <a:pt x="569" y="1067"/>
                    <a:pt x="534" y="1094"/>
                    <a:pt x="499" y="1122"/>
                  </a:cubicBezTo>
                  <a:cubicBezTo>
                    <a:pt x="646" y="824"/>
                    <a:pt x="646" y="824"/>
                    <a:pt x="646" y="824"/>
                  </a:cubicBezTo>
                  <a:cubicBezTo>
                    <a:pt x="486" y="822"/>
                    <a:pt x="330" y="761"/>
                    <a:pt x="212" y="654"/>
                  </a:cubicBezTo>
                  <a:cubicBezTo>
                    <a:pt x="95" y="547"/>
                    <a:pt x="19" y="398"/>
                    <a:pt x="3" y="239"/>
                  </a:cubicBezTo>
                  <a:cubicBezTo>
                    <a:pt x="1" y="217"/>
                    <a:pt x="0" y="195"/>
                    <a:pt x="0" y="173"/>
                  </a:cubicBezTo>
                  <a:cubicBezTo>
                    <a:pt x="159" y="171"/>
                    <a:pt x="159" y="171"/>
                    <a:pt x="159" y="171"/>
                  </a:cubicBezTo>
                  <a:cubicBezTo>
                    <a:pt x="102" y="106"/>
                    <a:pt x="150" y="0"/>
                    <a:pt x="237" y="0"/>
                  </a:cubicBezTo>
                  <a:cubicBezTo>
                    <a:pt x="251" y="0"/>
                    <a:pt x="222" y="0"/>
                    <a:pt x="237"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6"/>
            <p:cNvSpPr/>
            <p:nvPr/>
          </p:nvSpPr>
          <p:spPr bwMode="auto">
            <a:xfrm>
              <a:off x="-831850" y="1565275"/>
              <a:ext cx="4445000" cy="3703638"/>
            </a:xfrm>
            <a:custGeom>
              <a:avLst/>
              <a:gdLst>
                <a:gd name="T0" fmla="*/ 524 w 1273"/>
                <a:gd name="T1" fmla="*/ 1059 h 1059"/>
                <a:gd name="T2" fmla="*/ 644 w 1273"/>
                <a:gd name="T3" fmla="*/ 815 h 1059"/>
                <a:gd name="T4" fmla="*/ 654 w 1273"/>
                <a:gd name="T5" fmla="*/ 796 h 1059"/>
                <a:gd name="T6" fmla="*/ 632 w 1273"/>
                <a:gd name="T7" fmla="*/ 795 h 1059"/>
                <a:gd name="T8" fmla="*/ 208 w 1273"/>
                <a:gd name="T9" fmla="*/ 629 h 1059"/>
                <a:gd name="T10" fmla="*/ 3 w 1273"/>
                <a:gd name="T11" fmla="*/ 224 h 1059"/>
                <a:gd name="T12" fmla="*/ 0 w 1273"/>
                <a:gd name="T13" fmla="*/ 172 h 1059"/>
                <a:gd name="T14" fmla="*/ 146 w 1273"/>
                <a:gd name="T15" fmla="*/ 170 h 1059"/>
                <a:gd name="T16" fmla="*/ 175 w 1273"/>
                <a:gd name="T17" fmla="*/ 169 h 1059"/>
                <a:gd name="T18" fmla="*/ 156 w 1273"/>
                <a:gd name="T19" fmla="*/ 147 h 1059"/>
                <a:gd name="T20" fmla="*/ 143 w 1273"/>
                <a:gd name="T21" fmla="*/ 53 h 1059"/>
                <a:gd name="T22" fmla="*/ 223 w 1273"/>
                <a:gd name="T23" fmla="*/ 0 h 1059"/>
                <a:gd name="T24" fmla="*/ 303 w 1273"/>
                <a:gd name="T25" fmla="*/ 52 h 1059"/>
                <a:gd name="T26" fmla="*/ 290 w 1273"/>
                <a:gd name="T27" fmla="*/ 147 h 1059"/>
                <a:gd name="T28" fmla="*/ 270 w 1273"/>
                <a:gd name="T29" fmla="*/ 170 h 1059"/>
                <a:gd name="T30" fmla="*/ 300 w 1273"/>
                <a:gd name="T31" fmla="*/ 170 h 1059"/>
                <a:gd name="T32" fmla="*/ 916 w 1273"/>
                <a:gd name="T33" fmla="*/ 170 h 1059"/>
                <a:gd name="T34" fmla="*/ 936 w 1273"/>
                <a:gd name="T35" fmla="*/ 279 h 1059"/>
                <a:gd name="T36" fmla="*/ 1048 w 1273"/>
                <a:gd name="T37" fmla="*/ 340 h 1059"/>
                <a:gd name="T38" fmla="*/ 1161 w 1273"/>
                <a:gd name="T39" fmla="*/ 278 h 1059"/>
                <a:gd name="T40" fmla="*/ 1179 w 1273"/>
                <a:gd name="T41" fmla="*/ 170 h 1059"/>
                <a:gd name="T42" fmla="*/ 1273 w 1273"/>
                <a:gd name="T43" fmla="*/ 170 h 1059"/>
                <a:gd name="T44" fmla="*/ 1093 w 1273"/>
                <a:gd name="T45" fmla="*/ 602 h 1059"/>
                <a:gd name="T46" fmla="*/ 990 w 1273"/>
                <a:gd name="T47" fmla="*/ 690 h 1059"/>
                <a:gd name="T48" fmla="*/ 971 w 1273"/>
                <a:gd name="T49" fmla="*/ 706 h 1059"/>
                <a:gd name="T50" fmla="*/ 581 w 1273"/>
                <a:gd name="T51" fmla="*/ 1014 h 1059"/>
                <a:gd name="T52" fmla="*/ 529 w 1273"/>
                <a:gd name="T53" fmla="*/ 1055 h 1059"/>
                <a:gd name="T54" fmla="*/ 524 w 1273"/>
                <a:gd name="T55" fmla="*/ 1059 h 10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73" h="1059">
                  <a:moveTo>
                    <a:pt x="524" y="1059"/>
                  </a:moveTo>
                  <a:cubicBezTo>
                    <a:pt x="644" y="815"/>
                    <a:pt x="644" y="815"/>
                    <a:pt x="644" y="815"/>
                  </a:cubicBezTo>
                  <a:cubicBezTo>
                    <a:pt x="654" y="796"/>
                    <a:pt x="654" y="796"/>
                    <a:pt x="654" y="796"/>
                  </a:cubicBezTo>
                  <a:cubicBezTo>
                    <a:pt x="632" y="795"/>
                    <a:pt x="632" y="795"/>
                    <a:pt x="632" y="795"/>
                  </a:cubicBezTo>
                  <a:cubicBezTo>
                    <a:pt x="475" y="794"/>
                    <a:pt x="324" y="735"/>
                    <a:pt x="208" y="629"/>
                  </a:cubicBezTo>
                  <a:cubicBezTo>
                    <a:pt x="93" y="525"/>
                    <a:pt x="18" y="377"/>
                    <a:pt x="3" y="224"/>
                  </a:cubicBezTo>
                  <a:cubicBezTo>
                    <a:pt x="1" y="207"/>
                    <a:pt x="0" y="189"/>
                    <a:pt x="0" y="172"/>
                  </a:cubicBezTo>
                  <a:cubicBezTo>
                    <a:pt x="146" y="170"/>
                    <a:pt x="146" y="170"/>
                    <a:pt x="146" y="170"/>
                  </a:cubicBezTo>
                  <a:cubicBezTo>
                    <a:pt x="175" y="169"/>
                    <a:pt x="175" y="169"/>
                    <a:pt x="175" y="169"/>
                  </a:cubicBezTo>
                  <a:cubicBezTo>
                    <a:pt x="156" y="147"/>
                    <a:pt x="156" y="147"/>
                    <a:pt x="156" y="147"/>
                  </a:cubicBezTo>
                  <a:cubicBezTo>
                    <a:pt x="133" y="121"/>
                    <a:pt x="128" y="85"/>
                    <a:pt x="143" y="53"/>
                  </a:cubicBezTo>
                  <a:cubicBezTo>
                    <a:pt x="158" y="20"/>
                    <a:pt x="188" y="0"/>
                    <a:pt x="223" y="0"/>
                  </a:cubicBezTo>
                  <a:cubicBezTo>
                    <a:pt x="257" y="0"/>
                    <a:pt x="288" y="20"/>
                    <a:pt x="303" y="52"/>
                  </a:cubicBezTo>
                  <a:cubicBezTo>
                    <a:pt x="317" y="85"/>
                    <a:pt x="313" y="121"/>
                    <a:pt x="290" y="147"/>
                  </a:cubicBezTo>
                  <a:cubicBezTo>
                    <a:pt x="270" y="170"/>
                    <a:pt x="270" y="170"/>
                    <a:pt x="270" y="170"/>
                  </a:cubicBezTo>
                  <a:cubicBezTo>
                    <a:pt x="300" y="170"/>
                    <a:pt x="300" y="170"/>
                    <a:pt x="300" y="170"/>
                  </a:cubicBezTo>
                  <a:cubicBezTo>
                    <a:pt x="916" y="170"/>
                    <a:pt x="916" y="170"/>
                    <a:pt x="916" y="170"/>
                  </a:cubicBezTo>
                  <a:cubicBezTo>
                    <a:pt x="907" y="207"/>
                    <a:pt x="914" y="246"/>
                    <a:pt x="936" y="279"/>
                  </a:cubicBezTo>
                  <a:cubicBezTo>
                    <a:pt x="961" y="317"/>
                    <a:pt x="1003" y="340"/>
                    <a:pt x="1048" y="340"/>
                  </a:cubicBezTo>
                  <a:cubicBezTo>
                    <a:pt x="1093" y="340"/>
                    <a:pt x="1135" y="316"/>
                    <a:pt x="1161" y="278"/>
                  </a:cubicBezTo>
                  <a:cubicBezTo>
                    <a:pt x="1182" y="245"/>
                    <a:pt x="1188" y="206"/>
                    <a:pt x="1179" y="170"/>
                  </a:cubicBezTo>
                  <a:cubicBezTo>
                    <a:pt x="1273" y="170"/>
                    <a:pt x="1273" y="170"/>
                    <a:pt x="1273" y="170"/>
                  </a:cubicBezTo>
                  <a:cubicBezTo>
                    <a:pt x="1270" y="331"/>
                    <a:pt x="1205" y="488"/>
                    <a:pt x="1093" y="602"/>
                  </a:cubicBezTo>
                  <a:cubicBezTo>
                    <a:pt x="1062" y="635"/>
                    <a:pt x="1026" y="663"/>
                    <a:pt x="990" y="690"/>
                  </a:cubicBezTo>
                  <a:cubicBezTo>
                    <a:pt x="971" y="706"/>
                    <a:pt x="971" y="706"/>
                    <a:pt x="971" y="706"/>
                  </a:cubicBezTo>
                  <a:cubicBezTo>
                    <a:pt x="581" y="1014"/>
                    <a:pt x="581" y="1014"/>
                    <a:pt x="581" y="1014"/>
                  </a:cubicBezTo>
                  <a:cubicBezTo>
                    <a:pt x="529" y="1055"/>
                    <a:pt x="529" y="1055"/>
                    <a:pt x="529" y="1055"/>
                  </a:cubicBezTo>
                  <a:cubicBezTo>
                    <a:pt x="524" y="1059"/>
                    <a:pt x="524" y="1059"/>
                    <a:pt x="524" y="1059"/>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grpSp>
      <p:sp>
        <p:nvSpPr>
          <p:cNvPr id="29" name="矩形 28"/>
          <p:cNvSpPr/>
          <p:nvPr/>
        </p:nvSpPr>
        <p:spPr>
          <a:xfrm>
            <a:off x="7835222" y="2653369"/>
            <a:ext cx="3205799" cy="2800350"/>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用户看得见、摸得着的部分，是</a:t>
            </a:r>
            <a:r>
              <a:rPr lang="zh-CN" altLang="en-US" sz="1400" b="1" dirty="0">
                <a:solidFill>
                  <a:srgbClr val="FF0000"/>
                </a:solidFill>
                <a:latin typeface="微软雅黑" panose="020B0503020204020204" pitchFamily="34" charset="-122"/>
                <a:ea typeface="微软雅黑" panose="020B0503020204020204" pitchFamily="34" charset="-122"/>
                <a:sym typeface="+mn-ea"/>
              </a:rPr>
              <a:t>肉体，跟用户打交道的部分，一个美丽、动人的</a:t>
            </a:r>
            <a:r>
              <a:rPr lang="en-US" altLang="zh-CN" sz="1400" b="1" dirty="0">
                <a:solidFill>
                  <a:srgbClr val="FF0000"/>
                </a:solidFill>
                <a:latin typeface="微软雅黑" panose="020B0503020204020204" pitchFamily="34" charset="-122"/>
                <a:ea typeface="微软雅黑" panose="020B0503020204020204" pitchFamily="34" charset="-122"/>
                <a:sym typeface="+mn-ea"/>
              </a:rPr>
              <a:t>APP</a:t>
            </a:r>
            <a:r>
              <a:rPr lang="zh-CN" altLang="en-US" sz="1400" b="1" dirty="0">
                <a:solidFill>
                  <a:srgbClr val="FF0000"/>
                </a:solidFill>
                <a:latin typeface="微软雅黑" panose="020B0503020204020204" pitchFamily="34" charset="-122"/>
                <a:ea typeface="微软雅黑" panose="020B0503020204020204" pitchFamily="34" charset="-122"/>
                <a:sym typeface="+mn-ea"/>
              </a:rPr>
              <a:t>最终能够成为一个好项目</a:t>
            </a:r>
          </a:p>
          <a:p>
            <a:pPr algn="just"/>
            <a:endPar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endParaRPr>
          </a:p>
          <a:p>
            <a:pPr algn="just"/>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原生的开发如</a:t>
            </a:r>
          </a:p>
          <a:p>
            <a:pPr algn="just"/>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iOS</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的</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Object-C</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或</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Swift</a:t>
            </a:r>
          </a:p>
          <a:p>
            <a:pPr algn="just"/>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Android</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等</a:t>
            </a:r>
          </a:p>
          <a:p>
            <a:pPr algn="just"/>
            <a:endPar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endParaRPr>
          </a:p>
          <a:p>
            <a:pPr algn="just"/>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还有一些混合开发技术，如</a:t>
            </a:r>
          </a:p>
          <a:p>
            <a:pPr algn="just"/>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Cordova, IONIC, APICould, AppCAN</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Xamarin</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等。</a:t>
            </a:r>
          </a:p>
          <a:p>
            <a:pPr algn="just"/>
            <a:endPar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endParaRPr>
          </a:p>
          <a:p>
            <a:pPr algn="just"/>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mn-ea"/>
              </a:rPr>
              <a:t>几乎都已经成为了</a:t>
            </a:r>
            <a:r>
              <a:rPr lang="zh-CN" altLang="en-US" sz="1400" b="1" dirty="0">
                <a:solidFill>
                  <a:srgbClr val="FF0000"/>
                </a:solidFill>
                <a:latin typeface="微软雅黑" panose="020B0503020204020204" pitchFamily="34" charset="-122"/>
                <a:ea typeface="微软雅黑" panose="020B0503020204020204" pitchFamily="34" charset="-122"/>
                <a:sym typeface="+mn-ea"/>
              </a:rPr>
              <a:t>百亿级怪兽</a:t>
            </a:r>
          </a:p>
        </p:txBody>
      </p:sp>
      <p:sp>
        <p:nvSpPr>
          <p:cNvPr id="30" name="矩形 29"/>
          <p:cNvSpPr/>
          <p:nvPr/>
        </p:nvSpPr>
        <p:spPr>
          <a:xfrm>
            <a:off x="7835222" y="2204637"/>
            <a:ext cx="2474278" cy="276860"/>
          </a:xfrm>
          <a:prstGeom prst="rect">
            <a:avLst/>
          </a:prstGeom>
        </p:spPr>
        <p:txBody>
          <a:bodyPr wrap="square" lIns="0" tIns="0" rIns="0" bIns="0">
            <a:spAutoFit/>
          </a:bodyPr>
          <a:lstStyle/>
          <a:p>
            <a:pPr algn="r"/>
            <a:r>
              <a:rPr lang="zh-CN" b="1" dirty="0">
                <a:solidFill>
                  <a:srgbClr val="404040"/>
                </a:solidFill>
                <a:latin typeface="Cambria" panose="02040503050406030204" pitchFamily="18" charset="0"/>
                <a:ea typeface="微软雅黑" panose="020B0503020204020204" pitchFamily="34" charset="-122"/>
              </a:rPr>
              <a:t>前端用户界面（</a:t>
            </a:r>
            <a:r>
              <a:rPr lang="en-US" altLang="zh-CN" b="1" dirty="0">
                <a:solidFill>
                  <a:srgbClr val="404040"/>
                </a:solidFill>
                <a:latin typeface="Cambria" panose="02040503050406030204" pitchFamily="18" charset="0"/>
                <a:ea typeface="微软雅黑" panose="020B0503020204020204" pitchFamily="34" charset="-122"/>
              </a:rPr>
              <a:t>40%</a:t>
            </a:r>
            <a:r>
              <a:rPr lang="zh-CN" b="1" dirty="0">
                <a:solidFill>
                  <a:srgbClr val="404040"/>
                </a:solidFill>
                <a:latin typeface="Cambria" panose="02040503050406030204" pitchFamily="18" charset="0"/>
                <a:ea typeface="微软雅黑" panose="020B0503020204020204" pitchFamily="34" charset="-122"/>
              </a:rPr>
              <a:t>）</a:t>
            </a:r>
          </a:p>
        </p:txBody>
      </p:sp>
      <p:cxnSp>
        <p:nvCxnSpPr>
          <p:cNvPr id="31" name="直接连接符 30"/>
          <p:cNvCxnSpPr/>
          <p:nvPr/>
        </p:nvCxnSpPr>
        <p:spPr>
          <a:xfrm>
            <a:off x="7835222" y="2607141"/>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2" name="Freeform 10"/>
          <p:cNvSpPr>
            <a:spLocks noChangeAspect="1" noEditPoints="1"/>
          </p:cNvSpPr>
          <p:nvPr/>
        </p:nvSpPr>
        <p:spPr bwMode="auto">
          <a:xfrm>
            <a:off x="10610605" y="2127136"/>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33" name="矩形 32"/>
          <p:cNvSpPr/>
          <p:nvPr/>
        </p:nvSpPr>
        <p:spPr>
          <a:xfrm>
            <a:off x="1107565" y="4858462"/>
            <a:ext cx="3205799" cy="1076960"/>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数据后端则是看不见的</a:t>
            </a:r>
            <a:r>
              <a:rPr lang="zh-CN" altLang="en-US" sz="1400" b="1" dirty="0">
                <a:solidFill>
                  <a:srgbClr val="FF0000"/>
                </a:solidFill>
                <a:latin typeface="微软雅黑" panose="020B0503020204020204" pitchFamily="34" charset="-122"/>
                <a:ea typeface="微软雅黑" panose="020B0503020204020204" pitchFamily="34" charset="-122"/>
              </a:rPr>
              <a:t>灵魂，是</a:t>
            </a:r>
            <a:r>
              <a:rPr lang="en-US" altLang="zh-CN" sz="1400" b="1" dirty="0">
                <a:solidFill>
                  <a:srgbClr val="FF0000"/>
                </a:solidFill>
                <a:latin typeface="微软雅黑" panose="020B0503020204020204" pitchFamily="34" charset="-122"/>
                <a:ea typeface="微软雅黑" panose="020B0503020204020204" pitchFamily="34" charset="-122"/>
              </a:rPr>
              <a:t>APP</a:t>
            </a:r>
            <a:r>
              <a:rPr lang="zh-CN" altLang="en-US" sz="1400" b="1" dirty="0">
                <a:solidFill>
                  <a:srgbClr val="FF0000"/>
                </a:solidFill>
                <a:latin typeface="微软雅黑" panose="020B0503020204020204" pitchFamily="34" charset="-122"/>
                <a:ea typeface="微软雅黑" panose="020B0503020204020204" pitchFamily="34" charset="-122"/>
              </a:rPr>
              <a:t>的真是存在。</a:t>
            </a:r>
          </a:p>
          <a:p>
            <a:pPr algn="just"/>
            <a:endParaRPr lang="zh-CN" altLang="en-US" sz="1400" b="1" dirty="0">
              <a:solidFill>
                <a:srgbClr val="FF0000"/>
              </a:solidFill>
              <a:latin typeface="微软雅黑" panose="020B0503020204020204" pitchFamily="34" charset="-122"/>
              <a:ea typeface="微软雅黑" panose="020B0503020204020204" pitchFamily="34" charset="-122"/>
            </a:endParaRPr>
          </a:p>
          <a:p>
            <a:pPr algn="just"/>
            <a:r>
              <a:rPr lang="en-US" altLang="zh-CN" sz="1400" b="1" dirty="0">
                <a:solidFill>
                  <a:srgbClr val="FF0000"/>
                </a:solidFill>
                <a:latin typeface="微软雅黑" panose="020B0503020204020204" pitchFamily="34" charset="-122"/>
                <a:ea typeface="微软雅黑" panose="020B0503020204020204" pitchFamily="34" charset="-122"/>
              </a:rPr>
              <a:t>APP</a:t>
            </a:r>
            <a:r>
              <a:rPr lang="zh-CN" altLang="en-US" sz="1400" b="1" dirty="0">
                <a:solidFill>
                  <a:srgbClr val="FF0000"/>
                </a:solidFill>
                <a:latin typeface="微软雅黑" panose="020B0503020204020204" pitchFamily="34" charset="-122"/>
                <a:ea typeface="微软雅黑" panose="020B0503020204020204" pitchFamily="34" charset="-122"/>
              </a:rPr>
              <a:t>后端云主要的服务在于后端数据处理的效率提高。</a:t>
            </a:r>
          </a:p>
        </p:txBody>
      </p:sp>
      <p:sp>
        <p:nvSpPr>
          <p:cNvPr id="34" name="矩形 33"/>
          <p:cNvSpPr/>
          <p:nvPr/>
        </p:nvSpPr>
        <p:spPr>
          <a:xfrm>
            <a:off x="1856230" y="4383060"/>
            <a:ext cx="2474278" cy="276860"/>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后端数据业务（</a:t>
            </a:r>
            <a:r>
              <a:rPr lang="en-US" altLang="zh-CN" b="1" dirty="0">
                <a:solidFill>
                  <a:srgbClr val="404040"/>
                </a:solidFill>
                <a:latin typeface="Cambria" panose="02040503050406030204" pitchFamily="18" charset="0"/>
                <a:ea typeface="微软雅黑" panose="020B0503020204020204" pitchFamily="34" charset="-122"/>
              </a:rPr>
              <a:t>60%</a:t>
            </a:r>
            <a:r>
              <a:rPr lang="zh-CN" altLang="en-US" b="1" dirty="0">
                <a:solidFill>
                  <a:srgbClr val="404040"/>
                </a:solidFill>
                <a:latin typeface="Cambria" panose="02040503050406030204" pitchFamily="18" charset="0"/>
                <a:ea typeface="微软雅黑" panose="020B0503020204020204" pitchFamily="34" charset="-122"/>
              </a:rPr>
              <a:t>）</a:t>
            </a:r>
          </a:p>
        </p:txBody>
      </p:sp>
      <p:cxnSp>
        <p:nvCxnSpPr>
          <p:cNvPr id="35" name="直接连接符 34"/>
          <p:cNvCxnSpPr/>
          <p:nvPr/>
        </p:nvCxnSpPr>
        <p:spPr>
          <a:xfrm>
            <a:off x="1124710" y="478556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Freeform 14"/>
          <p:cNvSpPr>
            <a:spLocks noEditPoints="1"/>
          </p:cNvSpPr>
          <p:nvPr/>
        </p:nvSpPr>
        <p:spPr bwMode="auto">
          <a:xfrm>
            <a:off x="1126268" y="4294588"/>
            <a:ext cx="418495" cy="420074"/>
          </a:xfrm>
          <a:custGeom>
            <a:avLst/>
            <a:gdLst>
              <a:gd name="T0" fmla="*/ 321 w 780"/>
              <a:gd name="T1" fmla="*/ 745 h 780"/>
              <a:gd name="T2" fmla="*/ 321 w 780"/>
              <a:gd name="T3" fmla="*/ 744 h 780"/>
              <a:gd name="T4" fmla="*/ 322 w 780"/>
              <a:gd name="T5" fmla="*/ 742 h 780"/>
              <a:gd name="T6" fmla="*/ 323 w 780"/>
              <a:gd name="T7" fmla="*/ 741 h 780"/>
              <a:gd name="T8" fmla="*/ 325 w 780"/>
              <a:gd name="T9" fmla="*/ 740 h 780"/>
              <a:gd name="T10" fmla="*/ 326 w 780"/>
              <a:gd name="T11" fmla="*/ 742 h 780"/>
              <a:gd name="T12" fmla="*/ 328 w 780"/>
              <a:gd name="T13" fmla="*/ 743 h 780"/>
              <a:gd name="T14" fmla="*/ 328 w 780"/>
              <a:gd name="T15" fmla="*/ 744 h 780"/>
              <a:gd name="T16" fmla="*/ 322 w 780"/>
              <a:gd name="T17" fmla="*/ 744 h 780"/>
              <a:gd name="T18" fmla="*/ 327 w 780"/>
              <a:gd name="T19" fmla="*/ 743 h 780"/>
              <a:gd name="T20" fmla="*/ 325 w 780"/>
              <a:gd name="T21" fmla="*/ 742 h 780"/>
              <a:gd name="T22" fmla="*/ 324 w 780"/>
              <a:gd name="T23" fmla="*/ 741 h 780"/>
              <a:gd name="T24" fmla="*/ 323 w 780"/>
              <a:gd name="T25" fmla="*/ 743 h 780"/>
              <a:gd name="T26" fmla="*/ 322 w 780"/>
              <a:gd name="T27" fmla="*/ 744 h 780"/>
              <a:gd name="T28" fmla="*/ 321 w 780"/>
              <a:gd name="T29" fmla="*/ 750 h 780"/>
              <a:gd name="T30" fmla="*/ 321 w 780"/>
              <a:gd name="T31" fmla="*/ 748 h 780"/>
              <a:gd name="T32" fmla="*/ 324 w 780"/>
              <a:gd name="T33" fmla="*/ 749 h 780"/>
              <a:gd name="T34" fmla="*/ 325 w 780"/>
              <a:gd name="T35" fmla="*/ 749 h 780"/>
              <a:gd name="T36" fmla="*/ 324 w 780"/>
              <a:gd name="T37" fmla="*/ 749 h 780"/>
              <a:gd name="T38" fmla="*/ 327 w 780"/>
              <a:gd name="T39" fmla="*/ 750 h 780"/>
              <a:gd name="T40" fmla="*/ 327 w 780"/>
              <a:gd name="T41" fmla="*/ 748 h 780"/>
              <a:gd name="T42" fmla="*/ 382 w 780"/>
              <a:gd name="T43" fmla="*/ 229 h 780"/>
              <a:gd name="T44" fmla="*/ 382 w 780"/>
              <a:gd name="T45" fmla="*/ 376 h 780"/>
              <a:gd name="T46" fmla="*/ 572 w 780"/>
              <a:gd name="T47" fmla="*/ 303 h 780"/>
              <a:gd name="T48" fmla="*/ 382 w 780"/>
              <a:gd name="T49" fmla="*/ 229 h 780"/>
              <a:gd name="T50" fmla="*/ 0 w 780"/>
              <a:gd name="T51" fmla="*/ 390 h 780"/>
              <a:gd name="T52" fmla="*/ 780 w 780"/>
              <a:gd name="T53" fmla="*/ 390 h 780"/>
              <a:gd name="T54" fmla="*/ 595 w 780"/>
              <a:gd name="T55" fmla="*/ 526 h 780"/>
              <a:gd name="T56" fmla="*/ 390 w 780"/>
              <a:gd name="T57" fmla="*/ 609 h 780"/>
              <a:gd name="T58" fmla="*/ 184 w 780"/>
              <a:gd name="T59" fmla="*/ 526 h 780"/>
              <a:gd name="T60" fmla="*/ 194 w 780"/>
              <a:gd name="T61" fmla="*/ 504 h 780"/>
              <a:gd name="T62" fmla="*/ 398 w 780"/>
              <a:gd name="T63" fmla="*/ 583 h 780"/>
              <a:gd name="T64" fmla="*/ 602 w 780"/>
              <a:gd name="T65" fmla="*/ 510 h 780"/>
              <a:gd name="T66" fmla="*/ 595 w 780"/>
              <a:gd name="T67" fmla="*/ 457 h 780"/>
              <a:gd name="T68" fmla="*/ 390 w 780"/>
              <a:gd name="T69" fmla="*/ 540 h 780"/>
              <a:gd name="T70" fmla="*/ 184 w 780"/>
              <a:gd name="T71" fmla="*/ 457 h 780"/>
              <a:gd name="T72" fmla="*/ 194 w 780"/>
              <a:gd name="T73" fmla="*/ 435 h 780"/>
              <a:gd name="T74" fmla="*/ 398 w 780"/>
              <a:gd name="T75" fmla="*/ 514 h 780"/>
              <a:gd name="T76" fmla="*/ 602 w 780"/>
              <a:gd name="T77" fmla="*/ 441 h 780"/>
              <a:gd name="T78" fmla="*/ 595 w 780"/>
              <a:gd name="T79" fmla="*/ 388 h 780"/>
              <a:gd name="T80" fmla="*/ 390 w 780"/>
              <a:gd name="T81" fmla="*/ 471 h 780"/>
              <a:gd name="T82" fmla="*/ 184 w 780"/>
              <a:gd name="T83" fmla="*/ 388 h 780"/>
              <a:gd name="T84" fmla="*/ 194 w 780"/>
              <a:gd name="T85" fmla="*/ 366 h 780"/>
              <a:gd name="T86" fmla="*/ 398 w 780"/>
              <a:gd name="T87" fmla="*/ 445 h 780"/>
              <a:gd name="T88" fmla="*/ 602 w 780"/>
              <a:gd name="T89" fmla="*/ 373 h 780"/>
              <a:gd name="T90" fmla="*/ 595 w 780"/>
              <a:gd name="T91" fmla="*/ 320 h 780"/>
              <a:gd name="T92" fmla="*/ 390 w 780"/>
              <a:gd name="T93" fmla="*/ 402 h 780"/>
              <a:gd name="T94" fmla="*/ 184 w 780"/>
              <a:gd name="T95" fmla="*/ 320 h 780"/>
              <a:gd name="T96" fmla="*/ 184 w 780"/>
              <a:gd name="T97" fmla="*/ 286 h 780"/>
              <a:gd name="T98" fmla="*/ 407 w 780"/>
              <a:gd name="T99" fmla="*/ 207 h 780"/>
              <a:gd name="T100" fmla="*/ 608 w 780"/>
              <a:gd name="T101" fmla="*/ 303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0" h="780">
                <a:moveTo>
                  <a:pt x="327" y="745"/>
                </a:moveTo>
                <a:cubicBezTo>
                  <a:pt x="321" y="745"/>
                  <a:pt x="321" y="745"/>
                  <a:pt x="321" y="745"/>
                </a:cubicBezTo>
                <a:cubicBezTo>
                  <a:pt x="321" y="745"/>
                  <a:pt x="321" y="745"/>
                  <a:pt x="321" y="744"/>
                </a:cubicBezTo>
                <a:cubicBezTo>
                  <a:pt x="321" y="744"/>
                  <a:pt x="321" y="744"/>
                  <a:pt x="321" y="744"/>
                </a:cubicBezTo>
                <a:cubicBezTo>
                  <a:pt x="321" y="743"/>
                  <a:pt x="321" y="743"/>
                  <a:pt x="321" y="743"/>
                </a:cubicBezTo>
                <a:cubicBezTo>
                  <a:pt x="321" y="742"/>
                  <a:pt x="321" y="742"/>
                  <a:pt x="322" y="742"/>
                </a:cubicBezTo>
                <a:cubicBezTo>
                  <a:pt x="323" y="742"/>
                  <a:pt x="323" y="742"/>
                  <a:pt x="323" y="742"/>
                </a:cubicBezTo>
                <a:cubicBezTo>
                  <a:pt x="323" y="741"/>
                  <a:pt x="323" y="741"/>
                  <a:pt x="323" y="741"/>
                </a:cubicBezTo>
                <a:cubicBezTo>
                  <a:pt x="323" y="741"/>
                  <a:pt x="323" y="740"/>
                  <a:pt x="324" y="740"/>
                </a:cubicBezTo>
                <a:cubicBezTo>
                  <a:pt x="325" y="740"/>
                  <a:pt x="325" y="740"/>
                  <a:pt x="325" y="740"/>
                </a:cubicBezTo>
                <a:cubicBezTo>
                  <a:pt x="325" y="740"/>
                  <a:pt x="325" y="741"/>
                  <a:pt x="326" y="741"/>
                </a:cubicBezTo>
                <a:cubicBezTo>
                  <a:pt x="326" y="742"/>
                  <a:pt x="326" y="742"/>
                  <a:pt x="326" y="742"/>
                </a:cubicBezTo>
                <a:cubicBezTo>
                  <a:pt x="327" y="742"/>
                  <a:pt x="327" y="742"/>
                  <a:pt x="327" y="742"/>
                </a:cubicBezTo>
                <a:cubicBezTo>
                  <a:pt x="327" y="742"/>
                  <a:pt x="327" y="742"/>
                  <a:pt x="328" y="743"/>
                </a:cubicBezTo>
                <a:cubicBezTo>
                  <a:pt x="328" y="744"/>
                  <a:pt x="328" y="744"/>
                  <a:pt x="328" y="744"/>
                </a:cubicBezTo>
                <a:cubicBezTo>
                  <a:pt x="328" y="744"/>
                  <a:pt x="328" y="744"/>
                  <a:pt x="328" y="744"/>
                </a:cubicBezTo>
                <a:cubicBezTo>
                  <a:pt x="327" y="745"/>
                  <a:pt x="327" y="745"/>
                  <a:pt x="327" y="745"/>
                </a:cubicBezTo>
                <a:close/>
                <a:moveTo>
                  <a:pt x="322" y="744"/>
                </a:moveTo>
                <a:cubicBezTo>
                  <a:pt x="327" y="744"/>
                  <a:pt x="327" y="744"/>
                  <a:pt x="327" y="744"/>
                </a:cubicBezTo>
                <a:cubicBezTo>
                  <a:pt x="327" y="743"/>
                  <a:pt x="327" y="743"/>
                  <a:pt x="327" y="743"/>
                </a:cubicBezTo>
                <a:cubicBezTo>
                  <a:pt x="326" y="743"/>
                  <a:pt x="326" y="743"/>
                  <a:pt x="326" y="743"/>
                </a:cubicBezTo>
                <a:cubicBezTo>
                  <a:pt x="325" y="743"/>
                  <a:pt x="325" y="743"/>
                  <a:pt x="325" y="742"/>
                </a:cubicBezTo>
                <a:cubicBezTo>
                  <a:pt x="325" y="741"/>
                  <a:pt x="325" y="741"/>
                  <a:pt x="325" y="741"/>
                </a:cubicBezTo>
                <a:cubicBezTo>
                  <a:pt x="324" y="741"/>
                  <a:pt x="324" y="741"/>
                  <a:pt x="324" y="741"/>
                </a:cubicBezTo>
                <a:cubicBezTo>
                  <a:pt x="324" y="742"/>
                  <a:pt x="324" y="742"/>
                  <a:pt x="324" y="742"/>
                </a:cubicBezTo>
                <a:cubicBezTo>
                  <a:pt x="324" y="743"/>
                  <a:pt x="323" y="743"/>
                  <a:pt x="323" y="743"/>
                </a:cubicBezTo>
                <a:cubicBezTo>
                  <a:pt x="322" y="743"/>
                  <a:pt x="322" y="743"/>
                  <a:pt x="322" y="743"/>
                </a:cubicBezTo>
                <a:lnTo>
                  <a:pt x="322" y="744"/>
                </a:lnTo>
                <a:close/>
                <a:moveTo>
                  <a:pt x="321" y="749"/>
                </a:moveTo>
                <a:cubicBezTo>
                  <a:pt x="321" y="750"/>
                  <a:pt x="321" y="750"/>
                  <a:pt x="321" y="750"/>
                </a:cubicBezTo>
                <a:cubicBezTo>
                  <a:pt x="322" y="750"/>
                  <a:pt x="322" y="750"/>
                  <a:pt x="322" y="749"/>
                </a:cubicBezTo>
                <a:cubicBezTo>
                  <a:pt x="322" y="749"/>
                  <a:pt x="322" y="748"/>
                  <a:pt x="321" y="748"/>
                </a:cubicBezTo>
                <a:cubicBezTo>
                  <a:pt x="321" y="748"/>
                  <a:pt x="321" y="749"/>
                  <a:pt x="321" y="749"/>
                </a:cubicBezTo>
                <a:close/>
                <a:moveTo>
                  <a:pt x="324" y="749"/>
                </a:moveTo>
                <a:cubicBezTo>
                  <a:pt x="324" y="750"/>
                  <a:pt x="324" y="750"/>
                  <a:pt x="324" y="750"/>
                </a:cubicBezTo>
                <a:cubicBezTo>
                  <a:pt x="325" y="750"/>
                  <a:pt x="325" y="750"/>
                  <a:pt x="325" y="749"/>
                </a:cubicBezTo>
                <a:cubicBezTo>
                  <a:pt x="325" y="749"/>
                  <a:pt x="325" y="748"/>
                  <a:pt x="324" y="748"/>
                </a:cubicBezTo>
                <a:cubicBezTo>
                  <a:pt x="324" y="748"/>
                  <a:pt x="324" y="749"/>
                  <a:pt x="324" y="749"/>
                </a:cubicBezTo>
                <a:close/>
                <a:moveTo>
                  <a:pt x="327" y="749"/>
                </a:moveTo>
                <a:cubicBezTo>
                  <a:pt x="327" y="750"/>
                  <a:pt x="327" y="750"/>
                  <a:pt x="327" y="750"/>
                </a:cubicBezTo>
                <a:cubicBezTo>
                  <a:pt x="328" y="750"/>
                  <a:pt x="328" y="750"/>
                  <a:pt x="328" y="749"/>
                </a:cubicBezTo>
                <a:cubicBezTo>
                  <a:pt x="328" y="749"/>
                  <a:pt x="328" y="748"/>
                  <a:pt x="327" y="748"/>
                </a:cubicBezTo>
                <a:cubicBezTo>
                  <a:pt x="327" y="748"/>
                  <a:pt x="327" y="749"/>
                  <a:pt x="327" y="749"/>
                </a:cubicBezTo>
                <a:close/>
                <a:moveTo>
                  <a:pt x="382" y="229"/>
                </a:moveTo>
                <a:cubicBezTo>
                  <a:pt x="207" y="303"/>
                  <a:pt x="207" y="303"/>
                  <a:pt x="207" y="303"/>
                </a:cubicBezTo>
                <a:cubicBezTo>
                  <a:pt x="382" y="376"/>
                  <a:pt x="382" y="376"/>
                  <a:pt x="382" y="376"/>
                </a:cubicBezTo>
                <a:cubicBezTo>
                  <a:pt x="385" y="378"/>
                  <a:pt x="395" y="378"/>
                  <a:pt x="398" y="376"/>
                </a:cubicBezTo>
                <a:cubicBezTo>
                  <a:pt x="572" y="303"/>
                  <a:pt x="572" y="303"/>
                  <a:pt x="572" y="303"/>
                </a:cubicBezTo>
                <a:cubicBezTo>
                  <a:pt x="398" y="229"/>
                  <a:pt x="398" y="229"/>
                  <a:pt x="398" y="229"/>
                </a:cubicBezTo>
                <a:cubicBezTo>
                  <a:pt x="395" y="228"/>
                  <a:pt x="385" y="228"/>
                  <a:pt x="382" y="229"/>
                </a:cubicBezTo>
                <a:close/>
                <a:moveTo>
                  <a:pt x="390" y="0"/>
                </a:moveTo>
                <a:cubicBezTo>
                  <a:pt x="175" y="0"/>
                  <a:pt x="0" y="175"/>
                  <a:pt x="0" y="390"/>
                </a:cubicBezTo>
                <a:cubicBezTo>
                  <a:pt x="0" y="605"/>
                  <a:pt x="175" y="780"/>
                  <a:pt x="390" y="780"/>
                </a:cubicBezTo>
                <a:cubicBezTo>
                  <a:pt x="605" y="780"/>
                  <a:pt x="780" y="605"/>
                  <a:pt x="780" y="390"/>
                </a:cubicBezTo>
                <a:cubicBezTo>
                  <a:pt x="780" y="175"/>
                  <a:pt x="605" y="0"/>
                  <a:pt x="390" y="0"/>
                </a:cubicBezTo>
                <a:close/>
                <a:moveTo>
                  <a:pt x="595" y="526"/>
                </a:moveTo>
                <a:cubicBezTo>
                  <a:pt x="407" y="605"/>
                  <a:pt x="407" y="605"/>
                  <a:pt x="407" y="605"/>
                </a:cubicBezTo>
                <a:cubicBezTo>
                  <a:pt x="402" y="608"/>
                  <a:pt x="396" y="609"/>
                  <a:pt x="390" y="609"/>
                </a:cubicBezTo>
                <a:cubicBezTo>
                  <a:pt x="384" y="609"/>
                  <a:pt x="377" y="608"/>
                  <a:pt x="372" y="605"/>
                </a:cubicBezTo>
                <a:cubicBezTo>
                  <a:pt x="184" y="526"/>
                  <a:pt x="184" y="526"/>
                  <a:pt x="184" y="526"/>
                </a:cubicBezTo>
                <a:cubicBezTo>
                  <a:pt x="178" y="524"/>
                  <a:pt x="175" y="517"/>
                  <a:pt x="178" y="510"/>
                </a:cubicBezTo>
                <a:cubicBezTo>
                  <a:pt x="181" y="504"/>
                  <a:pt x="188" y="501"/>
                  <a:pt x="194" y="504"/>
                </a:cubicBezTo>
                <a:cubicBezTo>
                  <a:pt x="382" y="583"/>
                  <a:pt x="382" y="583"/>
                  <a:pt x="382" y="583"/>
                </a:cubicBezTo>
                <a:cubicBezTo>
                  <a:pt x="386" y="585"/>
                  <a:pt x="394" y="585"/>
                  <a:pt x="398" y="583"/>
                </a:cubicBezTo>
                <a:cubicBezTo>
                  <a:pt x="586" y="504"/>
                  <a:pt x="586" y="504"/>
                  <a:pt x="586" y="504"/>
                </a:cubicBezTo>
                <a:cubicBezTo>
                  <a:pt x="592" y="501"/>
                  <a:pt x="599" y="504"/>
                  <a:pt x="602" y="510"/>
                </a:cubicBezTo>
                <a:cubicBezTo>
                  <a:pt x="604" y="517"/>
                  <a:pt x="601" y="524"/>
                  <a:pt x="595" y="526"/>
                </a:cubicBezTo>
                <a:close/>
                <a:moveTo>
                  <a:pt x="595" y="457"/>
                </a:moveTo>
                <a:cubicBezTo>
                  <a:pt x="407" y="537"/>
                  <a:pt x="407" y="537"/>
                  <a:pt x="407" y="537"/>
                </a:cubicBezTo>
                <a:cubicBezTo>
                  <a:pt x="402" y="539"/>
                  <a:pt x="396" y="540"/>
                  <a:pt x="390" y="540"/>
                </a:cubicBezTo>
                <a:cubicBezTo>
                  <a:pt x="384" y="540"/>
                  <a:pt x="377" y="539"/>
                  <a:pt x="372" y="537"/>
                </a:cubicBezTo>
                <a:cubicBezTo>
                  <a:pt x="184" y="457"/>
                  <a:pt x="184" y="457"/>
                  <a:pt x="184" y="457"/>
                </a:cubicBezTo>
                <a:cubicBezTo>
                  <a:pt x="178" y="455"/>
                  <a:pt x="175" y="448"/>
                  <a:pt x="178" y="441"/>
                </a:cubicBezTo>
                <a:cubicBezTo>
                  <a:pt x="181" y="435"/>
                  <a:pt x="188" y="432"/>
                  <a:pt x="194" y="435"/>
                </a:cubicBezTo>
                <a:cubicBezTo>
                  <a:pt x="382" y="514"/>
                  <a:pt x="382" y="514"/>
                  <a:pt x="382" y="514"/>
                </a:cubicBezTo>
                <a:cubicBezTo>
                  <a:pt x="386" y="516"/>
                  <a:pt x="394" y="516"/>
                  <a:pt x="398" y="514"/>
                </a:cubicBezTo>
                <a:cubicBezTo>
                  <a:pt x="586" y="435"/>
                  <a:pt x="586" y="435"/>
                  <a:pt x="586" y="435"/>
                </a:cubicBezTo>
                <a:cubicBezTo>
                  <a:pt x="592" y="432"/>
                  <a:pt x="599" y="435"/>
                  <a:pt x="602" y="441"/>
                </a:cubicBezTo>
                <a:cubicBezTo>
                  <a:pt x="604" y="448"/>
                  <a:pt x="601" y="455"/>
                  <a:pt x="595" y="457"/>
                </a:cubicBezTo>
                <a:close/>
                <a:moveTo>
                  <a:pt x="595" y="388"/>
                </a:moveTo>
                <a:cubicBezTo>
                  <a:pt x="407" y="468"/>
                  <a:pt x="407" y="468"/>
                  <a:pt x="407" y="468"/>
                </a:cubicBezTo>
                <a:cubicBezTo>
                  <a:pt x="402" y="470"/>
                  <a:pt x="396" y="471"/>
                  <a:pt x="390" y="471"/>
                </a:cubicBezTo>
                <a:cubicBezTo>
                  <a:pt x="384" y="471"/>
                  <a:pt x="377" y="470"/>
                  <a:pt x="372" y="468"/>
                </a:cubicBezTo>
                <a:cubicBezTo>
                  <a:pt x="184" y="388"/>
                  <a:pt x="184" y="388"/>
                  <a:pt x="184" y="388"/>
                </a:cubicBezTo>
                <a:cubicBezTo>
                  <a:pt x="178" y="386"/>
                  <a:pt x="175" y="379"/>
                  <a:pt x="178" y="373"/>
                </a:cubicBezTo>
                <a:cubicBezTo>
                  <a:pt x="181" y="366"/>
                  <a:pt x="188" y="364"/>
                  <a:pt x="194" y="366"/>
                </a:cubicBezTo>
                <a:cubicBezTo>
                  <a:pt x="382" y="445"/>
                  <a:pt x="382" y="445"/>
                  <a:pt x="382" y="445"/>
                </a:cubicBezTo>
                <a:cubicBezTo>
                  <a:pt x="386" y="447"/>
                  <a:pt x="394" y="447"/>
                  <a:pt x="398" y="445"/>
                </a:cubicBezTo>
                <a:cubicBezTo>
                  <a:pt x="586" y="366"/>
                  <a:pt x="586" y="366"/>
                  <a:pt x="586" y="366"/>
                </a:cubicBezTo>
                <a:cubicBezTo>
                  <a:pt x="592" y="364"/>
                  <a:pt x="599" y="366"/>
                  <a:pt x="602" y="373"/>
                </a:cubicBezTo>
                <a:cubicBezTo>
                  <a:pt x="604" y="379"/>
                  <a:pt x="601" y="386"/>
                  <a:pt x="595" y="388"/>
                </a:cubicBezTo>
                <a:close/>
                <a:moveTo>
                  <a:pt x="595" y="320"/>
                </a:moveTo>
                <a:cubicBezTo>
                  <a:pt x="407" y="399"/>
                  <a:pt x="407" y="399"/>
                  <a:pt x="407" y="399"/>
                </a:cubicBezTo>
                <a:cubicBezTo>
                  <a:pt x="403" y="401"/>
                  <a:pt x="396" y="402"/>
                  <a:pt x="390" y="402"/>
                </a:cubicBezTo>
                <a:cubicBezTo>
                  <a:pt x="383" y="402"/>
                  <a:pt x="377" y="401"/>
                  <a:pt x="372" y="399"/>
                </a:cubicBezTo>
                <a:cubicBezTo>
                  <a:pt x="184" y="320"/>
                  <a:pt x="184" y="320"/>
                  <a:pt x="184" y="320"/>
                </a:cubicBezTo>
                <a:cubicBezTo>
                  <a:pt x="173" y="315"/>
                  <a:pt x="172" y="306"/>
                  <a:pt x="172" y="303"/>
                </a:cubicBezTo>
                <a:cubicBezTo>
                  <a:pt x="172" y="300"/>
                  <a:pt x="173" y="291"/>
                  <a:pt x="184" y="286"/>
                </a:cubicBezTo>
                <a:cubicBezTo>
                  <a:pt x="372" y="207"/>
                  <a:pt x="372" y="207"/>
                  <a:pt x="372" y="207"/>
                </a:cubicBezTo>
                <a:cubicBezTo>
                  <a:pt x="382" y="203"/>
                  <a:pt x="398" y="203"/>
                  <a:pt x="407" y="207"/>
                </a:cubicBezTo>
                <a:cubicBezTo>
                  <a:pt x="595" y="286"/>
                  <a:pt x="595" y="286"/>
                  <a:pt x="595" y="286"/>
                </a:cubicBezTo>
                <a:cubicBezTo>
                  <a:pt x="607" y="291"/>
                  <a:pt x="608" y="300"/>
                  <a:pt x="608" y="303"/>
                </a:cubicBezTo>
                <a:cubicBezTo>
                  <a:pt x="608" y="306"/>
                  <a:pt x="607" y="315"/>
                  <a:pt x="595" y="32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7" name="文本框 36"/>
          <p:cNvSpPr txBox="1"/>
          <p:nvPr/>
        </p:nvSpPr>
        <p:spPr>
          <a:xfrm>
            <a:off x="5864421" y="2704290"/>
            <a:ext cx="423193" cy="553998"/>
          </a:xfrm>
          <a:prstGeom prst="rect">
            <a:avLst/>
          </a:prstGeom>
          <a:noFill/>
        </p:spPr>
        <p:txBody>
          <a:bodyPr wrap="none" lIns="0" tIns="0" rIns="0" bIns="0" rtlCol="0">
            <a:spAutoFit/>
          </a:bodyPr>
          <a:lstStyle/>
          <a:p>
            <a:r>
              <a:rPr lang="en-US" altLang="zh-CN" sz="3600" dirty="0">
                <a:solidFill>
                  <a:schemeClr val="bg1"/>
                </a:solidFill>
                <a:latin typeface="Impact" panose="020B0806030902050204" pitchFamily="34" charset="0"/>
              </a:rPr>
              <a:t>01</a:t>
            </a:r>
            <a:endParaRPr lang="zh-CN" altLang="en-US" sz="3600" dirty="0">
              <a:solidFill>
                <a:schemeClr val="bg1"/>
              </a:solidFill>
              <a:latin typeface="Impact" panose="020B0806030902050204" pitchFamily="34" charset="0"/>
            </a:endParaRPr>
          </a:p>
        </p:txBody>
      </p:sp>
      <p:sp>
        <p:nvSpPr>
          <p:cNvPr id="38" name="文本框 37"/>
          <p:cNvSpPr txBox="1"/>
          <p:nvPr/>
        </p:nvSpPr>
        <p:spPr>
          <a:xfrm>
            <a:off x="5894520" y="3921907"/>
            <a:ext cx="492122" cy="553998"/>
          </a:xfrm>
          <a:prstGeom prst="rect">
            <a:avLst/>
          </a:prstGeom>
          <a:noFill/>
        </p:spPr>
        <p:txBody>
          <a:bodyPr wrap="none" lIns="0" tIns="0" rIns="0" bIns="0" rtlCol="0">
            <a:spAutoFit/>
          </a:bodyPr>
          <a:lstStyle/>
          <a:p>
            <a:r>
              <a:rPr lang="en-US" altLang="zh-CN" sz="3600" dirty="0">
                <a:solidFill>
                  <a:schemeClr val="bg1"/>
                </a:solidFill>
                <a:latin typeface="Impact" panose="020B0806030902050204" pitchFamily="34" charset="0"/>
              </a:rPr>
              <a:t>02</a:t>
            </a:r>
            <a:endParaRPr lang="zh-CN" altLang="en-US" sz="3600" dirty="0">
              <a:solidFill>
                <a:schemeClr val="bg1"/>
              </a:solidFill>
              <a:latin typeface="Impact" panose="020B0806030902050204" pitchFamily="34" charset="0"/>
            </a:endParaRPr>
          </a:p>
        </p:txBody>
      </p:sp>
      <p:sp>
        <p:nvSpPr>
          <p:cNvPr id="40" name="矩形 39"/>
          <p:cNvSpPr/>
          <p:nvPr/>
        </p:nvSpPr>
        <p:spPr>
          <a:xfrm>
            <a:off x="695325" y="1056449"/>
            <a:ext cx="1615827" cy="215444"/>
          </a:xfrm>
          <a:prstGeom prst="rect">
            <a:avLst/>
          </a:prstGeom>
        </p:spPr>
        <p:txBody>
          <a:bodyPr wrap="none" lIns="0" tIns="0" rIns="0" bIns="0">
            <a:spAutoFit/>
          </a:bodyPr>
          <a:lstStyle/>
          <a:p>
            <a:pPr algn="dist"/>
            <a:r>
              <a:rPr lang="zh-CN" altLang="en-US" sz="1400" dirty="0">
                <a:solidFill>
                  <a:schemeClr val="accent1"/>
                </a:solidFill>
              </a:rPr>
              <a:t>我们到底做了什么？</a:t>
            </a:r>
          </a:p>
        </p:txBody>
      </p:sp>
      <p:sp>
        <p:nvSpPr>
          <p:cNvPr id="41" name="矩形 40"/>
          <p:cNvSpPr/>
          <p:nvPr/>
        </p:nvSpPr>
        <p:spPr>
          <a:xfrm>
            <a:off x="695325" y="543252"/>
            <a:ext cx="3911600" cy="430530"/>
          </a:xfrm>
          <a:prstGeom prst="rect">
            <a:avLst/>
          </a:prstGeom>
        </p:spPr>
        <p:txBody>
          <a:bodyPr wrap="none" lIns="0" tIns="0" rIns="0" bIns="0">
            <a:spAutoFit/>
          </a:bodyPr>
          <a:lstStyle/>
          <a:p>
            <a:r>
              <a:rPr lang="zh-CN" altLang="en-US" sz="2800" b="1" dirty="0">
                <a:solidFill>
                  <a:srgbClr val="404040"/>
                </a:solidFill>
                <a:latin typeface="微软雅黑" panose="020B0503020204020204" pitchFamily="34" charset="-122"/>
                <a:ea typeface="微软雅黑" panose="020B0503020204020204" pitchFamily="34" charset="-122"/>
              </a:rPr>
              <a:t>什么是一个互联网项目？</a:t>
            </a:r>
          </a:p>
        </p:txBody>
      </p:sp>
      <p:cxnSp>
        <p:nvCxnSpPr>
          <p:cNvPr id="42" name="直接连接符 41"/>
          <p:cNvCxnSpPr/>
          <p:nvPr/>
        </p:nvCxnSpPr>
        <p:spPr>
          <a:xfrm>
            <a:off x="695325"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PA_组合 27"/>
          <p:cNvGrpSpPr/>
          <p:nvPr>
            <p:custDataLst>
              <p:tags r:id="rId1"/>
            </p:custDataLst>
          </p:nvPr>
        </p:nvGrpSpPr>
        <p:grpSpPr>
          <a:xfrm>
            <a:off x="4131776" y="2213339"/>
            <a:ext cx="3456994" cy="3376260"/>
            <a:chOff x="3430447" y="1715828"/>
            <a:chExt cx="4340693" cy="4239321"/>
          </a:xfrm>
        </p:grpSpPr>
        <p:sp>
          <p:nvSpPr>
            <p:cNvPr id="106" name="椭圆 105"/>
            <p:cNvSpPr/>
            <p:nvPr/>
          </p:nvSpPr>
          <p:spPr>
            <a:xfrm>
              <a:off x="4308958" y="5744171"/>
              <a:ext cx="3462182" cy="210978"/>
            </a:xfrm>
            <a:prstGeom prst="ellipse">
              <a:avLst/>
            </a:prstGeom>
            <a:gradFill flip="none" rotWithShape="1">
              <a:gsLst>
                <a:gs pos="100000">
                  <a:schemeClr val="tx1">
                    <a:lumMod val="50000"/>
                    <a:lumOff val="50000"/>
                    <a:alpha val="0"/>
                  </a:schemeClr>
                </a:gs>
                <a:gs pos="39000">
                  <a:schemeClr val="tx1">
                    <a:lumMod val="65000"/>
                    <a:lumOff val="35000"/>
                    <a:alpha val="5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5160" name="Freeform 91"/>
            <p:cNvSpPr/>
            <p:nvPr/>
          </p:nvSpPr>
          <p:spPr bwMode="auto">
            <a:xfrm>
              <a:off x="5087157" y="4057923"/>
              <a:ext cx="312738" cy="855663"/>
            </a:xfrm>
            <a:custGeom>
              <a:avLst/>
              <a:gdLst>
                <a:gd name="T0" fmla="*/ 140 w 143"/>
                <a:gd name="T1" fmla="*/ 94 h 394"/>
                <a:gd name="T2" fmla="*/ 104 w 143"/>
                <a:gd name="T3" fmla="*/ 0 h 394"/>
                <a:gd name="T4" fmla="*/ 29 w 143"/>
                <a:gd name="T5" fmla="*/ 158 h 394"/>
                <a:gd name="T6" fmla="*/ 7 w 143"/>
                <a:gd name="T7" fmla="*/ 195 h 394"/>
                <a:gd name="T8" fmla="*/ 29 w 143"/>
                <a:gd name="T9" fmla="*/ 234 h 394"/>
                <a:gd name="T10" fmla="*/ 50 w 143"/>
                <a:gd name="T11" fmla="*/ 394 h 394"/>
                <a:gd name="T12" fmla="*/ 106 w 143"/>
                <a:gd name="T13" fmla="*/ 222 h 394"/>
                <a:gd name="T14" fmla="*/ 132 w 143"/>
                <a:gd name="T15" fmla="*/ 144 h 394"/>
                <a:gd name="T16" fmla="*/ 140 w 143"/>
                <a:gd name="T17" fmla="*/ 9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394">
                  <a:moveTo>
                    <a:pt x="140" y="94"/>
                  </a:moveTo>
                  <a:cubicBezTo>
                    <a:pt x="140" y="59"/>
                    <a:pt x="126" y="26"/>
                    <a:pt x="104" y="0"/>
                  </a:cubicBezTo>
                  <a:cubicBezTo>
                    <a:pt x="79" y="53"/>
                    <a:pt x="54" y="106"/>
                    <a:pt x="29" y="158"/>
                  </a:cubicBezTo>
                  <a:cubicBezTo>
                    <a:pt x="24" y="170"/>
                    <a:pt x="13" y="184"/>
                    <a:pt x="7" y="195"/>
                  </a:cubicBezTo>
                  <a:cubicBezTo>
                    <a:pt x="0" y="209"/>
                    <a:pt x="22" y="221"/>
                    <a:pt x="29" y="234"/>
                  </a:cubicBezTo>
                  <a:cubicBezTo>
                    <a:pt x="58" y="282"/>
                    <a:pt x="68" y="340"/>
                    <a:pt x="50" y="394"/>
                  </a:cubicBezTo>
                  <a:cubicBezTo>
                    <a:pt x="69" y="337"/>
                    <a:pt x="88" y="279"/>
                    <a:pt x="106" y="222"/>
                  </a:cubicBezTo>
                  <a:cubicBezTo>
                    <a:pt x="115" y="196"/>
                    <a:pt x="123" y="170"/>
                    <a:pt x="132" y="144"/>
                  </a:cubicBezTo>
                  <a:cubicBezTo>
                    <a:pt x="137" y="129"/>
                    <a:pt x="143" y="110"/>
                    <a:pt x="140" y="94"/>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sz="1600"/>
            </a:p>
          </p:txBody>
        </p:sp>
        <p:grpSp>
          <p:nvGrpSpPr>
            <p:cNvPr id="5156" name="组合 5155"/>
            <p:cNvGrpSpPr/>
            <p:nvPr/>
          </p:nvGrpSpPr>
          <p:grpSpPr>
            <a:xfrm>
              <a:off x="3430447" y="1715828"/>
              <a:ext cx="4191455" cy="4112143"/>
              <a:chOff x="3731288" y="1494561"/>
              <a:chExt cx="4723327" cy="4633951"/>
            </a:xfrm>
          </p:grpSpPr>
          <p:sp>
            <p:nvSpPr>
              <p:cNvPr id="5150" name="Freeform 84"/>
              <p:cNvSpPr/>
              <p:nvPr/>
            </p:nvSpPr>
            <p:spPr bwMode="auto">
              <a:xfrm>
                <a:off x="6677677" y="4958172"/>
                <a:ext cx="619064" cy="913340"/>
              </a:xfrm>
              <a:custGeom>
                <a:avLst/>
                <a:gdLst>
                  <a:gd name="T0" fmla="*/ 449 w 462"/>
                  <a:gd name="T1" fmla="*/ 533 h 682"/>
                  <a:gd name="T2" fmla="*/ 452 w 462"/>
                  <a:gd name="T3" fmla="*/ 411 h 682"/>
                  <a:gd name="T4" fmla="*/ 372 w 462"/>
                  <a:gd name="T5" fmla="*/ 273 h 682"/>
                  <a:gd name="T6" fmla="*/ 182 w 462"/>
                  <a:gd name="T7" fmla="*/ 0 h 682"/>
                  <a:gd name="T8" fmla="*/ 0 w 462"/>
                  <a:gd name="T9" fmla="*/ 225 h 682"/>
                  <a:gd name="T10" fmla="*/ 149 w 462"/>
                  <a:gd name="T11" fmla="*/ 615 h 682"/>
                  <a:gd name="T12" fmla="*/ 171 w 462"/>
                  <a:gd name="T13" fmla="*/ 660 h 682"/>
                  <a:gd name="T14" fmla="*/ 256 w 462"/>
                  <a:gd name="T15" fmla="*/ 681 h 682"/>
                  <a:gd name="T16" fmla="*/ 449 w 462"/>
                  <a:gd name="T17" fmla="*/ 533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2" h="682">
                    <a:moveTo>
                      <a:pt x="449" y="533"/>
                    </a:moveTo>
                    <a:cubicBezTo>
                      <a:pt x="461" y="494"/>
                      <a:pt x="462" y="450"/>
                      <a:pt x="452" y="411"/>
                    </a:cubicBezTo>
                    <a:cubicBezTo>
                      <a:pt x="438" y="358"/>
                      <a:pt x="402" y="316"/>
                      <a:pt x="372" y="273"/>
                    </a:cubicBezTo>
                    <a:cubicBezTo>
                      <a:pt x="309" y="182"/>
                      <a:pt x="246" y="91"/>
                      <a:pt x="182" y="0"/>
                    </a:cubicBezTo>
                    <a:cubicBezTo>
                      <a:pt x="271" y="127"/>
                      <a:pt x="131" y="297"/>
                      <a:pt x="0" y="225"/>
                    </a:cubicBezTo>
                    <a:cubicBezTo>
                      <a:pt x="50" y="355"/>
                      <a:pt x="99" y="485"/>
                      <a:pt x="149" y="615"/>
                    </a:cubicBezTo>
                    <a:cubicBezTo>
                      <a:pt x="154" y="628"/>
                      <a:pt x="158" y="653"/>
                      <a:pt x="171" y="660"/>
                    </a:cubicBezTo>
                    <a:cubicBezTo>
                      <a:pt x="197" y="673"/>
                      <a:pt x="227" y="681"/>
                      <a:pt x="256" y="681"/>
                    </a:cubicBezTo>
                    <a:cubicBezTo>
                      <a:pt x="342" y="682"/>
                      <a:pt x="424" y="621"/>
                      <a:pt x="449" y="533"/>
                    </a:cubicBez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sz="1600"/>
              </a:p>
            </p:txBody>
          </p:sp>
          <p:sp>
            <p:nvSpPr>
              <p:cNvPr id="5129" name="Freeform 65"/>
              <p:cNvSpPr/>
              <p:nvPr/>
            </p:nvSpPr>
            <p:spPr bwMode="auto">
              <a:xfrm>
                <a:off x="6634477" y="4874860"/>
                <a:ext cx="573790" cy="556075"/>
              </a:xfrm>
              <a:custGeom>
                <a:avLst/>
                <a:gdLst>
                  <a:gd name="T0" fmla="*/ 231 w 430"/>
                  <a:gd name="T1" fmla="*/ 342 h 414"/>
                  <a:gd name="T2" fmla="*/ 430 w 430"/>
                  <a:gd name="T3" fmla="*/ 414 h 414"/>
                  <a:gd name="T4" fmla="*/ 197 w 430"/>
                  <a:gd name="T5" fmla="*/ 68 h 414"/>
                  <a:gd name="T6" fmla="*/ 55 w 430"/>
                  <a:gd name="T7" fmla="*/ 16 h 414"/>
                  <a:gd name="T8" fmla="*/ 7 w 430"/>
                  <a:gd name="T9" fmla="*/ 50 h 414"/>
                  <a:gd name="T10" fmla="*/ 31 w 430"/>
                  <a:gd name="T11" fmla="*/ 100 h 414"/>
                  <a:gd name="T12" fmla="*/ 114 w 430"/>
                  <a:gd name="T13" fmla="*/ 279 h 414"/>
                  <a:gd name="T14" fmla="*/ 162 w 430"/>
                  <a:gd name="T15" fmla="*/ 382 h 414"/>
                  <a:gd name="T16" fmla="*/ 231 w 430"/>
                  <a:gd name="T17" fmla="*/ 342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0" h="414">
                    <a:moveTo>
                      <a:pt x="231" y="342"/>
                    </a:moveTo>
                    <a:cubicBezTo>
                      <a:pt x="304" y="318"/>
                      <a:pt x="386" y="349"/>
                      <a:pt x="430" y="414"/>
                    </a:cubicBezTo>
                    <a:cubicBezTo>
                      <a:pt x="353" y="299"/>
                      <a:pt x="275" y="184"/>
                      <a:pt x="197" y="68"/>
                    </a:cubicBezTo>
                    <a:cubicBezTo>
                      <a:pt x="165" y="21"/>
                      <a:pt x="107" y="0"/>
                      <a:pt x="55" y="16"/>
                    </a:cubicBezTo>
                    <a:cubicBezTo>
                      <a:pt x="44" y="20"/>
                      <a:pt x="0" y="35"/>
                      <a:pt x="7" y="50"/>
                    </a:cubicBezTo>
                    <a:cubicBezTo>
                      <a:pt x="15" y="67"/>
                      <a:pt x="23" y="84"/>
                      <a:pt x="31" y="100"/>
                    </a:cubicBezTo>
                    <a:cubicBezTo>
                      <a:pt x="58" y="160"/>
                      <a:pt x="86" y="219"/>
                      <a:pt x="114" y="279"/>
                    </a:cubicBezTo>
                    <a:cubicBezTo>
                      <a:pt x="130" y="313"/>
                      <a:pt x="146" y="348"/>
                      <a:pt x="162" y="382"/>
                    </a:cubicBezTo>
                    <a:cubicBezTo>
                      <a:pt x="182" y="364"/>
                      <a:pt x="206" y="350"/>
                      <a:pt x="231" y="342"/>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sz="1600"/>
              </a:p>
            </p:txBody>
          </p:sp>
          <p:sp>
            <p:nvSpPr>
              <p:cNvPr id="5153" name="Freeform 87"/>
              <p:cNvSpPr/>
              <p:nvPr/>
            </p:nvSpPr>
            <p:spPr bwMode="auto">
              <a:xfrm>
                <a:off x="6672330" y="4382828"/>
                <a:ext cx="1096401" cy="720436"/>
              </a:xfrm>
              <a:custGeom>
                <a:avLst/>
                <a:gdLst>
                  <a:gd name="T0" fmla="*/ 469 w 819"/>
                  <a:gd name="T1" fmla="*/ 0 h 538"/>
                  <a:gd name="T2" fmla="*/ 0 w 819"/>
                  <a:gd name="T3" fmla="*/ 264 h 538"/>
                  <a:gd name="T4" fmla="*/ 158 w 819"/>
                  <a:gd name="T5" fmla="*/ 523 h 538"/>
                  <a:gd name="T6" fmla="*/ 164 w 819"/>
                  <a:gd name="T7" fmla="*/ 533 h 538"/>
                  <a:gd name="T8" fmla="*/ 232 w 819"/>
                  <a:gd name="T9" fmla="*/ 525 h 538"/>
                  <a:gd name="T10" fmla="*/ 370 w 819"/>
                  <a:gd name="T11" fmla="*/ 494 h 538"/>
                  <a:gd name="T12" fmla="*/ 657 w 819"/>
                  <a:gd name="T13" fmla="*/ 337 h 538"/>
                  <a:gd name="T14" fmla="*/ 819 w 819"/>
                  <a:gd name="T15" fmla="*/ 165 h 538"/>
                  <a:gd name="T16" fmla="*/ 469 w 819"/>
                  <a:gd name="T17" fmla="*/ 0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9" h="538">
                    <a:moveTo>
                      <a:pt x="469" y="0"/>
                    </a:moveTo>
                    <a:cubicBezTo>
                      <a:pt x="358" y="155"/>
                      <a:pt x="183" y="252"/>
                      <a:pt x="0" y="264"/>
                    </a:cubicBezTo>
                    <a:cubicBezTo>
                      <a:pt x="53" y="350"/>
                      <a:pt x="105" y="436"/>
                      <a:pt x="158" y="523"/>
                    </a:cubicBezTo>
                    <a:cubicBezTo>
                      <a:pt x="160" y="526"/>
                      <a:pt x="162" y="529"/>
                      <a:pt x="164" y="533"/>
                    </a:cubicBezTo>
                    <a:cubicBezTo>
                      <a:pt x="167" y="538"/>
                      <a:pt x="223" y="527"/>
                      <a:pt x="232" y="525"/>
                    </a:cubicBezTo>
                    <a:cubicBezTo>
                      <a:pt x="279" y="518"/>
                      <a:pt x="325" y="508"/>
                      <a:pt x="370" y="494"/>
                    </a:cubicBezTo>
                    <a:cubicBezTo>
                      <a:pt x="474" y="461"/>
                      <a:pt x="572" y="407"/>
                      <a:pt x="657" y="337"/>
                    </a:cubicBezTo>
                    <a:cubicBezTo>
                      <a:pt x="717" y="287"/>
                      <a:pt x="772" y="229"/>
                      <a:pt x="819" y="165"/>
                    </a:cubicBezTo>
                    <a:cubicBezTo>
                      <a:pt x="702" y="110"/>
                      <a:pt x="586" y="55"/>
                      <a:pt x="469" y="0"/>
                    </a:cubicBez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sz="1600"/>
              </a:p>
            </p:txBody>
          </p:sp>
          <p:sp>
            <p:nvSpPr>
              <p:cNvPr id="5152" name="Freeform 86"/>
              <p:cNvSpPr/>
              <p:nvPr/>
            </p:nvSpPr>
            <p:spPr bwMode="auto">
              <a:xfrm>
                <a:off x="6672913" y="5253826"/>
                <a:ext cx="224398" cy="848382"/>
              </a:xfrm>
              <a:custGeom>
                <a:avLst/>
                <a:gdLst>
                  <a:gd name="T0" fmla="*/ 228 w 228"/>
                  <a:gd name="T1" fmla="*/ 862 h 862"/>
                  <a:gd name="T2" fmla="*/ 3 w 228"/>
                  <a:gd name="T3" fmla="*/ 197 h 862"/>
                  <a:gd name="T4" fmla="*/ 0 w 228"/>
                  <a:gd name="T5" fmla="*/ 0 h 862"/>
                  <a:gd name="T6" fmla="*/ 225 w 228"/>
                  <a:gd name="T7" fmla="*/ 587 h 862"/>
                  <a:gd name="T8" fmla="*/ 228 w 228"/>
                  <a:gd name="T9" fmla="*/ 862 h 862"/>
                </a:gdLst>
                <a:ahLst/>
                <a:cxnLst>
                  <a:cxn ang="0">
                    <a:pos x="T0" y="T1"/>
                  </a:cxn>
                  <a:cxn ang="0">
                    <a:pos x="T2" y="T3"/>
                  </a:cxn>
                  <a:cxn ang="0">
                    <a:pos x="T4" y="T5"/>
                  </a:cxn>
                  <a:cxn ang="0">
                    <a:pos x="T6" y="T7"/>
                  </a:cxn>
                  <a:cxn ang="0">
                    <a:pos x="T8" y="T9"/>
                  </a:cxn>
                </a:cxnLst>
                <a:rect l="0" t="0" r="r" b="b"/>
                <a:pathLst>
                  <a:path w="228" h="862">
                    <a:moveTo>
                      <a:pt x="228" y="862"/>
                    </a:moveTo>
                    <a:lnTo>
                      <a:pt x="3" y="197"/>
                    </a:lnTo>
                    <a:lnTo>
                      <a:pt x="0" y="0"/>
                    </a:lnTo>
                    <a:lnTo>
                      <a:pt x="225" y="587"/>
                    </a:lnTo>
                    <a:lnTo>
                      <a:pt x="228" y="862"/>
                    </a:ln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sz="1600"/>
              </a:p>
            </p:txBody>
          </p:sp>
          <p:sp>
            <p:nvSpPr>
              <p:cNvPr id="5125" name="Freeform 62"/>
              <p:cNvSpPr/>
              <p:nvPr/>
            </p:nvSpPr>
            <p:spPr bwMode="auto">
              <a:xfrm>
                <a:off x="4845388" y="4511277"/>
                <a:ext cx="666305" cy="276561"/>
              </a:xfrm>
              <a:custGeom>
                <a:avLst/>
                <a:gdLst>
                  <a:gd name="T0" fmla="*/ 0 w 677"/>
                  <a:gd name="T1" fmla="*/ 281 h 281"/>
                  <a:gd name="T2" fmla="*/ 368 w 677"/>
                  <a:gd name="T3" fmla="*/ 0 h 281"/>
                  <a:gd name="T4" fmla="*/ 677 w 677"/>
                  <a:gd name="T5" fmla="*/ 0 h 281"/>
                  <a:gd name="T6" fmla="*/ 432 w 677"/>
                  <a:gd name="T7" fmla="*/ 281 h 281"/>
                  <a:gd name="T8" fmla="*/ 0 w 677"/>
                  <a:gd name="T9" fmla="*/ 281 h 281"/>
                </a:gdLst>
                <a:ahLst/>
                <a:cxnLst>
                  <a:cxn ang="0">
                    <a:pos x="T0" y="T1"/>
                  </a:cxn>
                  <a:cxn ang="0">
                    <a:pos x="T2" y="T3"/>
                  </a:cxn>
                  <a:cxn ang="0">
                    <a:pos x="T4" y="T5"/>
                  </a:cxn>
                  <a:cxn ang="0">
                    <a:pos x="T6" y="T7"/>
                  </a:cxn>
                  <a:cxn ang="0">
                    <a:pos x="T8" y="T9"/>
                  </a:cxn>
                </a:cxnLst>
                <a:rect l="0" t="0" r="r" b="b"/>
                <a:pathLst>
                  <a:path w="677" h="281">
                    <a:moveTo>
                      <a:pt x="0" y="281"/>
                    </a:moveTo>
                    <a:lnTo>
                      <a:pt x="368" y="0"/>
                    </a:lnTo>
                    <a:lnTo>
                      <a:pt x="677" y="0"/>
                    </a:lnTo>
                    <a:lnTo>
                      <a:pt x="432" y="281"/>
                    </a:lnTo>
                    <a:lnTo>
                      <a:pt x="0" y="281"/>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sz="1600"/>
              </a:p>
            </p:txBody>
          </p:sp>
          <p:sp>
            <p:nvSpPr>
              <p:cNvPr id="5127" name="Freeform 63"/>
              <p:cNvSpPr/>
              <p:nvPr/>
            </p:nvSpPr>
            <p:spPr bwMode="auto">
              <a:xfrm>
                <a:off x="5174112" y="4511277"/>
                <a:ext cx="687958" cy="714531"/>
              </a:xfrm>
              <a:custGeom>
                <a:avLst/>
                <a:gdLst>
                  <a:gd name="T0" fmla="*/ 430 w 515"/>
                  <a:gd name="T1" fmla="*/ 399 h 532"/>
                  <a:gd name="T2" fmla="*/ 471 w 515"/>
                  <a:gd name="T3" fmla="*/ 266 h 532"/>
                  <a:gd name="T4" fmla="*/ 515 w 515"/>
                  <a:gd name="T5" fmla="*/ 123 h 532"/>
                  <a:gd name="T6" fmla="*/ 309 w 515"/>
                  <a:gd name="T7" fmla="*/ 211 h 532"/>
                  <a:gd name="T8" fmla="*/ 253 w 515"/>
                  <a:gd name="T9" fmla="*/ 0 h 532"/>
                  <a:gd name="T10" fmla="*/ 161 w 515"/>
                  <a:gd name="T11" fmla="*/ 104 h 532"/>
                  <a:gd name="T12" fmla="*/ 99 w 515"/>
                  <a:gd name="T13" fmla="*/ 176 h 532"/>
                  <a:gd name="T14" fmla="*/ 72 w 515"/>
                  <a:gd name="T15" fmla="*/ 207 h 532"/>
                  <a:gd name="T16" fmla="*/ 231 w 515"/>
                  <a:gd name="T17" fmla="*/ 525 h 532"/>
                  <a:gd name="T18" fmla="*/ 430 w 515"/>
                  <a:gd name="T19" fmla="*/ 399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5" h="532">
                    <a:moveTo>
                      <a:pt x="430" y="399"/>
                    </a:moveTo>
                    <a:cubicBezTo>
                      <a:pt x="448" y="357"/>
                      <a:pt x="458" y="310"/>
                      <a:pt x="471" y="266"/>
                    </a:cubicBezTo>
                    <a:cubicBezTo>
                      <a:pt x="486" y="219"/>
                      <a:pt x="500" y="171"/>
                      <a:pt x="515" y="123"/>
                    </a:cubicBezTo>
                    <a:cubicBezTo>
                      <a:pt x="488" y="212"/>
                      <a:pt x="387" y="255"/>
                      <a:pt x="309" y="211"/>
                    </a:cubicBezTo>
                    <a:cubicBezTo>
                      <a:pt x="237" y="173"/>
                      <a:pt x="214" y="71"/>
                      <a:pt x="253" y="0"/>
                    </a:cubicBezTo>
                    <a:cubicBezTo>
                      <a:pt x="222" y="35"/>
                      <a:pt x="192" y="70"/>
                      <a:pt x="161" y="104"/>
                    </a:cubicBezTo>
                    <a:cubicBezTo>
                      <a:pt x="141" y="128"/>
                      <a:pt x="120" y="152"/>
                      <a:pt x="99" y="176"/>
                    </a:cubicBezTo>
                    <a:cubicBezTo>
                      <a:pt x="90" y="185"/>
                      <a:pt x="72" y="207"/>
                      <a:pt x="72" y="207"/>
                    </a:cubicBezTo>
                    <a:cubicBezTo>
                      <a:pt x="0" y="341"/>
                      <a:pt x="87" y="513"/>
                      <a:pt x="231" y="525"/>
                    </a:cubicBezTo>
                    <a:cubicBezTo>
                      <a:pt x="315" y="532"/>
                      <a:pt x="396" y="481"/>
                      <a:pt x="430" y="399"/>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sz="1600"/>
              </a:p>
            </p:txBody>
          </p:sp>
          <p:sp>
            <p:nvSpPr>
              <p:cNvPr id="5128" name="Freeform 64"/>
              <p:cNvSpPr/>
              <p:nvPr/>
            </p:nvSpPr>
            <p:spPr bwMode="auto">
              <a:xfrm>
                <a:off x="5735107" y="4511277"/>
                <a:ext cx="328724" cy="276561"/>
              </a:xfrm>
              <a:custGeom>
                <a:avLst/>
                <a:gdLst>
                  <a:gd name="T0" fmla="*/ 0 w 334"/>
                  <a:gd name="T1" fmla="*/ 281 h 281"/>
                  <a:gd name="T2" fmla="*/ 111 w 334"/>
                  <a:gd name="T3" fmla="*/ 0 h 281"/>
                  <a:gd name="T4" fmla="*/ 334 w 334"/>
                  <a:gd name="T5" fmla="*/ 0 h 281"/>
                  <a:gd name="T6" fmla="*/ 311 w 334"/>
                  <a:gd name="T7" fmla="*/ 281 h 281"/>
                  <a:gd name="T8" fmla="*/ 0 w 334"/>
                  <a:gd name="T9" fmla="*/ 281 h 281"/>
                </a:gdLst>
                <a:ahLst/>
                <a:cxnLst>
                  <a:cxn ang="0">
                    <a:pos x="T0" y="T1"/>
                  </a:cxn>
                  <a:cxn ang="0">
                    <a:pos x="T2" y="T3"/>
                  </a:cxn>
                  <a:cxn ang="0">
                    <a:pos x="T4" y="T5"/>
                  </a:cxn>
                  <a:cxn ang="0">
                    <a:pos x="T6" y="T7"/>
                  </a:cxn>
                  <a:cxn ang="0">
                    <a:pos x="T8" y="T9"/>
                  </a:cxn>
                </a:cxnLst>
                <a:rect l="0" t="0" r="r" b="b"/>
                <a:pathLst>
                  <a:path w="334" h="281">
                    <a:moveTo>
                      <a:pt x="0" y="281"/>
                    </a:moveTo>
                    <a:lnTo>
                      <a:pt x="111" y="0"/>
                    </a:lnTo>
                    <a:lnTo>
                      <a:pt x="334" y="0"/>
                    </a:lnTo>
                    <a:lnTo>
                      <a:pt x="311" y="281"/>
                    </a:lnTo>
                    <a:lnTo>
                      <a:pt x="0" y="281"/>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sz="1600"/>
              </a:p>
            </p:txBody>
          </p:sp>
          <p:grpSp>
            <p:nvGrpSpPr>
              <p:cNvPr id="5146" name="组合 5145"/>
              <p:cNvGrpSpPr/>
              <p:nvPr/>
            </p:nvGrpSpPr>
            <p:grpSpPr>
              <a:xfrm>
                <a:off x="6889733" y="4600046"/>
                <a:ext cx="1564882" cy="1528466"/>
                <a:chOff x="2124927" y="2001059"/>
                <a:chExt cx="2524125" cy="2465388"/>
              </a:xfrm>
            </p:grpSpPr>
            <p:sp>
              <p:nvSpPr>
                <p:cNvPr id="5144" name="Freeform 79"/>
                <p:cNvSpPr/>
                <p:nvPr/>
              </p:nvSpPr>
              <p:spPr bwMode="auto">
                <a:xfrm>
                  <a:off x="2124927" y="2001059"/>
                  <a:ext cx="2524125" cy="2465388"/>
                </a:xfrm>
                <a:custGeom>
                  <a:avLst/>
                  <a:gdLst>
                    <a:gd name="T0" fmla="*/ 655 w 1172"/>
                    <a:gd name="T1" fmla="*/ 0 h 1142"/>
                    <a:gd name="T2" fmla="*/ 1077 w 1172"/>
                    <a:gd name="T3" fmla="*/ 457 h 1142"/>
                    <a:gd name="T4" fmla="*/ 1158 w 1172"/>
                    <a:gd name="T5" fmla="*/ 544 h 1142"/>
                    <a:gd name="T6" fmla="*/ 1164 w 1172"/>
                    <a:gd name="T7" fmla="*/ 562 h 1142"/>
                    <a:gd name="T8" fmla="*/ 1038 w 1172"/>
                    <a:gd name="T9" fmla="*/ 697 h 1142"/>
                    <a:gd name="T10" fmla="*/ 410 w 1172"/>
                    <a:gd name="T11" fmla="*/ 1072 h 1142"/>
                    <a:gd name="T12" fmla="*/ 8 w 1172"/>
                    <a:gd name="T13" fmla="*/ 1142 h 1142"/>
                    <a:gd name="T14" fmla="*/ 6 w 1172"/>
                    <a:gd name="T15" fmla="*/ 939 h 1142"/>
                    <a:gd name="T16" fmla="*/ 300 w 1172"/>
                    <a:gd name="T17" fmla="*/ 750 h 1142"/>
                    <a:gd name="T18" fmla="*/ 2 w 1172"/>
                    <a:gd name="T19" fmla="*/ 563 h 1142"/>
                    <a:gd name="T20" fmla="*/ 0 w 1172"/>
                    <a:gd name="T21" fmla="*/ 431 h 1142"/>
                    <a:gd name="T22" fmla="*/ 0 w 1172"/>
                    <a:gd name="T23" fmla="*/ 371 h 1142"/>
                    <a:gd name="T24" fmla="*/ 46 w 1172"/>
                    <a:gd name="T25" fmla="*/ 364 h 1142"/>
                    <a:gd name="T26" fmla="*/ 129 w 1172"/>
                    <a:gd name="T27" fmla="*/ 350 h 1142"/>
                    <a:gd name="T28" fmla="*/ 655 w 1172"/>
                    <a:gd name="T29" fmla="*/ 0 h 1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72" h="1142">
                      <a:moveTo>
                        <a:pt x="655" y="0"/>
                      </a:moveTo>
                      <a:cubicBezTo>
                        <a:pt x="796" y="152"/>
                        <a:pt x="936" y="304"/>
                        <a:pt x="1077" y="457"/>
                      </a:cubicBezTo>
                      <a:cubicBezTo>
                        <a:pt x="1104" y="486"/>
                        <a:pt x="1131" y="515"/>
                        <a:pt x="1158" y="544"/>
                      </a:cubicBezTo>
                      <a:cubicBezTo>
                        <a:pt x="1165" y="552"/>
                        <a:pt x="1172" y="553"/>
                        <a:pt x="1164" y="562"/>
                      </a:cubicBezTo>
                      <a:cubicBezTo>
                        <a:pt x="1125" y="610"/>
                        <a:pt x="1083" y="655"/>
                        <a:pt x="1038" y="697"/>
                      </a:cubicBezTo>
                      <a:cubicBezTo>
                        <a:pt x="859" y="870"/>
                        <a:pt x="643" y="999"/>
                        <a:pt x="410" y="1072"/>
                      </a:cubicBezTo>
                      <a:cubicBezTo>
                        <a:pt x="280" y="1113"/>
                        <a:pt x="144" y="1137"/>
                        <a:pt x="8" y="1142"/>
                      </a:cubicBezTo>
                      <a:cubicBezTo>
                        <a:pt x="8" y="1075"/>
                        <a:pt x="7" y="1007"/>
                        <a:pt x="6" y="939"/>
                      </a:cubicBezTo>
                      <a:cubicBezTo>
                        <a:pt x="138" y="1012"/>
                        <a:pt x="300" y="908"/>
                        <a:pt x="300" y="750"/>
                      </a:cubicBezTo>
                      <a:cubicBezTo>
                        <a:pt x="300" y="592"/>
                        <a:pt x="133" y="486"/>
                        <a:pt x="2" y="563"/>
                      </a:cubicBezTo>
                      <a:cubicBezTo>
                        <a:pt x="1" y="519"/>
                        <a:pt x="1" y="475"/>
                        <a:pt x="0" y="431"/>
                      </a:cubicBezTo>
                      <a:cubicBezTo>
                        <a:pt x="0" y="411"/>
                        <a:pt x="0" y="391"/>
                        <a:pt x="0" y="371"/>
                      </a:cubicBezTo>
                      <a:cubicBezTo>
                        <a:pt x="0" y="365"/>
                        <a:pt x="39" y="365"/>
                        <a:pt x="46" y="364"/>
                      </a:cubicBezTo>
                      <a:cubicBezTo>
                        <a:pt x="74" y="361"/>
                        <a:pt x="102" y="356"/>
                        <a:pt x="129" y="350"/>
                      </a:cubicBezTo>
                      <a:cubicBezTo>
                        <a:pt x="336" y="305"/>
                        <a:pt x="527" y="179"/>
                        <a:pt x="655" y="0"/>
                      </a:cubicBezTo>
                      <a:close/>
                    </a:path>
                  </a:pathLst>
                </a:custGeom>
                <a:solidFill>
                  <a:schemeClr val="bg1"/>
                </a:solidFill>
                <a:ln>
                  <a:noFill/>
                </a:ln>
              </p:spPr>
              <p:txBody>
                <a:bodyPr vert="horz" wrap="square" lIns="91440" tIns="45720" rIns="91440" bIns="45720" numCol="1" anchor="t" anchorCtr="0" compatLnSpc="1"/>
                <a:lstStyle/>
                <a:p>
                  <a:endParaRPr lang="zh-CN" altLang="en-US" sz="1600"/>
                </a:p>
              </p:txBody>
            </p:sp>
            <p:sp>
              <p:nvSpPr>
                <p:cNvPr id="5145" name="Freeform 80"/>
                <p:cNvSpPr/>
                <p:nvPr/>
              </p:nvSpPr>
              <p:spPr bwMode="auto">
                <a:xfrm>
                  <a:off x="2201127" y="2117264"/>
                  <a:ext cx="2371725" cy="2293938"/>
                </a:xfrm>
                <a:custGeom>
                  <a:avLst/>
                  <a:gdLst>
                    <a:gd name="T0" fmla="*/ 8 w 1101"/>
                    <a:gd name="T1" fmla="*/ 1063 h 1063"/>
                    <a:gd name="T2" fmla="*/ 6 w 1101"/>
                    <a:gd name="T3" fmla="*/ 938 h 1063"/>
                    <a:gd name="T4" fmla="*/ 67 w 1101"/>
                    <a:gd name="T5" fmla="*/ 946 h 1063"/>
                    <a:gd name="T6" fmla="*/ 233 w 1101"/>
                    <a:gd name="T7" fmla="*/ 873 h 1063"/>
                    <a:gd name="T8" fmla="*/ 300 w 1101"/>
                    <a:gd name="T9" fmla="*/ 703 h 1063"/>
                    <a:gd name="T10" fmla="*/ 67 w 1101"/>
                    <a:gd name="T11" fmla="*/ 460 h 1063"/>
                    <a:gd name="T12" fmla="*/ 1 w 1101"/>
                    <a:gd name="T13" fmla="*/ 470 h 1063"/>
                    <a:gd name="T14" fmla="*/ 0 w 1101"/>
                    <a:gd name="T15" fmla="*/ 383 h 1063"/>
                    <a:gd name="T16" fmla="*/ 0 w 1101"/>
                    <a:gd name="T17" fmla="*/ 349 h 1063"/>
                    <a:gd name="T18" fmla="*/ 9 w 1101"/>
                    <a:gd name="T19" fmla="*/ 348 h 1063"/>
                    <a:gd name="T20" fmla="*/ 20 w 1101"/>
                    <a:gd name="T21" fmla="*/ 348 h 1063"/>
                    <a:gd name="T22" fmla="*/ 106 w 1101"/>
                    <a:gd name="T23" fmla="*/ 333 h 1063"/>
                    <a:gd name="T24" fmla="*/ 628 w 1101"/>
                    <a:gd name="T25" fmla="*/ 0 h 1063"/>
                    <a:gd name="T26" fmla="*/ 816 w 1101"/>
                    <a:gd name="T27" fmla="*/ 203 h 1063"/>
                    <a:gd name="T28" fmla="*/ 1027 w 1101"/>
                    <a:gd name="T29" fmla="*/ 431 h 1063"/>
                    <a:gd name="T30" fmla="*/ 1068 w 1101"/>
                    <a:gd name="T31" fmla="*/ 475 h 1063"/>
                    <a:gd name="T32" fmla="*/ 1101 w 1101"/>
                    <a:gd name="T33" fmla="*/ 510 h 1063"/>
                    <a:gd name="T34" fmla="*/ 990 w 1101"/>
                    <a:gd name="T35" fmla="*/ 628 h 1063"/>
                    <a:gd name="T36" fmla="*/ 373 w 1101"/>
                    <a:gd name="T37" fmla="*/ 996 h 1063"/>
                    <a:gd name="T38" fmla="*/ 8 w 1101"/>
                    <a:gd name="T39" fmla="*/ 1063 h 1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01" h="1063">
                      <a:moveTo>
                        <a:pt x="8" y="1063"/>
                      </a:moveTo>
                      <a:cubicBezTo>
                        <a:pt x="6" y="938"/>
                        <a:pt x="6" y="938"/>
                        <a:pt x="6" y="938"/>
                      </a:cubicBezTo>
                      <a:cubicBezTo>
                        <a:pt x="26" y="943"/>
                        <a:pt x="46" y="946"/>
                        <a:pt x="67" y="946"/>
                      </a:cubicBezTo>
                      <a:cubicBezTo>
                        <a:pt x="129" y="946"/>
                        <a:pt x="189" y="920"/>
                        <a:pt x="233" y="873"/>
                      </a:cubicBezTo>
                      <a:cubicBezTo>
                        <a:pt x="276" y="827"/>
                        <a:pt x="300" y="767"/>
                        <a:pt x="300" y="703"/>
                      </a:cubicBezTo>
                      <a:cubicBezTo>
                        <a:pt x="300" y="571"/>
                        <a:pt x="193" y="460"/>
                        <a:pt x="67" y="460"/>
                      </a:cubicBezTo>
                      <a:cubicBezTo>
                        <a:pt x="44" y="460"/>
                        <a:pt x="22" y="463"/>
                        <a:pt x="1" y="470"/>
                      </a:cubicBezTo>
                      <a:cubicBezTo>
                        <a:pt x="0" y="383"/>
                        <a:pt x="0" y="383"/>
                        <a:pt x="0" y="383"/>
                      </a:cubicBezTo>
                      <a:cubicBezTo>
                        <a:pt x="0" y="349"/>
                        <a:pt x="0" y="349"/>
                        <a:pt x="0" y="349"/>
                      </a:cubicBezTo>
                      <a:cubicBezTo>
                        <a:pt x="4" y="349"/>
                        <a:pt x="7" y="348"/>
                        <a:pt x="9" y="348"/>
                      </a:cubicBezTo>
                      <a:cubicBezTo>
                        <a:pt x="14" y="348"/>
                        <a:pt x="18" y="348"/>
                        <a:pt x="20" y="348"/>
                      </a:cubicBezTo>
                      <a:cubicBezTo>
                        <a:pt x="48" y="344"/>
                        <a:pt x="77" y="340"/>
                        <a:pt x="106" y="333"/>
                      </a:cubicBezTo>
                      <a:cubicBezTo>
                        <a:pt x="309" y="289"/>
                        <a:pt x="497" y="168"/>
                        <a:pt x="628" y="0"/>
                      </a:cubicBezTo>
                      <a:cubicBezTo>
                        <a:pt x="816" y="203"/>
                        <a:pt x="816" y="203"/>
                        <a:pt x="816" y="203"/>
                      </a:cubicBezTo>
                      <a:cubicBezTo>
                        <a:pt x="1027" y="431"/>
                        <a:pt x="1027" y="431"/>
                        <a:pt x="1027" y="431"/>
                      </a:cubicBezTo>
                      <a:cubicBezTo>
                        <a:pt x="1068" y="475"/>
                        <a:pt x="1068" y="475"/>
                        <a:pt x="1068" y="475"/>
                      </a:cubicBezTo>
                      <a:cubicBezTo>
                        <a:pt x="1101" y="510"/>
                        <a:pt x="1101" y="510"/>
                        <a:pt x="1101" y="510"/>
                      </a:cubicBezTo>
                      <a:cubicBezTo>
                        <a:pt x="1065" y="551"/>
                        <a:pt x="1028" y="591"/>
                        <a:pt x="990" y="628"/>
                      </a:cubicBezTo>
                      <a:cubicBezTo>
                        <a:pt x="813" y="797"/>
                        <a:pt x="600" y="924"/>
                        <a:pt x="373" y="996"/>
                      </a:cubicBezTo>
                      <a:cubicBezTo>
                        <a:pt x="255" y="1033"/>
                        <a:pt x="132" y="1055"/>
                        <a:pt x="8" y="1063"/>
                      </a:cubicBezTo>
                      <a:close/>
                    </a:path>
                  </a:pathLst>
                </a:custGeom>
                <a:solidFill>
                  <a:schemeClr val="accent4"/>
                </a:solidFill>
                <a:ln>
                  <a:noFill/>
                </a:ln>
              </p:spPr>
              <p:txBody>
                <a:bodyPr vert="horz" wrap="square" lIns="91440" tIns="45720" rIns="91440" bIns="45720" numCol="1" anchor="t" anchorCtr="0" compatLnSpc="1"/>
                <a:lstStyle/>
                <a:p>
                  <a:endParaRPr lang="zh-CN" altLang="en-US" sz="1600"/>
                </a:p>
              </p:txBody>
            </p:sp>
          </p:grpSp>
          <p:grpSp>
            <p:nvGrpSpPr>
              <p:cNvPr id="43" name="组合 42"/>
              <p:cNvGrpSpPr/>
              <p:nvPr/>
            </p:nvGrpSpPr>
            <p:grpSpPr>
              <a:xfrm>
                <a:off x="4808905" y="1494561"/>
                <a:ext cx="3441569" cy="1928234"/>
                <a:chOff x="4591844" y="1956746"/>
                <a:chExt cx="5551187" cy="3110206"/>
              </a:xfrm>
            </p:grpSpPr>
            <p:sp>
              <p:nvSpPr>
                <p:cNvPr id="22" name="Freeform 20"/>
                <p:cNvSpPr/>
                <p:nvPr/>
              </p:nvSpPr>
              <p:spPr bwMode="auto">
                <a:xfrm>
                  <a:off x="7081183" y="1993779"/>
                  <a:ext cx="277813" cy="1366838"/>
                </a:xfrm>
                <a:custGeom>
                  <a:avLst/>
                  <a:gdLst>
                    <a:gd name="T0" fmla="*/ 171 w 175"/>
                    <a:gd name="T1" fmla="*/ 268 h 861"/>
                    <a:gd name="T2" fmla="*/ 167 w 175"/>
                    <a:gd name="T3" fmla="*/ 251 h 861"/>
                    <a:gd name="T4" fmla="*/ 102 w 175"/>
                    <a:gd name="T5" fmla="*/ 0 h 861"/>
                    <a:gd name="T6" fmla="*/ 0 w 175"/>
                    <a:gd name="T7" fmla="*/ 657 h 861"/>
                    <a:gd name="T8" fmla="*/ 47 w 175"/>
                    <a:gd name="T9" fmla="*/ 838 h 861"/>
                    <a:gd name="T10" fmla="*/ 50 w 175"/>
                    <a:gd name="T11" fmla="*/ 849 h 861"/>
                    <a:gd name="T12" fmla="*/ 53 w 175"/>
                    <a:gd name="T13" fmla="*/ 861 h 861"/>
                    <a:gd name="T14" fmla="*/ 175 w 175"/>
                    <a:gd name="T15" fmla="*/ 285 h 861"/>
                    <a:gd name="T16" fmla="*/ 171 w 175"/>
                    <a:gd name="T17" fmla="*/ 268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861">
                      <a:moveTo>
                        <a:pt x="171" y="268"/>
                      </a:moveTo>
                      <a:lnTo>
                        <a:pt x="167" y="251"/>
                      </a:lnTo>
                      <a:lnTo>
                        <a:pt x="102" y="0"/>
                      </a:lnTo>
                      <a:lnTo>
                        <a:pt x="0" y="657"/>
                      </a:lnTo>
                      <a:lnTo>
                        <a:pt x="47" y="838"/>
                      </a:lnTo>
                      <a:lnTo>
                        <a:pt x="50" y="849"/>
                      </a:lnTo>
                      <a:lnTo>
                        <a:pt x="53" y="861"/>
                      </a:lnTo>
                      <a:lnTo>
                        <a:pt x="175" y="285"/>
                      </a:lnTo>
                      <a:lnTo>
                        <a:pt x="171" y="268"/>
                      </a:ln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sz="1600"/>
                </a:p>
              </p:txBody>
            </p:sp>
            <p:sp>
              <p:nvSpPr>
                <p:cNvPr id="23" name="Freeform 21"/>
                <p:cNvSpPr/>
                <p:nvPr/>
              </p:nvSpPr>
              <p:spPr bwMode="auto">
                <a:xfrm>
                  <a:off x="7292638" y="3109791"/>
                  <a:ext cx="377825" cy="1092200"/>
                </a:xfrm>
                <a:custGeom>
                  <a:avLst/>
                  <a:gdLst>
                    <a:gd name="T0" fmla="*/ 163 w 238"/>
                    <a:gd name="T1" fmla="*/ 33 h 688"/>
                    <a:gd name="T2" fmla="*/ 158 w 238"/>
                    <a:gd name="T3" fmla="*/ 16 h 688"/>
                    <a:gd name="T4" fmla="*/ 154 w 238"/>
                    <a:gd name="T5" fmla="*/ 0 h 688"/>
                    <a:gd name="T6" fmla="*/ 0 w 238"/>
                    <a:gd name="T7" fmla="*/ 457 h 688"/>
                    <a:gd name="T8" fmla="*/ 4 w 238"/>
                    <a:gd name="T9" fmla="*/ 469 h 688"/>
                    <a:gd name="T10" fmla="*/ 7 w 238"/>
                    <a:gd name="T11" fmla="*/ 482 h 688"/>
                    <a:gd name="T12" fmla="*/ 60 w 238"/>
                    <a:gd name="T13" fmla="*/ 688 h 688"/>
                    <a:gd name="T14" fmla="*/ 238 w 238"/>
                    <a:gd name="T15" fmla="*/ 322 h 688"/>
                    <a:gd name="T16" fmla="*/ 163 w 238"/>
                    <a:gd name="T17" fmla="*/ 33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8" h="688">
                      <a:moveTo>
                        <a:pt x="163" y="33"/>
                      </a:moveTo>
                      <a:lnTo>
                        <a:pt x="158" y="16"/>
                      </a:lnTo>
                      <a:lnTo>
                        <a:pt x="154" y="0"/>
                      </a:lnTo>
                      <a:lnTo>
                        <a:pt x="0" y="457"/>
                      </a:lnTo>
                      <a:lnTo>
                        <a:pt x="4" y="469"/>
                      </a:lnTo>
                      <a:lnTo>
                        <a:pt x="7" y="482"/>
                      </a:lnTo>
                      <a:lnTo>
                        <a:pt x="60" y="688"/>
                      </a:lnTo>
                      <a:lnTo>
                        <a:pt x="238" y="322"/>
                      </a:lnTo>
                      <a:lnTo>
                        <a:pt x="163" y="33"/>
                      </a:ln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sz="1600"/>
                </a:p>
              </p:txBody>
            </p:sp>
            <p:sp>
              <p:nvSpPr>
                <p:cNvPr id="24" name="Freeform 22"/>
                <p:cNvSpPr/>
                <p:nvPr/>
              </p:nvSpPr>
              <p:spPr bwMode="auto">
                <a:xfrm>
                  <a:off x="7382808" y="3614616"/>
                  <a:ext cx="1874838" cy="1090613"/>
                </a:xfrm>
                <a:custGeom>
                  <a:avLst/>
                  <a:gdLst>
                    <a:gd name="T0" fmla="*/ 869 w 869"/>
                    <a:gd name="T1" fmla="*/ 329 h 505"/>
                    <a:gd name="T2" fmla="*/ 528 w 869"/>
                    <a:gd name="T3" fmla="*/ 505 h 505"/>
                    <a:gd name="T4" fmla="*/ 517 w 869"/>
                    <a:gd name="T5" fmla="*/ 491 h 505"/>
                    <a:gd name="T6" fmla="*/ 505 w 869"/>
                    <a:gd name="T7" fmla="*/ 477 h 505"/>
                    <a:gd name="T8" fmla="*/ 492 w 869"/>
                    <a:gd name="T9" fmla="*/ 464 h 505"/>
                    <a:gd name="T10" fmla="*/ 480 w 869"/>
                    <a:gd name="T11" fmla="*/ 451 h 505"/>
                    <a:gd name="T12" fmla="*/ 386 w 869"/>
                    <a:gd name="T13" fmla="*/ 375 h 505"/>
                    <a:gd name="T14" fmla="*/ 281 w 869"/>
                    <a:gd name="T15" fmla="*/ 318 h 505"/>
                    <a:gd name="T16" fmla="*/ 166 w 869"/>
                    <a:gd name="T17" fmla="*/ 282 h 505"/>
                    <a:gd name="T18" fmla="*/ 43 w 869"/>
                    <a:gd name="T19" fmla="*/ 270 h 505"/>
                    <a:gd name="T20" fmla="*/ 37 w 869"/>
                    <a:gd name="T21" fmla="*/ 270 h 505"/>
                    <a:gd name="T22" fmla="*/ 31 w 869"/>
                    <a:gd name="T23" fmla="*/ 270 h 505"/>
                    <a:gd name="T24" fmla="*/ 25 w 869"/>
                    <a:gd name="T25" fmla="*/ 270 h 505"/>
                    <a:gd name="T26" fmla="*/ 19 w 869"/>
                    <a:gd name="T27" fmla="*/ 270 h 505"/>
                    <a:gd name="T28" fmla="*/ 15 w 869"/>
                    <a:gd name="T29" fmla="*/ 271 h 505"/>
                    <a:gd name="T30" fmla="*/ 10 w 869"/>
                    <a:gd name="T31" fmla="*/ 271 h 505"/>
                    <a:gd name="T32" fmla="*/ 5 w 869"/>
                    <a:gd name="T33" fmla="*/ 271 h 505"/>
                    <a:gd name="T34" fmla="*/ 0 w 869"/>
                    <a:gd name="T35" fmla="*/ 272 h 505"/>
                    <a:gd name="T36" fmla="*/ 131 w 869"/>
                    <a:gd name="T37" fmla="*/ 3 h 505"/>
                    <a:gd name="T38" fmla="*/ 137 w 869"/>
                    <a:gd name="T39" fmla="*/ 2 h 505"/>
                    <a:gd name="T40" fmla="*/ 144 w 869"/>
                    <a:gd name="T41" fmla="*/ 2 h 505"/>
                    <a:gd name="T42" fmla="*/ 151 w 869"/>
                    <a:gd name="T43" fmla="*/ 1 h 505"/>
                    <a:gd name="T44" fmla="*/ 158 w 869"/>
                    <a:gd name="T45" fmla="*/ 1 h 505"/>
                    <a:gd name="T46" fmla="*/ 166 w 869"/>
                    <a:gd name="T47" fmla="*/ 1 h 505"/>
                    <a:gd name="T48" fmla="*/ 174 w 869"/>
                    <a:gd name="T49" fmla="*/ 1 h 505"/>
                    <a:gd name="T50" fmla="*/ 182 w 869"/>
                    <a:gd name="T51" fmla="*/ 0 h 505"/>
                    <a:gd name="T52" fmla="*/ 190 w 869"/>
                    <a:gd name="T53" fmla="*/ 0 h 505"/>
                    <a:gd name="T54" fmla="*/ 362 w 869"/>
                    <a:gd name="T55" fmla="*/ 18 h 505"/>
                    <a:gd name="T56" fmla="*/ 523 w 869"/>
                    <a:gd name="T57" fmla="*/ 68 h 505"/>
                    <a:gd name="T58" fmla="*/ 670 w 869"/>
                    <a:gd name="T59" fmla="*/ 147 h 505"/>
                    <a:gd name="T60" fmla="*/ 800 w 869"/>
                    <a:gd name="T61" fmla="*/ 254 h 505"/>
                    <a:gd name="T62" fmla="*/ 818 w 869"/>
                    <a:gd name="T63" fmla="*/ 272 h 505"/>
                    <a:gd name="T64" fmla="*/ 836 w 869"/>
                    <a:gd name="T65" fmla="*/ 290 h 505"/>
                    <a:gd name="T66" fmla="*/ 853 w 869"/>
                    <a:gd name="T67" fmla="*/ 310 h 505"/>
                    <a:gd name="T68" fmla="*/ 869 w 869"/>
                    <a:gd name="T69" fmla="*/ 329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69" h="505">
                      <a:moveTo>
                        <a:pt x="869" y="329"/>
                      </a:moveTo>
                      <a:cubicBezTo>
                        <a:pt x="528" y="505"/>
                        <a:pt x="528" y="505"/>
                        <a:pt x="528" y="505"/>
                      </a:cubicBezTo>
                      <a:cubicBezTo>
                        <a:pt x="525" y="500"/>
                        <a:pt x="521" y="496"/>
                        <a:pt x="517" y="491"/>
                      </a:cubicBezTo>
                      <a:cubicBezTo>
                        <a:pt x="513" y="487"/>
                        <a:pt x="509" y="482"/>
                        <a:pt x="505" y="477"/>
                      </a:cubicBezTo>
                      <a:cubicBezTo>
                        <a:pt x="501" y="473"/>
                        <a:pt x="496" y="469"/>
                        <a:pt x="492" y="464"/>
                      </a:cubicBezTo>
                      <a:cubicBezTo>
                        <a:pt x="488" y="460"/>
                        <a:pt x="484" y="455"/>
                        <a:pt x="480" y="451"/>
                      </a:cubicBezTo>
                      <a:cubicBezTo>
                        <a:pt x="451" y="423"/>
                        <a:pt x="419" y="397"/>
                        <a:pt x="386" y="375"/>
                      </a:cubicBezTo>
                      <a:cubicBezTo>
                        <a:pt x="353" y="353"/>
                        <a:pt x="318" y="333"/>
                        <a:pt x="281" y="318"/>
                      </a:cubicBezTo>
                      <a:cubicBezTo>
                        <a:pt x="244" y="302"/>
                        <a:pt x="206" y="290"/>
                        <a:pt x="166" y="282"/>
                      </a:cubicBezTo>
                      <a:cubicBezTo>
                        <a:pt x="126" y="274"/>
                        <a:pt x="85" y="270"/>
                        <a:pt x="43" y="270"/>
                      </a:cubicBezTo>
                      <a:cubicBezTo>
                        <a:pt x="41" y="270"/>
                        <a:pt x="39" y="270"/>
                        <a:pt x="37" y="270"/>
                      </a:cubicBezTo>
                      <a:cubicBezTo>
                        <a:pt x="35" y="270"/>
                        <a:pt x="33" y="270"/>
                        <a:pt x="31" y="270"/>
                      </a:cubicBezTo>
                      <a:cubicBezTo>
                        <a:pt x="29" y="270"/>
                        <a:pt x="27" y="270"/>
                        <a:pt x="25" y="270"/>
                      </a:cubicBezTo>
                      <a:cubicBezTo>
                        <a:pt x="23" y="270"/>
                        <a:pt x="21" y="270"/>
                        <a:pt x="19" y="270"/>
                      </a:cubicBezTo>
                      <a:cubicBezTo>
                        <a:pt x="18" y="270"/>
                        <a:pt x="16" y="270"/>
                        <a:pt x="15" y="271"/>
                      </a:cubicBezTo>
                      <a:cubicBezTo>
                        <a:pt x="13" y="271"/>
                        <a:pt x="11" y="271"/>
                        <a:pt x="10" y="271"/>
                      </a:cubicBezTo>
                      <a:cubicBezTo>
                        <a:pt x="8" y="271"/>
                        <a:pt x="7" y="271"/>
                        <a:pt x="5" y="271"/>
                      </a:cubicBezTo>
                      <a:cubicBezTo>
                        <a:pt x="4" y="271"/>
                        <a:pt x="2" y="271"/>
                        <a:pt x="0" y="272"/>
                      </a:cubicBezTo>
                      <a:cubicBezTo>
                        <a:pt x="131" y="3"/>
                        <a:pt x="131" y="3"/>
                        <a:pt x="131" y="3"/>
                      </a:cubicBezTo>
                      <a:cubicBezTo>
                        <a:pt x="133" y="3"/>
                        <a:pt x="135" y="3"/>
                        <a:pt x="137" y="2"/>
                      </a:cubicBezTo>
                      <a:cubicBezTo>
                        <a:pt x="140" y="2"/>
                        <a:pt x="142" y="2"/>
                        <a:pt x="144" y="2"/>
                      </a:cubicBezTo>
                      <a:cubicBezTo>
                        <a:pt x="146" y="2"/>
                        <a:pt x="149" y="2"/>
                        <a:pt x="151" y="1"/>
                      </a:cubicBezTo>
                      <a:cubicBezTo>
                        <a:pt x="153" y="1"/>
                        <a:pt x="155" y="1"/>
                        <a:pt x="158" y="1"/>
                      </a:cubicBezTo>
                      <a:cubicBezTo>
                        <a:pt x="160" y="1"/>
                        <a:pt x="163" y="1"/>
                        <a:pt x="166" y="1"/>
                      </a:cubicBezTo>
                      <a:cubicBezTo>
                        <a:pt x="168" y="1"/>
                        <a:pt x="171" y="1"/>
                        <a:pt x="174" y="1"/>
                      </a:cubicBezTo>
                      <a:cubicBezTo>
                        <a:pt x="177" y="1"/>
                        <a:pt x="179" y="1"/>
                        <a:pt x="182" y="0"/>
                      </a:cubicBezTo>
                      <a:cubicBezTo>
                        <a:pt x="185" y="0"/>
                        <a:pt x="187" y="0"/>
                        <a:pt x="190" y="0"/>
                      </a:cubicBezTo>
                      <a:cubicBezTo>
                        <a:pt x="249" y="0"/>
                        <a:pt x="306" y="6"/>
                        <a:pt x="362" y="18"/>
                      </a:cubicBezTo>
                      <a:cubicBezTo>
                        <a:pt x="418" y="29"/>
                        <a:pt x="471" y="46"/>
                        <a:pt x="523" y="68"/>
                      </a:cubicBezTo>
                      <a:cubicBezTo>
                        <a:pt x="574" y="89"/>
                        <a:pt x="624" y="116"/>
                        <a:pt x="670" y="147"/>
                      </a:cubicBezTo>
                      <a:cubicBezTo>
                        <a:pt x="716" y="178"/>
                        <a:pt x="760" y="214"/>
                        <a:pt x="800" y="254"/>
                      </a:cubicBezTo>
                      <a:cubicBezTo>
                        <a:pt x="806" y="260"/>
                        <a:pt x="812" y="266"/>
                        <a:pt x="818" y="272"/>
                      </a:cubicBezTo>
                      <a:cubicBezTo>
                        <a:pt x="824" y="278"/>
                        <a:pt x="830" y="284"/>
                        <a:pt x="836" y="290"/>
                      </a:cubicBezTo>
                      <a:cubicBezTo>
                        <a:pt x="841" y="297"/>
                        <a:pt x="847" y="303"/>
                        <a:pt x="853" y="310"/>
                      </a:cubicBezTo>
                      <a:cubicBezTo>
                        <a:pt x="858" y="316"/>
                        <a:pt x="864" y="323"/>
                        <a:pt x="869" y="329"/>
                      </a:cubicBez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sz="1600"/>
                </a:p>
              </p:txBody>
            </p:sp>
            <p:sp>
              <p:nvSpPr>
                <p:cNvPr id="25" name="Freeform 23"/>
                <p:cNvSpPr/>
                <p:nvPr/>
              </p:nvSpPr>
              <p:spPr bwMode="auto">
                <a:xfrm>
                  <a:off x="7382808" y="3614616"/>
                  <a:ext cx="1874838" cy="1093788"/>
                </a:xfrm>
                <a:custGeom>
                  <a:avLst/>
                  <a:gdLst>
                    <a:gd name="T0" fmla="*/ 869 w 869"/>
                    <a:gd name="T1" fmla="*/ 329 h 506"/>
                    <a:gd name="T2" fmla="*/ 600 w 869"/>
                    <a:gd name="T3" fmla="*/ 468 h 506"/>
                    <a:gd name="T4" fmla="*/ 542 w 869"/>
                    <a:gd name="T5" fmla="*/ 498 h 506"/>
                    <a:gd name="T6" fmla="*/ 530 w 869"/>
                    <a:gd name="T7" fmla="*/ 504 h 506"/>
                    <a:gd name="T8" fmla="*/ 496 w 869"/>
                    <a:gd name="T9" fmla="*/ 469 h 506"/>
                    <a:gd name="T10" fmla="*/ 181 w 869"/>
                    <a:gd name="T11" fmla="*/ 285 h 506"/>
                    <a:gd name="T12" fmla="*/ 0 w 869"/>
                    <a:gd name="T13" fmla="*/ 272 h 506"/>
                    <a:gd name="T14" fmla="*/ 131 w 869"/>
                    <a:gd name="T15" fmla="*/ 3 h 506"/>
                    <a:gd name="T16" fmla="*/ 162 w 869"/>
                    <a:gd name="T17" fmla="*/ 1 h 506"/>
                    <a:gd name="T18" fmla="*/ 236 w 869"/>
                    <a:gd name="T19" fmla="*/ 2 h 506"/>
                    <a:gd name="T20" fmla="*/ 419 w 869"/>
                    <a:gd name="T21" fmla="*/ 31 h 506"/>
                    <a:gd name="T22" fmla="*/ 740 w 869"/>
                    <a:gd name="T23" fmla="*/ 200 h 506"/>
                    <a:gd name="T24" fmla="*/ 869 w 869"/>
                    <a:gd name="T25" fmla="*/ 329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9" h="506">
                      <a:moveTo>
                        <a:pt x="869" y="329"/>
                      </a:moveTo>
                      <a:cubicBezTo>
                        <a:pt x="779" y="375"/>
                        <a:pt x="690" y="422"/>
                        <a:pt x="600" y="468"/>
                      </a:cubicBezTo>
                      <a:cubicBezTo>
                        <a:pt x="581" y="478"/>
                        <a:pt x="561" y="488"/>
                        <a:pt x="542" y="498"/>
                      </a:cubicBezTo>
                      <a:cubicBezTo>
                        <a:pt x="538" y="500"/>
                        <a:pt x="534" y="502"/>
                        <a:pt x="530" y="504"/>
                      </a:cubicBezTo>
                      <a:cubicBezTo>
                        <a:pt x="526" y="506"/>
                        <a:pt x="501" y="473"/>
                        <a:pt x="496" y="469"/>
                      </a:cubicBezTo>
                      <a:cubicBezTo>
                        <a:pt x="411" y="377"/>
                        <a:pt x="300" y="313"/>
                        <a:pt x="181" y="285"/>
                      </a:cubicBezTo>
                      <a:cubicBezTo>
                        <a:pt x="121" y="272"/>
                        <a:pt x="61" y="268"/>
                        <a:pt x="0" y="272"/>
                      </a:cubicBezTo>
                      <a:cubicBezTo>
                        <a:pt x="43" y="183"/>
                        <a:pt x="131" y="3"/>
                        <a:pt x="131" y="3"/>
                      </a:cubicBezTo>
                      <a:cubicBezTo>
                        <a:pt x="131" y="3"/>
                        <a:pt x="153" y="1"/>
                        <a:pt x="162" y="1"/>
                      </a:cubicBezTo>
                      <a:cubicBezTo>
                        <a:pt x="186" y="0"/>
                        <a:pt x="211" y="0"/>
                        <a:pt x="236" y="2"/>
                      </a:cubicBezTo>
                      <a:cubicBezTo>
                        <a:pt x="298" y="5"/>
                        <a:pt x="359" y="15"/>
                        <a:pt x="419" y="31"/>
                      </a:cubicBezTo>
                      <a:cubicBezTo>
                        <a:pt x="536" y="64"/>
                        <a:pt x="645" y="122"/>
                        <a:pt x="740" y="200"/>
                      </a:cubicBezTo>
                      <a:cubicBezTo>
                        <a:pt x="787" y="238"/>
                        <a:pt x="830" y="282"/>
                        <a:pt x="869" y="329"/>
                      </a:cubicBez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sz="1600"/>
                </a:p>
              </p:txBody>
            </p:sp>
            <p:sp>
              <p:nvSpPr>
                <p:cNvPr id="36" name="Freeform 32"/>
                <p:cNvSpPr/>
                <p:nvPr/>
              </p:nvSpPr>
              <p:spPr bwMode="auto">
                <a:xfrm>
                  <a:off x="4591844" y="4158266"/>
                  <a:ext cx="1022350" cy="430213"/>
                </a:xfrm>
                <a:custGeom>
                  <a:avLst/>
                  <a:gdLst>
                    <a:gd name="T0" fmla="*/ 379 w 644"/>
                    <a:gd name="T1" fmla="*/ 0 h 271"/>
                    <a:gd name="T2" fmla="*/ 644 w 644"/>
                    <a:gd name="T3" fmla="*/ 271 h 271"/>
                    <a:gd name="T4" fmla="*/ 372 w 644"/>
                    <a:gd name="T5" fmla="*/ 271 h 271"/>
                    <a:gd name="T6" fmla="*/ 0 w 644"/>
                    <a:gd name="T7" fmla="*/ 2 h 271"/>
                    <a:gd name="T8" fmla="*/ 379 w 644"/>
                    <a:gd name="T9" fmla="*/ 0 h 271"/>
                  </a:gdLst>
                  <a:ahLst/>
                  <a:cxnLst>
                    <a:cxn ang="0">
                      <a:pos x="T0" y="T1"/>
                    </a:cxn>
                    <a:cxn ang="0">
                      <a:pos x="T2" y="T3"/>
                    </a:cxn>
                    <a:cxn ang="0">
                      <a:pos x="T4" y="T5"/>
                    </a:cxn>
                    <a:cxn ang="0">
                      <a:pos x="T6" y="T7"/>
                    </a:cxn>
                    <a:cxn ang="0">
                      <a:pos x="T8" y="T9"/>
                    </a:cxn>
                  </a:cxnLst>
                  <a:rect l="0" t="0" r="r" b="b"/>
                  <a:pathLst>
                    <a:path w="644" h="271">
                      <a:moveTo>
                        <a:pt x="379" y="0"/>
                      </a:moveTo>
                      <a:lnTo>
                        <a:pt x="644" y="271"/>
                      </a:lnTo>
                      <a:lnTo>
                        <a:pt x="372" y="271"/>
                      </a:lnTo>
                      <a:lnTo>
                        <a:pt x="0" y="2"/>
                      </a:lnTo>
                      <a:lnTo>
                        <a:pt x="379" y="0"/>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sz="1600"/>
                </a:p>
              </p:txBody>
            </p:sp>
            <p:sp>
              <p:nvSpPr>
                <p:cNvPr id="37" name="Freeform 33"/>
                <p:cNvSpPr/>
                <p:nvPr/>
              </p:nvSpPr>
              <p:spPr bwMode="auto">
                <a:xfrm>
                  <a:off x="5799905" y="4158266"/>
                  <a:ext cx="736600" cy="431800"/>
                </a:xfrm>
                <a:custGeom>
                  <a:avLst/>
                  <a:gdLst>
                    <a:gd name="T0" fmla="*/ 433 w 464"/>
                    <a:gd name="T1" fmla="*/ 0 h 272"/>
                    <a:gd name="T2" fmla="*/ 464 w 464"/>
                    <a:gd name="T3" fmla="*/ 271 h 272"/>
                    <a:gd name="T4" fmla="*/ 154 w 464"/>
                    <a:gd name="T5" fmla="*/ 272 h 272"/>
                    <a:gd name="T6" fmla="*/ 0 w 464"/>
                    <a:gd name="T7" fmla="*/ 1 h 272"/>
                    <a:gd name="T8" fmla="*/ 433 w 464"/>
                    <a:gd name="T9" fmla="*/ 0 h 272"/>
                  </a:gdLst>
                  <a:ahLst/>
                  <a:cxnLst>
                    <a:cxn ang="0">
                      <a:pos x="T0" y="T1"/>
                    </a:cxn>
                    <a:cxn ang="0">
                      <a:pos x="T2" y="T3"/>
                    </a:cxn>
                    <a:cxn ang="0">
                      <a:pos x="T4" y="T5"/>
                    </a:cxn>
                    <a:cxn ang="0">
                      <a:pos x="T6" y="T7"/>
                    </a:cxn>
                    <a:cxn ang="0">
                      <a:pos x="T8" y="T9"/>
                    </a:cxn>
                  </a:cxnLst>
                  <a:rect l="0" t="0" r="r" b="b"/>
                  <a:pathLst>
                    <a:path w="464" h="272">
                      <a:moveTo>
                        <a:pt x="433" y="0"/>
                      </a:moveTo>
                      <a:lnTo>
                        <a:pt x="464" y="271"/>
                      </a:lnTo>
                      <a:lnTo>
                        <a:pt x="154" y="272"/>
                      </a:lnTo>
                      <a:lnTo>
                        <a:pt x="0" y="1"/>
                      </a:lnTo>
                      <a:lnTo>
                        <a:pt x="433" y="0"/>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sz="1600"/>
                </a:p>
              </p:txBody>
            </p:sp>
            <p:sp>
              <p:nvSpPr>
                <p:cNvPr id="38" name="Freeform 34"/>
                <p:cNvSpPr/>
                <p:nvPr/>
              </p:nvSpPr>
              <p:spPr bwMode="auto">
                <a:xfrm>
                  <a:off x="5298255" y="4176364"/>
                  <a:ext cx="825500" cy="890588"/>
                </a:xfrm>
                <a:custGeom>
                  <a:avLst/>
                  <a:gdLst>
                    <a:gd name="T0" fmla="*/ 379 w 383"/>
                    <a:gd name="T1" fmla="*/ 258 h 412"/>
                    <a:gd name="T2" fmla="*/ 328 w 383"/>
                    <a:gd name="T3" fmla="*/ 136 h 412"/>
                    <a:gd name="T4" fmla="*/ 250 w 383"/>
                    <a:gd name="T5" fmla="*/ 0 h 412"/>
                    <a:gd name="T6" fmla="*/ 225 w 383"/>
                    <a:gd name="T7" fmla="*/ 203 h 412"/>
                    <a:gd name="T8" fmla="*/ 0 w 383"/>
                    <a:gd name="T9" fmla="*/ 263 h 412"/>
                    <a:gd name="T10" fmla="*/ 148 w 383"/>
                    <a:gd name="T11" fmla="*/ 360 h 412"/>
                    <a:gd name="T12" fmla="*/ 284 w 383"/>
                    <a:gd name="T13" fmla="*/ 397 h 412"/>
                    <a:gd name="T14" fmla="*/ 379 w 383"/>
                    <a:gd name="T15" fmla="*/ 258 h 4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3" h="412">
                      <a:moveTo>
                        <a:pt x="379" y="258"/>
                      </a:moveTo>
                      <a:cubicBezTo>
                        <a:pt x="377" y="212"/>
                        <a:pt x="350" y="174"/>
                        <a:pt x="328" y="136"/>
                      </a:cubicBezTo>
                      <a:cubicBezTo>
                        <a:pt x="302" y="91"/>
                        <a:pt x="276" y="46"/>
                        <a:pt x="250" y="0"/>
                      </a:cubicBezTo>
                      <a:cubicBezTo>
                        <a:pt x="289" y="68"/>
                        <a:pt x="270" y="141"/>
                        <a:pt x="225" y="203"/>
                      </a:cubicBezTo>
                      <a:cubicBezTo>
                        <a:pt x="169" y="279"/>
                        <a:pt x="78" y="314"/>
                        <a:pt x="0" y="263"/>
                      </a:cubicBezTo>
                      <a:cubicBezTo>
                        <a:pt x="50" y="295"/>
                        <a:pt x="99" y="327"/>
                        <a:pt x="148" y="360"/>
                      </a:cubicBezTo>
                      <a:cubicBezTo>
                        <a:pt x="191" y="388"/>
                        <a:pt x="231" y="412"/>
                        <a:pt x="284" y="397"/>
                      </a:cubicBezTo>
                      <a:cubicBezTo>
                        <a:pt x="341" y="381"/>
                        <a:pt x="383" y="321"/>
                        <a:pt x="379" y="258"/>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sz="1600"/>
                </a:p>
              </p:txBody>
            </p:sp>
            <p:sp>
              <p:nvSpPr>
                <p:cNvPr id="39" name="Freeform 35"/>
                <p:cNvSpPr/>
                <p:nvPr/>
              </p:nvSpPr>
              <p:spPr bwMode="auto">
                <a:xfrm>
                  <a:off x="6763809" y="2356453"/>
                  <a:ext cx="520700" cy="1277938"/>
                </a:xfrm>
                <a:custGeom>
                  <a:avLst/>
                  <a:gdLst>
                    <a:gd name="T0" fmla="*/ 231 w 242"/>
                    <a:gd name="T1" fmla="*/ 10 h 591"/>
                    <a:gd name="T2" fmla="*/ 25 w 242"/>
                    <a:gd name="T3" fmla="*/ 165 h 591"/>
                    <a:gd name="T4" fmla="*/ 16 w 242"/>
                    <a:gd name="T5" fmla="*/ 233 h 591"/>
                    <a:gd name="T6" fmla="*/ 10 w 242"/>
                    <a:gd name="T7" fmla="*/ 353 h 591"/>
                    <a:gd name="T8" fmla="*/ 0 w 242"/>
                    <a:gd name="T9" fmla="*/ 591 h 591"/>
                    <a:gd name="T10" fmla="*/ 57 w 242"/>
                    <a:gd name="T11" fmla="*/ 476 h 591"/>
                    <a:gd name="T12" fmla="*/ 120 w 242"/>
                    <a:gd name="T13" fmla="*/ 448 h 591"/>
                    <a:gd name="T14" fmla="*/ 161 w 242"/>
                    <a:gd name="T15" fmla="*/ 446 h 591"/>
                    <a:gd name="T16" fmla="*/ 184 w 242"/>
                    <a:gd name="T17" fmla="*/ 322 h 591"/>
                    <a:gd name="T18" fmla="*/ 242 w 242"/>
                    <a:gd name="T19" fmla="*/ 15 h 591"/>
                    <a:gd name="T20" fmla="*/ 231 w 242"/>
                    <a:gd name="T21" fmla="*/ 1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2" h="591">
                      <a:moveTo>
                        <a:pt x="231" y="10"/>
                      </a:moveTo>
                      <a:cubicBezTo>
                        <a:pt x="138" y="0"/>
                        <a:pt x="52" y="70"/>
                        <a:pt x="25" y="165"/>
                      </a:cubicBezTo>
                      <a:cubicBezTo>
                        <a:pt x="18" y="187"/>
                        <a:pt x="17" y="210"/>
                        <a:pt x="16" y="233"/>
                      </a:cubicBezTo>
                      <a:cubicBezTo>
                        <a:pt x="14" y="273"/>
                        <a:pt x="12" y="313"/>
                        <a:pt x="10" y="353"/>
                      </a:cubicBezTo>
                      <a:cubicBezTo>
                        <a:pt x="7" y="432"/>
                        <a:pt x="3" y="512"/>
                        <a:pt x="0" y="591"/>
                      </a:cubicBezTo>
                      <a:cubicBezTo>
                        <a:pt x="1" y="546"/>
                        <a:pt x="23" y="503"/>
                        <a:pt x="57" y="476"/>
                      </a:cubicBezTo>
                      <a:cubicBezTo>
                        <a:pt x="76" y="462"/>
                        <a:pt x="97" y="452"/>
                        <a:pt x="120" y="448"/>
                      </a:cubicBezTo>
                      <a:cubicBezTo>
                        <a:pt x="124" y="447"/>
                        <a:pt x="161" y="447"/>
                        <a:pt x="161" y="446"/>
                      </a:cubicBezTo>
                      <a:cubicBezTo>
                        <a:pt x="169" y="405"/>
                        <a:pt x="176" y="363"/>
                        <a:pt x="184" y="322"/>
                      </a:cubicBezTo>
                      <a:cubicBezTo>
                        <a:pt x="203" y="220"/>
                        <a:pt x="222" y="118"/>
                        <a:pt x="242" y="15"/>
                      </a:cubicBezTo>
                      <a:cubicBezTo>
                        <a:pt x="240" y="15"/>
                        <a:pt x="233" y="10"/>
                        <a:pt x="231" y="10"/>
                      </a:cubicBez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sz="1600"/>
                </a:p>
              </p:txBody>
            </p:sp>
            <p:sp>
              <p:nvSpPr>
                <p:cNvPr id="40" name="Freeform 36"/>
                <p:cNvSpPr/>
                <p:nvPr/>
              </p:nvSpPr>
              <p:spPr bwMode="auto">
                <a:xfrm>
                  <a:off x="6818542" y="2766631"/>
                  <a:ext cx="735013" cy="1131888"/>
                </a:xfrm>
                <a:custGeom>
                  <a:avLst/>
                  <a:gdLst>
                    <a:gd name="T0" fmla="*/ 240 w 341"/>
                    <a:gd name="T1" fmla="*/ 438 h 524"/>
                    <a:gd name="T2" fmla="*/ 341 w 341"/>
                    <a:gd name="T3" fmla="*/ 137 h 524"/>
                    <a:gd name="T4" fmla="*/ 140 w 341"/>
                    <a:gd name="T5" fmla="*/ 178 h 524"/>
                    <a:gd name="T6" fmla="*/ 24 w 341"/>
                    <a:gd name="T7" fmla="*/ 0 h 524"/>
                    <a:gd name="T8" fmla="*/ 9 w 341"/>
                    <a:gd name="T9" fmla="*/ 241 h 524"/>
                    <a:gd name="T10" fmla="*/ 3 w 341"/>
                    <a:gd name="T11" fmla="*/ 347 h 524"/>
                    <a:gd name="T12" fmla="*/ 4 w 341"/>
                    <a:gd name="T13" fmla="*/ 411 h 524"/>
                    <a:gd name="T14" fmla="*/ 76 w 341"/>
                    <a:gd name="T15" fmla="*/ 507 h 524"/>
                    <a:gd name="T16" fmla="*/ 174 w 341"/>
                    <a:gd name="T17" fmla="*/ 512 h 524"/>
                    <a:gd name="T18" fmla="*/ 218 w 341"/>
                    <a:gd name="T19" fmla="*/ 487 h 524"/>
                    <a:gd name="T20" fmla="*/ 240 w 341"/>
                    <a:gd name="T21" fmla="*/ 438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1" h="524">
                      <a:moveTo>
                        <a:pt x="240" y="438"/>
                      </a:moveTo>
                      <a:cubicBezTo>
                        <a:pt x="274" y="337"/>
                        <a:pt x="308" y="237"/>
                        <a:pt x="341" y="137"/>
                      </a:cubicBezTo>
                      <a:cubicBezTo>
                        <a:pt x="290" y="199"/>
                        <a:pt x="211" y="212"/>
                        <a:pt x="140" y="178"/>
                      </a:cubicBezTo>
                      <a:cubicBezTo>
                        <a:pt x="71" y="147"/>
                        <a:pt x="19" y="78"/>
                        <a:pt x="24" y="0"/>
                      </a:cubicBezTo>
                      <a:cubicBezTo>
                        <a:pt x="19" y="80"/>
                        <a:pt x="14" y="161"/>
                        <a:pt x="9" y="241"/>
                      </a:cubicBezTo>
                      <a:cubicBezTo>
                        <a:pt x="7" y="277"/>
                        <a:pt x="5" y="312"/>
                        <a:pt x="3" y="347"/>
                      </a:cubicBezTo>
                      <a:cubicBezTo>
                        <a:pt x="1" y="369"/>
                        <a:pt x="0" y="390"/>
                        <a:pt x="4" y="411"/>
                      </a:cubicBezTo>
                      <a:cubicBezTo>
                        <a:pt x="12" y="453"/>
                        <a:pt x="40" y="489"/>
                        <a:pt x="76" y="507"/>
                      </a:cubicBezTo>
                      <a:cubicBezTo>
                        <a:pt x="106" y="523"/>
                        <a:pt x="142" y="524"/>
                        <a:pt x="174" y="512"/>
                      </a:cubicBezTo>
                      <a:cubicBezTo>
                        <a:pt x="190" y="507"/>
                        <a:pt x="206" y="499"/>
                        <a:pt x="218" y="487"/>
                      </a:cubicBezTo>
                      <a:cubicBezTo>
                        <a:pt x="231" y="475"/>
                        <a:pt x="235" y="454"/>
                        <a:pt x="240" y="438"/>
                      </a:cubicBezTo>
                      <a:close/>
                    </a:path>
                  </a:pathLst>
                </a:custGeom>
                <a:solidFill>
                  <a:schemeClr val="accent4">
                    <a:lumMod val="75000"/>
                  </a:schemeClr>
                </a:solidFill>
                <a:ln>
                  <a:noFill/>
                </a:ln>
              </p:spPr>
              <p:txBody>
                <a:bodyPr vert="horz" wrap="square" lIns="91440" tIns="45720" rIns="91440" bIns="45720" numCol="1" anchor="t" anchorCtr="0" compatLnSpc="1"/>
                <a:lstStyle/>
                <a:p>
                  <a:endParaRPr lang="zh-CN" altLang="en-US" sz="1600"/>
                </a:p>
              </p:txBody>
            </p:sp>
            <p:sp>
              <p:nvSpPr>
                <p:cNvPr id="41" name="Freeform 37"/>
                <p:cNvSpPr/>
                <p:nvPr/>
              </p:nvSpPr>
              <p:spPr bwMode="auto">
                <a:xfrm>
                  <a:off x="6482609" y="3637058"/>
                  <a:ext cx="1114425" cy="952500"/>
                </a:xfrm>
                <a:custGeom>
                  <a:avLst/>
                  <a:gdLst>
                    <a:gd name="T0" fmla="*/ 517 w 517"/>
                    <a:gd name="T1" fmla="*/ 0 h 441"/>
                    <a:gd name="T2" fmla="*/ 394 w 517"/>
                    <a:gd name="T3" fmla="*/ 268 h 441"/>
                    <a:gd name="T4" fmla="*/ 290 w 517"/>
                    <a:gd name="T5" fmla="*/ 288 h 441"/>
                    <a:gd name="T6" fmla="*/ 192 w 517"/>
                    <a:gd name="T7" fmla="*/ 324 h 441"/>
                    <a:gd name="T8" fmla="*/ 103 w 517"/>
                    <a:gd name="T9" fmla="*/ 376 h 441"/>
                    <a:gd name="T10" fmla="*/ 23 w 517"/>
                    <a:gd name="T11" fmla="*/ 441 h 441"/>
                    <a:gd name="T12" fmla="*/ 0 w 517"/>
                    <a:gd name="T13" fmla="*/ 242 h 441"/>
                    <a:gd name="T14" fmla="*/ 111 w 517"/>
                    <a:gd name="T15" fmla="*/ 151 h 441"/>
                    <a:gd name="T16" fmla="*/ 236 w 517"/>
                    <a:gd name="T17" fmla="*/ 78 h 441"/>
                    <a:gd name="T18" fmla="*/ 371 w 517"/>
                    <a:gd name="T19" fmla="*/ 27 h 441"/>
                    <a:gd name="T20" fmla="*/ 517 w 517"/>
                    <a:gd name="T21" fmla="*/ 0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7" h="441">
                      <a:moveTo>
                        <a:pt x="517" y="0"/>
                      </a:moveTo>
                      <a:cubicBezTo>
                        <a:pt x="394" y="268"/>
                        <a:pt x="394" y="268"/>
                        <a:pt x="394" y="268"/>
                      </a:cubicBezTo>
                      <a:cubicBezTo>
                        <a:pt x="358" y="272"/>
                        <a:pt x="323" y="278"/>
                        <a:pt x="290" y="288"/>
                      </a:cubicBezTo>
                      <a:cubicBezTo>
                        <a:pt x="256" y="297"/>
                        <a:pt x="223" y="309"/>
                        <a:pt x="192" y="324"/>
                      </a:cubicBezTo>
                      <a:cubicBezTo>
                        <a:pt x="161" y="339"/>
                        <a:pt x="131" y="356"/>
                        <a:pt x="103" y="376"/>
                      </a:cubicBezTo>
                      <a:cubicBezTo>
                        <a:pt x="75" y="396"/>
                        <a:pt x="48" y="417"/>
                        <a:pt x="23" y="441"/>
                      </a:cubicBezTo>
                      <a:cubicBezTo>
                        <a:pt x="0" y="242"/>
                        <a:pt x="0" y="242"/>
                        <a:pt x="0" y="242"/>
                      </a:cubicBezTo>
                      <a:cubicBezTo>
                        <a:pt x="34" y="209"/>
                        <a:pt x="72" y="178"/>
                        <a:pt x="111" y="151"/>
                      </a:cubicBezTo>
                      <a:cubicBezTo>
                        <a:pt x="151" y="123"/>
                        <a:pt x="192" y="99"/>
                        <a:pt x="236" y="78"/>
                      </a:cubicBezTo>
                      <a:cubicBezTo>
                        <a:pt x="279" y="58"/>
                        <a:pt x="324" y="41"/>
                        <a:pt x="371" y="27"/>
                      </a:cubicBezTo>
                      <a:cubicBezTo>
                        <a:pt x="419" y="14"/>
                        <a:pt x="467" y="5"/>
                        <a:pt x="517" y="0"/>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sz="1600"/>
                </a:p>
              </p:txBody>
            </p:sp>
            <p:grpSp>
              <p:nvGrpSpPr>
                <p:cNvPr id="32" name="组合 31"/>
                <p:cNvGrpSpPr/>
                <p:nvPr/>
              </p:nvGrpSpPr>
              <p:grpSpPr>
                <a:xfrm>
                  <a:off x="4591844" y="2020888"/>
                  <a:ext cx="3011488" cy="2817813"/>
                  <a:chOff x="4591844" y="2020888"/>
                  <a:chExt cx="3011488" cy="2817813"/>
                </a:xfrm>
              </p:grpSpPr>
              <p:sp>
                <p:nvSpPr>
                  <p:cNvPr id="30" name="Freeform 27"/>
                  <p:cNvSpPr/>
                  <p:nvPr/>
                </p:nvSpPr>
                <p:spPr bwMode="auto">
                  <a:xfrm>
                    <a:off x="4591844" y="2020888"/>
                    <a:ext cx="3011488" cy="2817813"/>
                  </a:xfrm>
                  <a:custGeom>
                    <a:avLst/>
                    <a:gdLst>
                      <a:gd name="T0" fmla="*/ 1204 w 1399"/>
                      <a:gd name="T1" fmla="*/ 0 h 1305"/>
                      <a:gd name="T2" fmla="*/ 1250 w 1399"/>
                      <a:gd name="T3" fmla="*/ 176 h 1305"/>
                      <a:gd name="T4" fmla="*/ 1032 w 1399"/>
                      <a:gd name="T5" fmla="*/ 445 h 1305"/>
                      <a:gd name="T6" fmla="*/ 1348 w 1399"/>
                      <a:gd name="T7" fmla="*/ 556 h 1305"/>
                      <a:gd name="T8" fmla="*/ 1399 w 1399"/>
                      <a:gd name="T9" fmla="*/ 752 h 1305"/>
                      <a:gd name="T10" fmla="*/ 1051 w 1399"/>
                      <a:gd name="T11" fmla="*/ 866 h 1305"/>
                      <a:gd name="T12" fmla="*/ 904 w 1399"/>
                      <a:gd name="T13" fmla="*/ 973 h 1305"/>
                      <a:gd name="T14" fmla="*/ 882 w 1399"/>
                      <a:gd name="T15" fmla="*/ 995 h 1305"/>
                      <a:gd name="T16" fmla="*/ 855 w 1399"/>
                      <a:gd name="T17" fmla="*/ 994 h 1305"/>
                      <a:gd name="T18" fmla="*/ 564 w 1399"/>
                      <a:gd name="T19" fmla="*/ 995 h 1305"/>
                      <a:gd name="T20" fmla="*/ 422 w 1399"/>
                      <a:gd name="T21" fmla="*/ 1305 h 1305"/>
                      <a:gd name="T22" fmla="*/ 279 w 1399"/>
                      <a:gd name="T23" fmla="*/ 995 h 1305"/>
                      <a:gd name="T24" fmla="*/ 0 w 1399"/>
                      <a:gd name="T25" fmla="*/ 996 h 1305"/>
                      <a:gd name="T26" fmla="*/ 1059 w 1399"/>
                      <a:gd name="T27" fmla="*/ 35 h 1305"/>
                      <a:gd name="T28" fmla="*/ 1204 w 1399"/>
                      <a:gd name="T29" fmla="*/ 0 h 1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99" h="1305">
                        <a:moveTo>
                          <a:pt x="1204" y="0"/>
                        </a:moveTo>
                        <a:cubicBezTo>
                          <a:pt x="1219" y="59"/>
                          <a:pt x="1235" y="117"/>
                          <a:pt x="1250" y="176"/>
                        </a:cubicBezTo>
                        <a:cubicBezTo>
                          <a:pt x="1110" y="155"/>
                          <a:pt x="995" y="303"/>
                          <a:pt x="1032" y="445"/>
                        </a:cubicBezTo>
                        <a:cubicBezTo>
                          <a:pt x="1069" y="588"/>
                          <a:pt x="1237" y="647"/>
                          <a:pt x="1348" y="556"/>
                        </a:cubicBezTo>
                        <a:cubicBezTo>
                          <a:pt x="1365" y="621"/>
                          <a:pt x="1382" y="687"/>
                          <a:pt x="1399" y="752"/>
                        </a:cubicBezTo>
                        <a:cubicBezTo>
                          <a:pt x="1277" y="764"/>
                          <a:pt x="1158" y="803"/>
                          <a:pt x="1051" y="866"/>
                        </a:cubicBezTo>
                        <a:cubicBezTo>
                          <a:pt x="999" y="896"/>
                          <a:pt x="949" y="933"/>
                          <a:pt x="904" y="973"/>
                        </a:cubicBezTo>
                        <a:cubicBezTo>
                          <a:pt x="896" y="980"/>
                          <a:pt x="882" y="994"/>
                          <a:pt x="882" y="995"/>
                        </a:cubicBezTo>
                        <a:cubicBezTo>
                          <a:pt x="874" y="995"/>
                          <a:pt x="863" y="994"/>
                          <a:pt x="855" y="994"/>
                        </a:cubicBezTo>
                        <a:cubicBezTo>
                          <a:pt x="758" y="995"/>
                          <a:pt x="661" y="995"/>
                          <a:pt x="564" y="995"/>
                        </a:cubicBezTo>
                        <a:cubicBezTo>
                          <a:pt x="655" y="1118"/>
                          <a:pt x="570" y="1305"/>
                          <a:pt x="422" y="1305"/>
                        </a:cubicBezTo>
                        <a:cubicBezTo>
                          <a:pt x="275" y="1305"/>
                          <a:pt x="186" y="1118"/>
                          <a:pt x="279" y="995"/>
                        </a:cubicBezTo>
                        <a:cubicBezTo>
                          <a:pt x="186" y="995"/>
                          <a:pt x="93" y="996"/>
                          <a:pt x="0" y="996"/>
                        </a:cubicBezTo>
                        <a:cubicBezTo>
                          <a:pt x="197" y="528"/>
                          <a:pt x="591" y="169"/>
                          <a:pt x="1059" y="35"/>
                        </a:cubicBezTo>
                        <a:cubicBezTo>
                          <a:pt x="1107" y="21"/>
                          <a:pt x="1155" y="9"/>
                          <a:pt x="1204" y="0"/>
                        </a:cubicBezTo>
                        <a:close/>
                      </a:path>
                    </a:pathLst>
                  </a:custGeom>
                  <a:solidFill>
                    <a:schemeClr val="bg1"/>
                  </a:solidFill>
                  <a:ln>
                    <a:noFill/>
                  </a:ln>
                </p:spPr>
                <p:txBody>
                  <a:bodyPr vert="horz" wrap="square" lIns="91440" tIns="45720" rIns="91440" bIns="45720" numCol="1" anchor="t" anchorCtr="0" compatLnSpc="1"/>
                  <a:lstStyle/>
                  <a:p>
                    <a:endParaRPr lang="zh-CN" altLang="en-US" sz="1600"/>
                  </a:p>
                </p:txBody>
              </p:sp>
              <p:sp>
                <p:nvSpPr>
                  <p:cNvPr id="31" name="Freeform 28"/>
                  <p:cNvSpPr/>
                  <p:nvPr/>
                </p:nvSpPr>
                <p:spPr bwMode="auto">
                  <a:xfrm>
                    <a:off x="4680744" y="2092325"/>
                    <a:ext cx="2833688" cy="2674938"/>
                  </a:xfrm>
                  <a:custGeom>
                    <a:avLst/>
                    <a:gdLst>
                      <a:gd name="T0" fmla="*/ 376 w 1317"/>
                      <a:gd name="T1" fmla="*/ 1239 h 1239"/>
                      <a:gd name="T2" fmla="*/ 240 w 1317"/>
                      <a:gd name="T3" fmla="*/ 1145 h 1239"/>
                      <a:gd name="T4" fmla="*/ 256 w 1317"/>
                      <a:gd name="T5" fmla="*/ 979 h 1239"/>
                      <a:gd name="T6" fmla="*/ 294 w 1317"/>
                      <a:gd name="T7" fmla="*/ 929 h 1239"/>
                      <a:gd name="T8" fmla="*/ 234 w 1317"/>
                      <a:gd name="T9" fmla="*/ 929 h 1239"/>
                      <a:gd name="T10" fmla="*/ 0 w 1317"/>
                      <a:gd name="T11" fmla="*/ 929 h 1239"/>
                      <a:gd name="T12" fmla="*/ 1021 w 1317"/>
                      <a:gd name="T13" fmla="*/ 28 h 1239"/>
                      <a:gd name="T14" fmla="*/ 1138 w 1317"/>
                      <a:gd name="T15" fmla="*/ 0 h 1239"/>
                      <a:gd name="T16" fmla="*/ 1166 w 1317"/>
                      <a:gd name="T17" fmla="*/ 108 h 1239"/>
                      <a:gd name="T18" fmla="*/ 999 w 1317"/>
                      <a:gd name="T19" fmla="*/ 204 h 1239"/>
                      <a:gd name="T20" fmla="*/ 958 w 1317"/>
                      <a:gd name="T21" fmla="*/ 417 h 1239"/>
                      <a:gd name="T22" fmla="*/ 1182 w 1317"/>
                      <a:gd name="T23" fmla="*/ 594 h 1239"/>
                      <a:gd name="T24" fmla="*/ 1285 w 1317"/>
                      <a:gd name="T25" fmla="*/ 568 h 1239"/>
                      <a:gd name="T26" fmla="*/ 1317 w 1317"/>
                      <a:gd name="T27" fmla="*/ 690 h 1239"/>
                      <a:gd name="T28" fmla="*/ 991 w 1317"/>
                      <a:gd name="T29" fmla="*/ 803 h 1239"/>
                      <a:gd name="T30" fmla="*/ 840 w 1317"/>
                      <a:gd name="T31" fmla="*/ 914 h 1239"/>
                      <a:gd name="T32" fmla="*/ 825 w 1317"/>
                      <a:gd name="T33" fmla="*/ 928 h 1239"/>
                      <a:gd name="T34" fmla="*/ 822 w 1317"/>
                      <a:gd name="T35" fmla="*/ 928 h 1239"/>
                      <a:gd name="T36" fmla="*/ 810 w 1317"/>
                      <a:gd name="T37" fmla="*/ 928 h 1239"/>
                      <a:gd name="T38" fmla="*/ 518 w 1317"/>
                      <a:gd name="T39" fmla="*/ 928 h 1239"/>
                      <a:gd name="T40" fmla="*/ 458 w 1317"/>
                      <a:gd name="T41" fmla="*/ 928 h 1239"/>
                      <a:gd name="T42" fmla="*/ 495 w 1317"/>
                      <a:gd name="T43" fmla="*/ 978 h 1239"/>
                      <a:gd name="T44" fmla="*/ 511 w 1317"/>
                      <a:gd name="T45" fmla="*/ 1147 h 1239"/>
                      <a:gd name="T46" fmla="*/ 376 w 1317"/>
                      <a:gd name="T47" fmla="*/ 1239 h 1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17" h="1239">
                        <a:moveTo>
                          <a:pt x="376" y="1239"/>
                        </a:moveTo>
                        <a:cubicBezTo>
                          <a:pt x="318" y="1239"/>
                          <a:pt x="266" y="1203"/>
                          <a:pt x="240" y="1145"/>
                        </a:cubicBezTo>
                        <a:cubicBezTo>
                          <a:pt x="214" y="1088"/>
                          <a:pt x="220" y="1026"/>
                          <a:pt x="256" y="979"/>
                        </a:cubicBezTo>
                        <a:cubicBezTo>
                          <a:pt x="294" y="929"/>
                          <a:pt x="294" y="929"/>
                          <a:pt x="294" y="929"/>
                        </a:cubicBezTo>
                        <a:cubicBezTo>
                          <a:pt x="234" y="929"/>
                          <a:pt x="234" y="929"/>
                          <a:pt x="234" y="929"/>
                        </a:cubicBezTo>
                        <a:cubicBezTo>
                          <a:pt x="0" y="929"/>
                          <a:pt x="0" y="929"/>
                          <a:pt x="0" y="929"/>
                        </a:cubicBezTo>
                        <a:cubicBezTo>
                          <a:pt x="200" y="491"/>
                          <a:pt x="578" y="156"/>
                          <a:pt x="1021" y="28"/>
                        </a:cubicBezTo>
                        <a:cubicBezTo>
                          <a:pt x="1059" y="17"/>
                          <a:pt x="1099" y="8"/>
                          <a:pt x="1138" y="0"/>
                        </a:cubicBezTo>
                        <a:cubicBezTo>
                          <a:pt x="1166" y="108"/>
                          <a:pt x="1166" y="108"/>
                          <a:pt x="1166" y="108"/>
                        </a:cubicBezTo>
                        <a:cubicBezTo>
                          <a:pt x="1101" y="112"/>
                          <a:pt x="1040" y="146"/>
                          <a:pt x="999" y="204"/>
                        </a:cubicBezTo>
                        <a:cubicBezTo>
                          <a:pt x="954" y="266"/>
                          <a:pt x="939" y="344"/>
                          <a:pt x="958" y="417"/>
                        </a:cubicBezTo>
                        <a:cubicBezTo>
                          <a:pt x="985" y="521"/>
                          <a:pt x="1078" y="594"/>
                          <a:pt x="1182" y="594"/>
                        </a:cubicBezTo>
                        <a:cubicBezTo>
                          <a:pt x="1219" y="594"/>
                          <a:pt x="1254" y="585"/>
                          <a:pt x="1285" y="568"/>
                        </a:cubicBezTo>
                        <a:cubicBezTo>
                          <a:pt x="1296" y="609"/>
                          <a:pt x="1306" y="649"/>
                          <a:pt x="1317" y="690"/>
                        </a:cubicBezTo>
                        <a:cubicBezTo>
                          <a:pt x="1203" y="706"/>
                          <a:pt x="1091" y="745"/>
                          <a:pt x="991" y="803"/>
                        </a:cubicBezTo>
                        <a:cubicBezTo>
                          <a:pt x="938" y="834"/>
                          <a:pt x="887" y="872"/>
                          <a:pt x="840" y="914"/>
                        </a:cubicBezTo>
                        <a:cubicBezTo>
                          <a:pt x="834" y="920"/>
                          <a:pt x="829" y="924"/>
                          <a:pt x="825" y="928"/>
                        </a:cubicBezTo>
                        <a:cubicBezTo>
                          <a:pt x="822" y="928"/>
                          <a:pt x="822" y="928"/>
                          <a:pt x="822" y="928"/>
                        </a:cubicBezTo>
                        <a:cubicBezTo>
                          <a:pt x="810" y="928"/>
                          <a:pt x="810" y="928"/>
                          <a:pt x="810" y="928"/>
                        </a:cubicBezTo>
                        <a:cubicBezTo>
                          <a:pt x="518" y="928"/>
                          <a:pt x="518" y="928"/>
                          <a:pt x="518" y="928"/>
                        </a:cubicBezTo>
                        <a:cubicBezTo>
                          <a:pt x="458" y="928"/>
                          <a:pt x="458" y="928"/>
                          <a:pt x="458" y="928"/>
                        </a:cubicBezTo>
                        <a:cubicBezTo>
                          <a:pt x="495" y="978"/>
                          <a:pt x="495" y="978"/>
                          <a:pt x="495" y="978"/>
                        </a:cubicBezTo>
                        <a:cubicBezTo>
                          <a:pt x="531" y="1026"/>
                          <a:pt x="537" y="1089"/>
                          <a:pt x="511" y="1147"/>
                        </a:cubicBezTo>
                        <a:cubicBezTo>
                          <a:pt x="485" y="1203"/>
                          <a:pt x="434" y="1239"/>
                          <a:pt x="376" y="1239"/>
                        </a:cubicBezTo>
                        <a:close/>
                      </a:path>
                    </a:pathLst>
                  </a:custGeom>
                  <a:solidFill>
                    <a:schemeClr val="accent3"/>
                  </a:solidFill>
                  <a:ln>
                    <a:noFill/>
                  </a:ln>
                </p:spPr>
                <p:txBody>
                  <a:bodyPr vert="horz" wrap="square" lIns="91440" tIns="45720" rIns="91440" bIns="45720" numCol="1" anchor="t" anchorCtr="0" compatLnSpc="1"/>
                  <a:lstStyle/>
                  <a:p>
                    <a:endParaRPr lang="zh-CN" altLang="en-US" sz="1600"/>
                  </a:p>
                </p:txBody>
              </p:sp>
            </p:grpSp>
            <p:grpSp>
              <p:nvGrpSpPr>
                <p:cNvPr id="18" name="组合 17"/>
                <p:cNvGrpSpPr/>
                <p:nvPr/>
              </p:nvGrpSpPr>
              <p:grpSpPr>
                <a:xfrm>
                  <a:off x="6777531" y="1956746"/>
                  <a:ext cx="3365500" cy="2378075"/>
                  <a:chOff x="4377504" y="1897063"/>
                  <a:chExt cx="3365500" cy="2378075"/>
                </a:xfrm>
              </p:grpSpPr>
              <p:sp>
                <p:nvSpPr>
                  <p:cNvPr id="16" name="Freeform 15"/>
                  <p:cNvSpPr/>
                  <p:nvPr/>
                </p:nvSpPr>
                <p:spPr bwMode="auto">
                  <a:xfrm>
                    <a:off x="4377504" y="1897063"/>
                    <a:ext cx="3365500" cy="2378075"/>
                  </a:xfrm>
                  <a:custGeom>
                    <a:avLst/>
                    <a:gdLst>
                      <a:gd name="T0" fmla="*/ 476 w 1563"/>
                      <a:gd name="T1" fmla="*/ 1 h 1102"/>
                      <a:gd name="T2" fmla="*/ 1201 w 1563"/>
                      <a:gd name="T3" fmla="*/ 179 h 1102"/>
                      <a:gd name="T4" fmla="*/ 1507 w 1563"/>
                      <a:gd name="T5" fmla="*/ 388 h 1102"/>
                      <a:gd name="T6" fmla="*/ 1562 w 1563"/>
                      <a:gd name="T7" fmla="*/ 439 h 1102"/>
                      <a:gd name="T8" fmla="*/ 1558 w 1563"/>
                      <a:gd name="T9" fmla="*/ 444 h 1102"/>
                      <a:gd name="T10" fmla="*/ 1539 w 1563"/>
                      <a:gd name="T11" fmla="*/ 475 h 1102"/>
                      <a:gd name="T12" fmla="*/ 1177 w 1563"/>
                      <a:gd name="T13" fmla="*/ 1067 h 1102"/>
                      <a:gd name="T14" fmla="*/ 1155 w 1563"/>
                      <a:gd name="T15" fmla="*/ 1102 h 1102"/>
                      <a:gd name="T16" fmla="*/ 537 w 1563"/>
                      <a:gd name="T17" fmla="*/ 776 h 1102"/>
                      <a:gd name="T18" fmla="*/ 417 w 1563"/>
                      <a:gd name="T19" fmla="*/ 776 h 1102"/>
                      <a:gd name="T20" fmla="*/ 399 w 1563"/>
                      <a:gd name="T21" fmla="*/ 706 h 1102"/>
                      <a:gd name="T22" fmla="*/ 361 w 1563"/>
                      <a:gd name="T23" fmla="*/ 559 h 1102"/>
                      <a:gd name="T24" fmla="*/ 356 w 1563"/>
                      <a:gd name="T25" fmla="*/ 539 h 1102"/>
                      <a:gd name="T26" fmla="*/ 47 w 1563"/>
                      <a:gd name="T27" fmla="*/ 475 h 1102"/>
                      <a:gd name="T28" fmla="*/ 276 w 1563"/>
                      <a:gd name="T29" fmla="*/ 232 h 1102"/>
                      <a:gd name="T30" fmla="*/ 221 w 1563"/>
                      <a:gd name="T31" fmla="*/ 22 h 1102"/>
                      <a:gd name="T32" fmla="*/ 476 w 1563"/>
                      <a:gd name="T33" fmla="*/ 1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63" h="1102">
                        <a:moveTo>
                          <a:pt x="476" y="1"/>
                        </a:moveTo>
                        <a:cubicBezTo>
                          <a:pt x="727" y="0"/>
                          <a:pt x="976" y="61"/>
                          <a:pt x="1201" y="179"/>
                        </a:cubicBezTo>
                        <a:cubicBezTo>
                          <a:pt x="1309" y="237"/>
                          <a:pt x="1412" y="307"/>
                          <a:pt x="1507" y="388"/>
                        </a:cubicBezTo>
                        <a:cubicBezTo>
                          <a:pt x="1511" y="393"/>
                          <a:pt x="1563" y="436"/>
                          <a:pt x="1562" y="439"/>
                        </a:cubicBezTo>
                        <a:cubicBezTo>
                          <a:pt x="1561" y="440"/>
                          <a:pt x="1560" y="442"/>
                          <a:pt x="1558" y="444"/>
                        </a:cubicBezTo>
                        <a:cubicBezTo>
                          <a:pt x="1552" y="455"/>
                          <a:pt x="1546" y="465"/>
                          <a:pt x="1539" y="475"/>
                        </a:cubicBezTo>
                        <a:cubicBezTo>
                          <a:pt x="1418" y="673"/>
                          <a:pt x="1298" y="870"/>
                          <a:pt x="1177" y="1067"/>
                        </a:cubicBezTo>
                        <a:cubicBezTo>
                          <a:pt x="1170" y="1079"/>
                          <a:pt x="1162" y="1091"/>
                          <a:pt x="1155" y="1102"/>
                        </a:cubicBezTo>
                        <a:cubicBezTo>
                          <a:pt x="1000" y="911"/>
                          <a:pt x="775" y="792"/>
                          <a:pt x="537" y="776"/>
                        </a:cubicBezTo>
                        <a:cubicBezTo>
                          <a:pt x="529" y="775"/>
                          <a:pt x="417" y="776"/>
                          <a:pt x="417" y="776"/>
                        </a:cubicBezTo>
                        <a:cubicBezTo>
                          <a:pt x="411" y="753"/>
                          <a:pt x="405" y="728"/>
                          <a:pt x="399" y="706"/>
                        </a:cubicBezTo>
                        <a:cubicBezTo>
                          <a:pt x="386" y="657"/>
                          <a:pt x="373" y="608"/>
                          <a:pt x="361" y="559"/>
                        </a:cubicBezTo>
                        <a:cubicBezTo>
                          <a:pt x="359" y="553"/>
                          <a:pt x="357" y="546"/>
                          <a:pt x="356" y="539"/>
                        </a:cubicBezTo>
                        <a:cubicBezTo>
                          <a:pt x="265" y="648"/>
                          <a:pt x="91" y="614"/>
                          <a:pt x="47" y="475"/>
                        </a:cubicBezTo>
                        <a:cubicBezTo>
                          <a:pt x="0" y="327"/>
                          <a:pt x="137" y="183"/>
                          <a:pt x="276" y="232"/>
                        </a:cubicBezTo>
                        <a:cubicBezTo>
                          <a:pt x="257" y="162"/>
                          <a:pt x="239" y="92"/>
                          <a:pt x="221" y="22"/>
                        </a:cubicBezTo>
                        <a:cubicBezTo>
                          <a:pt x="305" y="8"/>
                          <a:pt x="391" y="1"/>
                          <a:pt x="476" y="1"/>
                        </a:cubicBezTo>
                        <a:close/>
                      </a:path>
                    </a:pathLst>
                  </a:custGeom>
                  <a:solidFill>
                    <a:schemeClr val="bg1"/>
                  </a:solidFill>
                  <a:ln>
                    <a:noFill/>
                  </a:ln>
                </p:spPr>
                <p:txBody>
                  <a:bodyPr vert="horz" wrap="square" lIns="91440" tIns="45720" rIns="91440" bIns="45720" numCol="1" anchor="t" anchorCtr="0" compatLnSpc="1"/>
                  <a:lstStyle/>
                  <a:p>
                    <a:endParaRPr lang="zh-CN" altLang="en-US" sz="1600"/>
                  </a:p>
                </p:txBody>
              </p:sp>
              <p:sp>
                <p:nvSpPr>
                  <p:cNvPr id="17" name="Freeform 16"/>
                  <p:cNvSpPr/>
                  <p:nvPr/>
                </p:nvSpPr>
                <p:spPr bwMode="auto">
                  <a:xfrm>
                    <a:off x="4513810" y="1973071"/>
                    <a:ext cx="3155950" cy="2205038"/>
                  </a:xfrm>
                  <a:custGeom>
                    <a:avLst/>
                    <a:gdLst>
                      <a:gd name="T0" fmla="*/ 1092 w 1465"/>
                      <a:gd name="T1" fmla="*/ 1021 h 1021"/>
                      <a:gd name="T2" fmla="*/ 480 w 1465"/>
                      <a:gd name="T3" fmla="*/ 714 h 1021"/>
                      <a:gd name="T4" fmla="*/ 458 w 1465"/>
                      <a:gd name="T5" fmla="*/ 714 h 1021"/>
                      <a:gd name="T6" fmla="*/ 380 w 1465"/>
                      <a:gd name="T7" fmla="*/ 714 h 1021"/>
                      <a:gd name="T8" fmla="*/ 368 w 1465"/>
                      <a:gd name="T9" fmla="*/ 667 h 1021"/>
                      <a:gd name="T10" fmla="*/ 353 w 1465"/>
                      <a:gd name="T11" fmla="*/ 611 h 1021"/>
                      <a:gd name="T12" fmla="*/ 330 w 1465"/>
                      <a:gd name="T13" fmla="*/ 520 h 1021"/>
                      <a:gd name="T14" fmla="*/ 324 w 1465"/>
                      <a:gd name="T15" fmla="*/ 500 h 1021"/>
                      <a:gd name="T16" fmla="*/ 310 w 1465"/>
                      <a:gd name="T17" fmla="*/ 445 h 1021"/>
                      <a:gd name="T18" fmla="*/ 275 w 1465"/>
                      <a:gd name="T19" fmla="*/ 488 h 1021"/>
                      <a:gd name="T20" fmla="*/ 161 w 1465"/>
                      <a:gd name="T21" fmla="*/ 542 h 1021"/>
                      <a:gd name="T22" fmla="*/ 15 w 1465"/>
                      <a:gd name="T23" fmla="*/ 434 h 1021"/>
                      <a:gd name="T24" fmla="*/ 36 w 1465"/>
                      <a:gd name="T25" fmla="*/ 292 h 1021"/>
                      <a:gd name="T26" fmla="*/ 161 w 1465"/>
                      <a:gd name="T27" fmla="*/ 222 h 1021"/>
                      <a:gd name="T28" fmla="*/ 208 w 1465"/>
                      <a:gd name="T29" fmla="*/ 230 h 1021"/>
                      <a:gd name="T30" fmla="*/ 259 w 1465"/>
                      <a:gd name="T31" fmla="*/ 248 h 1021"/>
                      <a:gd name="T32" fmla="*/ 245 w 1465"/>
                      <a:gd name="T33" fmla="*/ 192 h 1021"/>
                      <a:gd name="T34" fmla="*/ 206 w 1465"/>
                      <a:gd name="T35" fmla="*/ 46 h 1021"/>
                      <a:gd name="T36" fmla="*/ 199 w 1465"/>
                      <a:gd name="T37" fmla="*/ 17 h 1021"/>
                      <a:gd name="T38" fmla="*/ 417 w 1465"/>
                      <a:gd name="T39" fmla="*/ 0 h 1021"/>
                      <a:gd name="T40" fmla="*/ 420 w 1465"/>
                      <a:gd name="T41" fmla="*/ 0 h 1021"/>
                      <a:gd name="T42" fmla="*/ 1129 w 1465"/>
                      <a:gd name="T43" fmla="*/ 176 h 1021"/>
                      <a:gd name="T44" fmla="*/ 1429 w 1465"/>
                      <a:gd name="T45" fmla="*/ 381 h 1021"/>
                      <a:gd name="T46" fmla="*/ 1432 w 1465"/>
                      <a:gd name="T47" fmla="*/ 384 h 1021"/>
                      <a:gd name="T48" fmla="*/ 1465 w 1465"/>
                      <a:gd name="T49" fmla="*/ 413 h 1021"/>
                      <a:gd name="T50" fmla="*/ 1463 w 1465"/>
                      <a:gd name="T51" fmla="*/ 416 h 1021"/>
                      <a:gd name="T52" fmla="*/ 1456 w 1465"/>
                      <a:gd name="T53" fmla="*/ 428 h 1021"/>
                      <a:gd name="T54" fmla="*/ 1275 w 1465"/>
                      <a:gd name="T55" fmla="*/ 724 h 1021"/>
                      <a:gd name="T56" fmla="*/ 1093 w 1465"/>
                      <a:gd name="T57" fmla="*/ 1019 h 1021"/>
                      <a:gd name="T58" fmla="*/ 1092 w 1465"/>
                      <a:gd name="T59" fmla="*/ 1021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65" h="1021">
                        <a:moveTo>
                          <a:pt x="1092" y="1021"/>
                        </a:moveTo>
                        <a:cubicBezTo>
                          <a:pt x="933" y="841"/>
                          <a:pt x="712" y="730"/>
                          <a:pt x="480" y="714"/>
                        </a:cubicBezTo>
                        <a:cubicBezTo>
                          <a:pt x="478" y="714"/>
                          <a:pt x="470" y="714"/>
                          <a:pt x="458" y="714"/>
                        </a:cubicBezTo>
                        <a:cubicBezTo>
                          <a:pt x="437" y="714"/>
                          <a:pt x="402" y="714"/>
                          <a:pt x="380" y="714"/>
                        </a:cubicBezTo>
                        <a:cubicBezTo>
                          <a:pt x="368" y="667"/>
                          <a:pt x="368" y="667"/>
                          <a:pt x="368" y="667"/>
                        </a:cubicBezTo>
                        <a:cubicBezTo>
                          <a:pt x="353" y="611"/>
                          <a:pt x="353" y="611"/>
                          <a:pt x="353" y="611"/>
                        </a:cubicBezTo>
                        <a:cubicBezTo>
                          <a:pt x="330" y="520"/>
                          <a:pt x="330" y="520"/>
                          <a:pt x="330" y="520"/>
                        </a:cubicBezTo>
                        <a:cubicBezTo>
                          <a:pt x="324" y="500"/>
                          <a:pt x="324" y="500"/>
                          <a:pt x="324" y="500"/>
                        </a:cubicBezTo>
                        <a:cubicBezTo>
                          <a:pt x="310" y="445"/>
                          <a:pt x="310" y="445"/>
                          <a:pt x="310" y="445"/>
                        </a:cubicBezTo>
                        <a:cubicBezTo>
                          <a:pt x="275" y="488"/>
                          <a:pt x="275" y="488"/>
                          <a:pt x="275" y="488"/>
                        </a:cubicBezTo>
                        <a:cubicBezTo>
                          <a:pt x="246" y="523"/>
                          <a:pt x="205" y="542"/>
                          <a:pt x="161" y="542"/>
                        </a:cubicBezTo>
                        <a:cubicBezTo>
                          <a:pt x="93" y="542"/>
                          <a:pt x="36" y="500"/>
                          <a:pt x="15" y="434"/>
                        </a:cubicBezTo>
                        <a:cubicBezTo>
                          <a:pt x="0" y="386"/>
                          <a:pt x="8" y="334"/>
                          <a:pt x="36" y="292"/>
                        </a:cubicBezTo>
                        <a:cubicBezTo>
                          <a:pt x="66" y="248"/>
                          <a:pt x="113" y="222"/>
                          <a:pt x="161" y="222"/>
                        </a:cubicBezTo>
                        <a:cubicBezTo>
                          <a:pt x="177" y="222"/>
                          <a:pt x="192" y="225"/>
                          <a:pt x="208" y="230"/>
                        </a:cubicBezTo>
                        <a:cubicBezTo>
                          <a:pt x="259" y="248"/>
                          <a:pt x="259" y="248"/>
                          <a:pt x="259" y="248"/>
                        </a:cubicBezTo>
                        <a:cubicBezTo>
                          <a:pt x="245" y="192"/>
                          <a:pt x="245" y="192"/>
                          <a:pt x="245" y="192"/>
                        </a:cubicBezTo>
                        <a:cubicBezTo>
                          <a:pt x="231" y="144"/>
                          <a:pt x="219" y="95"/>
                          <a:pt x="206" y="46"/>
                        </a:cubicBezTo>
                        <a:cubicBezTo>
                          <a:pt x="199" y="17"/>
                          <a:pt x="199" y="17"/>
                          <a:pt x="199" y="17"/>
                        </a:cubicBezTo>
                        <a:cubicBezTo>
                          <a:pt x="271" y="6"/>
                          <a:pt x="344" y="0"/>
                          <a:pt x="417" y="0"/>
                        </a:cubicBezTo>
                        <a:cubicBezTo>
                          <a:pt x="420" y="0"/>
                          <a:pt x="420" y="0"/>
                          <a:pt x="420" y="0"/>
                        </a:cubicBezTo>
                        <a:cubicBezTo>
                          <a:pt x="665" y="0"/>
                          <a:pt x="910" y="61"/>
                          <a:pt x="1129" y="176"/>
                        </a:cubicBezTo>
                        <a:cubicBezTo>
                          <a:pt x="1235" y="232"/>
                          <a:pt x="1337" y="301"/>
                          <a:pt x="1429" y="381"/>
                        </a:cubicBezTo>
                        <a:cubicBezTo>
                          <a:pt x="1432" y="384"/>
                          <a:pt x="1432" y="384"/>
                          <a:pt x="1432" y="384"/>
                        </a:cubicBezTo>
                        <a:cubicBezTo>
                          <a:pt x="1448" y="397"/>
                          <a:pt x="1458" y="406"/>
                          <a:pt x="1465" y="413"/>
                        </a:cubicBezTo>
                        <a:cubicBezTo>
                          <a:pt x="1463" y="416"/>
                          <a:pt x="1463" y="416"/>
                          <a:pt x="1463" y="416"/>
                        </a:cubicBezTo>
                        <a:cubicBezTo>
                          <a:pt x="1456" y="428"/>
                          <a:pt x="1456" y="428"/>
                          <a:pt x="1456" y="428"/>
                        </a:cubicBezTo>
                        <a:cubicBezTo>
                          <a:pt x="1275" y="724"/>
                          <a:pt x="1275" y="724"/>
                          <a:pt x="1275" y="724"/>
                        </a:cubicBezTo>
                        <a:cubicBezTo>
                          <a:pt x="1093" y="1019"/>
                          <a:pt x="1093" y="1019"/>
                          <a:pt x="1093" y="1019"/>
                        </a:cubicBezTo>
                        <a:cubicBezTo>
                          <a:pt x="1092" y="1021"/>
                          <a:pt x="1092" y="1021"/>
                          <a:pt x="1092" y="1021"/>
                        </a:cubicBezTo>
                        <a:close/>
                      </a:path>
                    </a:pathLst>
                  </a:custGeom>
                  <a:solidFill>
                    <a:schemeClr val="accent4"/>
                  </a:solidFill>
                  <a:ln>
                    <a:noFill/>
                  </a:ln>
                </p:spPr>
                <p:txBody>
                  <a:bodyPr vert="horz" wrap="square" lIns="91440" tIns="45720" rIns="91440" bIns="45720" numCol="1" anchor="t" anchorCtr="0" compatLnSpc="1"/>
                  <a:lstStyle/>
                  <a:p>
                    <a:endParaRPr lang="zh-CN" altLang="en-US" sz="1600"/>
                  </a:p>
                </p:txBody>
              </p:sp>
            </p:grpSp>
          </p:grpSp>
          <p:sp>
            <p:nvSpPr>
              <p:cNvPr id="5151" name="Freeform 85"/>
              <p:cNvSpPr/>
              <p:nvPr/>
            </p:nvSpPr>
            <p:spPr bwMode="auto">
              <a:xfrm>
                <a:off x="6672330" y="4733512"/>
                <a:ext cx="221446" cy="622016"/>
              </a:xfrm>
              <a:custGeom>
                <a:avLst/>
                <a:gdLst>
                  <a:gd name="T0" fmla="*/ 225 w 225"/>
                  <a:gd name="T1" fmla="*/ 632 h 632"/>
                  <a:gd name="T2" fmla="*/ 2 w 225"/>
                  <a:gd name="T3" fmla="*/ 189 h 632"/>
                  <a:gd name="T4" fmla="*/ 0 w 225"/>
                  <a:gd name="T5" fmla="*/ 0 h 632"/>
                  <a:gd name="T6" fmla="*/ 223 w 225"/>
                  <a:gd name="T7" fmla="*/ 366 h 632"/>
                  <a:gd name="T8" fmla="*/ 225 w 225"/>
                  <a:gd name="T9" fmla="*/ 632 h 632"/>
                </a:gdLst>
                <a:ahLst/>
                <a:cxnLst>
                  <a:cxn ang="0">
                    <a:pos x="T0" y="T1"/>
                  </a:cxn>
                  <a:cxn ang="0">
                    <a:pos x="T2" y="T3"/>
                  </a:cxn>
                  <a:cxn ang="0">
                    <a:pos x="T4" y="T5"/>
                  </a:cxn>
                  <a:cxn ang="0">
                    <a:pos x="T6" y="T7"/>
                  </a:cxn>
                  <a:cxn ang="0">
                    <a:pos x="T8" y="T9"/>
                  </a:cxn>
                </a:cxnLst>
                <a:rect l="0" t="0" r="r" b="b"/>
                <a:pathLst>
                  <a:path w="225" h="632">
                    <a:moveTo>
                      <a:pt x="225" y="632"/>
                    </a:moveTo>
                    <a:lnTo>
                      <a:pt x="2" y="189"/>
                    </a:lnTo>
                    <a:lnTo>
                      <a:pt x="0" y="0"/>
                    </a:lnTo>
                    <a:lnTo>
                      <a:pt x="223" y="366"/>
                    </a:lnTo>
                    <a:lnTo>
                      <a:pt x="225" y="632"/>
                    </a:lnTo>
                    <a:close/>
                  </a:path>
                </a:pathLst>
              </a:custGeom>
              <a:solidFill>
                <a:schemeClr val="accent4">
                  <a:lumMod val="90000"/>
                </a:schemeClr>
              </a:solidFill>
              <a:ln>
                <a:noFill/>
              </a:ln>
            </p:spPr>
            <p:txBody>
              <a:bodyPr vert="horz" wrap="square" lIns="91440" tIns="45720" rIns="91440" bIns="45720" numCol="1" anchor="t" anchorCtr="0" compatLnSpc="1"/>
              <a:lstStyle/>
              <a:p>
                <a:endParaRPr lang="zh-CN" altLang="en-US" sz="1600"/>
              </a:p>
            </p:txBody>
          </p:sp>
          <p:sp>
            <p:nvSpPr>
              <p:cNvPr id="5120" name="Freeform 57"/>
              <p:cNvSpPr/>
              <p:nvPr/>
            </p:nvSpPr>
            <p:spPr bwMode="auto">
              <a:xfrm>
                <a:off x="4845388" y="4785978"/>
                <a:ext cx="2414248" cy="1335563"/>
              </a:xfrm>
              <a:custGeom>
                <a:avLst/>
                <a:gdLst>
                  <a:gd name="T0" fmla="*/ 895 w 1808"/>
                  <a:gd name="T1" fmla="*/ 0 h 997"/>
                  <a:gd name="T2" fmla="*/ 1503 w 1808"/>
                  <a:gd name="T3" fmla="*/ 224 h 997"/>
                  <a:gd name="T4" fmla="*/ 1506 w 1808"/>
                  <a:gd name="T5" fmla="*/ 461 h 997"/>
                  <a:gd name="T6" fmla="*/ 1703 w 1808"/>
                  <a:gd name="T7" fmla="*/ 430 h 997"/>
                  <a:gd name="T8" fmla="*/ 1808 w 1808"/>
                  <a:gd name="T9" fmla="*/ 604 h 997"/>
                  <a:gd name="T10" fmla="*/ 1509 w 1808"/>
                  <a:gd name="T11" fmla="*/ 750 h 997"/>
                  <a:gd name="T12" fmla="*/ 1511 w 1808"/>
                  <a:gd name="T13" fmla="*/ 891 h 997"/>
                  <a:gd name="T14" fmla="*/ 1512 w 1808"/>
                  <a:gd name="T15" fmla="*/ 980 h 997"/>
                  <a:gd name="T16" fmla="*/ 1512 w 1808"/>
                  <a:gd name="T17" fmla="*/ 996 h 997"/>
                  <a:gd name="T18" fmla="*/ 1443 w 1808"/>
                  <a:gd name="T19" fmla="*/ 997 h 997"/>
                  <a:gd name="T20" fmla="*/ 733 w 1808"/>
                  <a:gd name="T21" fmla="*/ 808 h 997"/>
                  <a:gd name="T22" fmla="*/ 0 w 1808"/>
                  <a:gd name="T23" fmla="*/ 1 h 997"/>
                  <a:gd name="T24" fmla="*/ 318 w 1808"/>
                  <a:gd name="T25" fmla="*/ 1 h 997"/>
                  <a:gd name="T26" fmla="*/ 492 w 1808"/>
                  <a:gd name="T27" fmla="*/ 321 h 997"/>
                  <a:gd name="T28" fmla="*/ 666 w 1808"/>
                  <a:gd name="T29" fmla="*/ 0 h 997"/>
                  <a:gd name="T30" fmla="*/ 895 w 1808"/>
                  <a:gd name="T31" fmla="*/ 0 h 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08" h="997">
                    <a:moveTo>
                      <a:pt x="895" y="0"/>
                    </a:moveTo>
                    <a:cubicBezTo>
                      <a:pt x="1064" y="152"/>
                      <a:pt x="1282" y="231"/>
                      <a:pt x="1503" y="224"/>
                    </a:cubicBezTo>
                    <a:cubicBezTo>
                      <a:pt x="1504" y="303"/>
                      <a:pt x="1505" y="382"/>
                      <a:pt x="1506" y="461"/>
                    </a:cubicBezTo>
                    <a:cubicBezTo>
                      <a:pt x="1560" y="411"/>
                      <a:pt x="1638" y="398"/>
                      <a:pt x="1703" y="430"/>
                    </a:cubicBezTo>
                    <a:cubicBezTo>
                      <a:pt x="1766" y="462"/>
                      <a:pt x="1808" y="530"/>
                      <a:pt x="1808" y="604"/>
                    </a:cubicBezTo>
                    <a:cubicBezTo>
                      <a:pt x="1808" y="763"/>
                      <a:pt x="1624" y="857"/>
                      <a:pt x="1509" y="750"/>
                    </a:cubicBezTo>
                    <a:cubicBezTo>
                      <a:pt x="1509" y="797"/>
                      <a:pt x="1510" y="844"/>
                      <a:pt x="1511" y="891"/>
                    </a:cubicBezTo>
                    <a:cubicBezTo>
                      <a:pt x="1511" y="921"/>
                      <a:pt x="1512" y="951"/>
                      <a:pt x="1512" y="980"/>
                    </a:cubicBezTo>
                    <a:cubicBezTo>
                      <a:pt x="1512" y="986"/>
                      <a:pt x="1512" y="991"/>
                      <a:pt x="1512" y="996"/>
                    </a:cubicBezTo>
                    <a:cubicBezTo>
                      <a:pt x="1512" y="997"/>
                      <a:pt x="1446" y="997"/>
                      <a:pt x="1443" y="997"/>
                    </a:cubicBezTo>
                    <a:cubicBezTo>
                      <a:pt x="1196" y="992"/>
                      <a:pt x="952" y="927"/>
                      <a:pt x="733" y="808"/>
                    </a:cubicBezTo>
                    <a:cubicBezTo>
                      <a:pt x="413" y="634"/>
                      <a:pt x="152" y="347"/>
                      <a:pt x="0" y="1"/>
                    </a:cubicBezTo>
                    <a:cubicBezTo>
                      <a:pt x="106" y="1"/>
                      <a:pt x="212" y="1"/>
                      <a:pt x="318" y="1"/>
                    </a:cubicBezTo>
                    <a:cubicBezTo>
                      <a:pt x="242" y="140"/>
                      <a:pt x="340" y="321"/>
                      <a:pt x="492" y="321"/>
                    </a:cubicBezTo>
                    <a:cubicBezTo>
                      <a:pt x="645" y="321"/>
                      <a:pt x="742" y="140"/>
                      <a:pt x="666" y="0"/>
                    </a:cubicBezTo>
                    <a:cubicBezTo>
                      <a:pt x="742" y="0"/>
                      <a:pt x="819" y="0"/>
                      <a:pt x="895" y="0"/>
                    </a:cubicBezTo>
                    <a:close/>
                  </a:path>
                </a:pathLst>
              </a:custGeom>
              <a:solidFill>
                <a:schemeClr val="bg1"/>
              </a:solidFill>
              <a:ln>
                <a:noFill/>
              </a:ln>
            </p:spPr>
            <p:txBody>
              <a:bodyPr vert="horz" wrap="square" lIns="91440" tIns="45720" rIns="91440" bIns="45720" numCol="1" anchor="t" anchorCtr="0" compatLnSpc="1"/>
              <a:lstStyle/>
              <a:p>
                <a:endParaRPr lang="zh-CN" altLang="en-US" sz="1600"/>
              </a:p>
            </p:txBody>
          </p:sp>
          <p:sp>
            <p:nvSpPr>
              <p:cNvPr id="5121" name="Freeform 58"/>
              <p:cNvSpPr/>
              <p:nvPr/>
            </p:nvSpPr>
            <p:spPr bwMode="auto">
              <a:xfrm>
                <a:off x="4895583" y="4827315"/>
                <a:ext cx="2313860" cy="1252890"/>
              </a:xfrm>
              <a:custGeom>
                <a:avLst/>
                <a:gdLst>
                  <a:gd name="T0" fmla="*/ 1437 w 1733"/>
                  <a:gd name="T1" fmla="*/ 935 h 935"/>
                  <a:gd name="T2" fmla="*/ 1398 w 1733"/>
                  <a:gd name="T3" fmla="*/ 935 h 935"/>
                  <a:gd name="T4" fmla="*/ 700 w 1733"/>
                  <a:gd name="T5" fmla="*/ 749 h 935"/>
                  <a:gd name="T6" fmla="*/ 0 w 1733"/>
                  <a:gd name="T7" fmla="*/ 0 h 935"/>
                  <a:gd name="T8" fmla="*/ 166 w 1733"/>
                  <a:gd name="T9" fmla="*/ 0 h 935"/>
                  <a:gd name="T10" fmla="*/ 228 w 1733"/>
                  <a:gd name="T11" fmla="*/ 0 h 935"/>
                  <a:gd name="T12" fmla="*/ 249 w 1733"/>
                  <a:gd name="T13" fmla="*/ 198 h 935"/>
                  <a:gd name="T14" fmla="*/ 446 w 1733"/>
                  <a:gd name="T15" fmla="*/ 320 h 935"/>
                  <a:gd name="T16" fmla="*/ 644 w 1733"/>
                  <a:gd name="T17" fmla="*/ 197 h 935"/>
                  <a:gd name="T18" fmla="*/ 664 w 1733"/>
                  <a:gd name="T19" fmla="*/ 0 h 935"/>
                  <a:gd name="T20" fmla="*/ 734 w 1733"/>
                  <a:gd name="T21" fmla="*/ 0 h 935"/>
                  <a:gd name="T22" fmla="*/ 838 w 1733"/>
                  <a:gd name="T23" fmla="*/ 0 h 935"/>
                  <a:gd name="T24" fmla="*/ 1429 w 1733"/>
                  <a:gd name="T25" fmla="*/ 224 h 935"/>
                  <a:gd name="T26" fmla="*/ 1429 w 1733"/>
                  <a:gd name="T27" fmla="*/ 261 h 935"/>
                  <a:gd name="T28" fmla="*/ 1431 w 1733"/>
                  <a:gd name="T29" fmla="*/ 430 h 935"/>
                  <a:gd name="T30" fmla="*/ 1432 w 1733"/>
                  <a:gd name="T31" fmla="*/ 497 h 935"/>
                  <a:gd name="T32" fmla="*/ 1479 w 1733"/>
                  <a:gd name="T33" fmla="*/ 453 h 935"/>
                  <a:gd name="T34" fmla="*/ 1581 w 1733"/>
                  <a:gd name="T35" fmla="*/ 412 h 935"/>
                  <a:gd name="T36" fmla="*/ 1645 w 1733"/>
                  <a:gd name="T37" fmla="*/ 427 h 935"/>
                  <a:gd name="T38" fmla="*/ 1733 w 1733"/>
                  <a:gd name="T39" fmla="*/ 573 h 935"/>
                  <a:gd name="T40" fmla="*/ 1576 w 1733"/>
                  <a:gd name="T41" fmla="*/ 734 h 935"/>
                  <a:gd name="T42" fmla="*/ 1483 w 1733"/>
                  <a:gd name="T43" fmla="*/ 696 h 935"/>
                  <a:gd name="T44" fmla="*/ 1434 w 1733"/>
                  <a:gd name="T45" fmla="*/ 651 h 935"/>
                  <a:gd name="T46" fmla="*/ 1434 w 1733"/>
                  <a:gd name="T47" fmla="*/ 719 h 935"/>
                  <a:gd name="T48" fmla="*/ 1436 w 1733"/>
                  <a:gd name="T49" fmla="*/ 822 h 935"/>
                  <a:gd name="T50" fmla="*/ 1436 w 1733"/>
                  <a:gd name="T51" fmla="*/ 860 h 935"/>
                  <a:gd name="T52" fmla="*/ 1437 w 1733"/>
                  <a:gd name="T53" fmla="*/ 935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33" h="935">
                    <a:moveTo>
                      <a:pt x="1437" y="935"/>
                    </a:moveTo>
                    <a:cubicBezTo>
                      <a:pt x="1419" y="935"/>
                      <a:pt x="1399" y="935"/>
                      <a:pt x="1398" y="935"/>
                    </a:cubicBezTo>
                    <a:cubicBezTo>
                      <a:pt x="1156" y="930"/>
                      <a:pt x="914" y="866"/>
                      <a:pt x="700" y="749"/>
                    </a:cubicBezTo>
                    <a:cubicBezTo>
                      <a:pt x="398" y="585"/>
                      <a:pt x="151" y="320"/>
                      <a:pt x="0" y="0"/>
                    </a:cubicBezTo>
                    <a:cubicBezTo>
                      <a:pt x="166" y="0"/>
                      <a:pt x="166" y="0"/>
                      <a:pt x="166" y="0"/>
                    </a:cubicBezTo>
                    <a:cubicBezTo>
                      <a:pt x="228" y="0"/>
                      <a:pt x="228" y="0"/>
                      <a:pt x="228" y="0"/>
                    </a:cubicBezTo>
                    <a:cubicBezTo>
                      <a:pt x="208" y="65"/>
                      <a:pt x="215" y="136"/>
                      <a:pt x="249" y="198"/>
                    </a:cubicBezTo>
                    <a:cubicBezTo>
                      <a:pt x="291" y="274"/>
                      <a:pt x="365" y="320"/>
                      <a:pt x="446" y="320"/>
                    </a:cubicBezTo>
                    <a:cubicBezTo>
                      <a:pt x="528" y="320"/>
                      <a:pt x="602" y="274"/>
                      <a:pt x="644" y="197"/>
                    </a:cubicBezTo>
                    <a:cubicBezTo>
                      <a:pt x="678" y="135"/>
                      <a:pt x="684" y="64"/>
                      <a:pt x="664" y="0"/>
                    </a:cubicBezTo>
                    <a:cubicBezTo>
                      <a:pt x="734" y="0"/>
                      <a:pt x="734" y="0"/>
                      <a:pt x="734" y="0"/>
                    </a:cubicBezTo>
                    <a:cubicBezTo>
                      <a:pt x="838" y="0"/>
                      <a:pt x="838" y="0"/>
                      <a:pt x="838" y="0"/>
                    </a:cubicBezTo>
                    <a:cubicBezTo>
                      <a:pt x="1004" y="144"/>
                      <a:pt x="1213" y="223"/>
                      <a:pt x="1429" y="224"/>
                    </a:cubicBezTo>
                    <a:cubicBezTo>
                      <a:pt x="1429" y="261"/>
                      <a:pt x="1429" y="261"/>
                      <a:pt x="1429" y="261"/>
                    </a:cubicBezTo>
                    <a:cubicBezTo>
                      <a:pt x="1430" y="317"/>
                      <a:pt x="1430" y="374"/>
                      <a:pt x="1431" y="430"/>
                    </a:cubicBezTo>
                    <a:cubicBezTo>
                      <a:pt x="1432" y="497"/>
                      <a:pt x="1432" y="497"/>
                      <a:pt x="1432" y="497"/>
                    </a:cubicBezTo>
                    <a:cubicBezTo>
                      <a:pt x="1479" y="453"/>
                      <a:pt x="1479" y="453"/>
                      <a:pt x="1479" y="453"/>
                    </a:cubicBezTo>
                    <a:cubicBezTo>
                      <a:pt x="1507" y="427"/>
                      <a:pt x="1544" y="412"/>
                      <a:pt x="1581" y="412"/>
                    </a:cubicBezTo>
                    <a:cubicBezTo>
                      <a:pt x="1603" y="412"/>
                      <a:pt x="1625" y="417"/>
                      <a:pt x="1645" y="427"/>
                    </a:cubicBezTo>
                    <a:cubicBezTo>
                      <a:pt x="1698" y="453"/>
                      <a:pt x="1733" y="511"/>
                      <a:pt x="1733" y="573"/>
                    </a:cubicBezTo>
                    <a:cubicBezTo>
                      <a:pt x="1733" y="669"/>
                      <a:pt x="1652" y="734"/>
                      <a:pt x="1576" y="734"/>
                    </a:cubicBezTo>
                    <a:cubicBezTo>
                      <a:pt x="1541" y="734"/>
                      <a:pt x="1509" y="721"/>
                      <a:pt x="1483" y="696"/>
                    </a:cubicBezTo>
                    <a:cubicBezTo>
                      <a:pt x="1434" y="651"/>
                      <a:pt x="1434" y="651"/>
                      <a:pt x="1434" y="651"/>
                    </a:cubicBezTo>
                    <a:cubicBezTo>
                      <a:pt x="1434" y="719"/>
                      <a:pt x="1434" y="719"/>
                      <a:pt x="1434" y="719"/>
                    </a:cubicBezTo>
                    <a:cubicBezTo>
                      <a:pt x="1434" y="753"/>
                      <a:pt x="1435" y="788"/>
                      <a:pt x="1436" y="822"/>
                    </a:cubicBezTo>
                    <a:cubicBezTo>
                      <a:pt x="1436" y="860"/>
                      <a:pt x="1436" y="860"/>
                      <a:pt x="1436" y="860"/>
                    </a:cubicBezTo>
                    <a:cubicBezTo>
                      <a:pt x="1436" y="885"/>
                      <a:pt x="1437" y="910"/>
                      <a:pt x="1437" y="935"/>
                    </a:cubicBezTo>
                    <a:close/>
                  </a:path>
                </a:pathLst>
              </a:custGeom>
              <a:solidFill>
                <a:schemeClr val="accent1"/>
              </a:solidFill>
              <a:ln>
                <a:noFill/>
              </a:ln>
            </p:spPr>
            <p:txBody>
              <a:bodyPr vert="horz" wrap="square" lIns="91440" tIns="45720" rIns="91440" bIns="45720" numCol="1" anchor="t" anchorCtr="0" compatLnSpc="1"/>
              <a:lstStyle/>
              <a:p>
                <a:endParaRPr lang="zh-CN" altLang="en-US" sz="1600"/>
              </a:p>
            </p:txBody>
          </p:sp>
          <p:sp>
            <p:nvSpPr>
              <p:cNvPr id="5130" name="Freeform 66"/>
              <p:cNvSpPr/>
              <p:nvPr/>
            </p:nvSpPr>
            <p:spPr bwMode="auto">
              <a:xfrm>
                <a:off x="6039226" y="4511277"/>
                <a:ext cx="813936" cy="584616"/>
              </a:xfrm>
              <a:custGeom>
                <a:avLst/>
                <a:gdLst>
                  <a:gd name="T0" fmla="*/ 453 w 609"/>
                  <a:gd name="T1" fmla="*/ 159 h 435"/>
                  <a:gd name="T2" fmla="*/ 18 w 609"/>
                  <a:gd name="T3" fmla="*/ 0 h 435"/>
                  <a:gd name="T4" fmla="*/ 6 w 609"/>
                  <a:gd name="T5" fmla="*/ 142 h 435"/>
                  <a:gd name="T6" fmla="*/ 1 w 609"/>
                  <a:gd name="T7" fmla="*/ 204 h 435"/>
                  <a:gd name="T8" fmla="*/ 34 w 609"/>
                  <a:gd name="T9" fmla="*/ 234 h 435"/>
                  <a:gd name="T10" fmla="*/ 95 w 609"/>
                  <a:gd name="T11" fmla="*/ 279 h 435"/>
                  <a:gd name="T12" fmla="*/ 609 w 609"/>
                  <a:gd name="T13" fmla="*/ 429 h 435"/>
                  <a:gd name="T14" fmla="*/ 453 w 609"/>
                  <a:gd name="T15" fmla="*/ 159 h 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9" h="435">
                    <a:moveTo>
                      <a:pt x="453" y="159"/>
                    </a:moveTo>
                    <a:cubicBezTo>
                      <a:pt x="295" y="165"/>
                      <a:pt x="139" y="108"/>
                      <a:pt x="18" y="0"/>
                    </a:cubicBezTo>
                    <a:cubicBezTo>
                      <a:pt x="14" y="47"/>
                      <a:pt x="10" y="94"/>
                      <a:pt x="6" y="142"/>
                    </a:cubicBezTo>
                    <a:cubicBezTo>
                      <a:pt x="4" y="162"/>
                      <a:pt x="3" y="183"/>
                      <a:pt x="1" y="204"/>
                    </a:cubicBezTo>
                    <a:cubicBezTo>
                      <a:pt x="0" y="212"/>
                      <a:pt x="28" y="229"/>
                      <a:pt x="34" y="234"/>
                    </a:cubicBezTo>
                    <a:cubicBezTo>
                      <a:pt x="54" y="249"/>
                      <a:pt x="74" y="265"/>
                      <a:pt x="95" y="279"/>
                    </a:cubicBezTo>
                    <a:cubicBezTo>
                      <a:pt x="249" y="383"/>
                      <a:pt x="427" y="435"/>
                      <a:pt x="609" y="429"/>
                    </a:cubicBezTo>
                    <a:cubicBezTo>
                      <a:pt x="557" y="339"/>
                      <a:pt x="505" y="249"/>
                      <a:pt x="453" y="159"/>
                    </a:cubicBezTo>
                    <a:close/>
                  </a:path>
                </a:pathLst>
              </a:custGeom>
              <a:solidFill>
                <a:schemeClr val="accent1"/>
              </a:solidFill>
              <a:ln>
                <a:noFill/>
              </a:ln>
            </p:spPr>
            <p:txBody>
              <a:bodyPr vert="horz" wrap="square" lIns="91440" tIns="45720" rIns="91440" bIns="45720" numCol="1" anchor="t" anchorCtr="0" compatLnSpc="1"/>
              <a:lstStyle/>
              <a:p>
                <a:endParaRPr lang="zh-CN" altLang="en-US" sz="1600"/>
              </a:p>
            </p:txBody>
          </p:sp>
          <p:grpSp>
            <p:nvGrpSpPr>
              <p:cNvPr id="60" name="组合 59"/>
              <p:cNvGrpSpPr/>
              <p:nvPr/>
            </p:nvGrpSpPr>
            <p:grpSpPr>
              <a:xfrm>
                <a:off x="3731288" y="2908741"/>
                <a:ext cx="3437819" cy="2274492"/>
                <a:chOff x="698878" y="2418148"/>
                <a:chExt cx="5545138" cy="3668713"/>
              </a:xfrm>
            </p:grpSpPr>
            <p:sp>
              <p:nvSpPr>
                <p:cNvPr id="53" name="Freeform 47"/>
                <p:cNvSpPr/>
                <p:nvPr/>
              </p:nvSpPr>
              <p:spPr bwMode="auto">
                <a:xfrm>
                  <a:off x="1009525" y="4037223"/>
                  <a:ext cx="1838325" cy="66675"/>
                </a:xfrm>
                <a:custGeom>
                  <a:avLst/>
                  <a:gdLst>
                    <a:gd name="T0" fmla="*/ 0 w 1158"/>
                    <a:gd name="T1" fmla="*/ 42 h 42"/>
                    <a:gd name="T2" fmla="*/ 634 w 1158"/>
                    <a:gd name="T3" fmla="*/ 0 h 42"/>
                    <a:gd name="T4" fmla="*/ 1158 w 1158"/>
                    <a:gd name="T5" fmla="*/ 0 h 42"/>
                    <a:gd name="T6" fmla="*/ 734 w 1158"/>
                    <a:gd name="T7" fmla="*/ 42 h 42"/>
                    <a:gd name="T8" fmla="*/ 0 w 1158"/>
                    <a:gd name="T9" fmla="*/ 42 h 42"/>
                  </a:gdLst>
                  <a:ahLst/>
                  <a:cxnLst>
                    <a:cxn ang="0">
                      <a:pos x="T0" y="T1"/>
                    </a:cxn>
                    <a:cxn ang="0">
                      <a:pos x="T2" y="T3"/>
                    </a:cxn>
                    <a:cxn ang="0">
                      <a:pos x="T4" y="T5"/>
                    </a:cxn>
                    <a:cxn ang="0">
                      <a:pos x="T6" y="T7"/>
                    </a:cxn>
                    <a:cxn ang="0">
                      <a:pos x="T8" y="T9"/>
                    </a:cxn>
                  </a:cxnLst>
                  <a:rect l="0" t="0" r="r" b="b"/>
                  <a:pathLst>
                    <a:path w="1158" h="42">
                      <a:moveTo>
                        <a:pt x="0" y="42"/>
                      </a:moveTo>
                      <a:lnTo>
                        <a:pt x="634" y="0"/>
                      </a:lnTo>
                      <a:lnTo>
                        <a:pt x="1158" y="0"/>
                      </a:lnTo>
                      <a:lnTo>
                        <a:pt x="734" y="42"/>
                      </a:lnTo>
                      <a:lnTo>
                        <a:pt x="0" y="42"/>
                      </a:ln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sz="1600"/>
                </a:p>
              </p:txBody>
            </p:sp>
            <p:sp>
              <p:nvSpPr>
                <p:cNvPr id="54" name="Freeform 48"/>
                <p:cNvSpPr/>
                <p:nvPr/>
              </p:nvSpPr>
              <p:spPr bwMode="auto">
                <a:xfrm>
                  <a:off x="1083730" y="3655162"/>
                  <a:ext cx="1760538" cy="65088"/>
                </a:xfrm>
                <a:custGeom>
                  <a:avLst/>
                  <a:gdLst>
                    <a:gd name="T0" fmla="*/ 684 w 1109"/>
                    <a:gd name="T1" fmla="*/ 0 h 41"/>
                    <a:gd name="T2" fmla="*/ 1109 w 1109"/>
                    <a:gd name="T3" fmla="*/ 41 h 41"/>
                    <a:gd name="T4" fmla="*/ 620 w 1109"/>
                    <a:gd name="T5" fmla="*/ 41 h 41"/>
                    <a:gd name="T6" fmla="*/ 0 w 1109"/>
                    <a:gd name="T7" fmla="*/ 2 h 41"/>
                    <a:gd name="T8" fmla="*/ 684 w 1109"/>
                    <a:gd name="T9" fmla="*/ 0 h 41"/>
                  </a:gdLst>
                  <a:ahLst/>
                  <a:cxnLst>
                    <a:cxn ang="0">
                      <a:pos x="T0" y="T1"/>
                    </a:cxn>
                    <a:cxn ang="0">
                      <a:pos x="T2" y="T3"/>
                    </a:cxn>
                    <a:cxn ang="0">
                      <a:pos x="T4" y="T5"/>
                    </a:cxn>
                    <a:cxn ang="0">
                      <a:pos x="T6" y="T7"/>
                    </a:cxn>
                    <a:cxn ang="0">
                      <a:pos x="T8" y="T9"/>
                    </a:cxn>
                  </a:cxnLst>
                  <a:rect l="0" t="0" r="r" b="b"/>
                  <a:pathLst>
                    <a:path w="1109" h="41">
                      <a:moveTo>
                        <a:pt x="684" y="0"/>
                      </a:moveTo>
                      <a:lnTo>
                        <a:pt x="1109" y="41"/>
                      </a:lnTo>
                      <a:lnTo>
                        <a:pt x="620" y="41"/>
                      </a:lnTo>
                      <a:lnTo>
                        <a:pt x="0" y="2"/>
                      </a:lnTo>
                      <a:lnTo>
                        <a:pt x="684" y="0"/>
                      </a:lnTo>
                      <a:close/>
                    </a:path>
                  </a:pathLst>
                </a:custGeom>
                <a:solidFill>
                  <a:schemeClr val="accent2">
                    <a:lumMod val="75000"/>
                  </a:schemeClr>
                </a:solidFill>
                <a:ln>
                  <a:noFill/>
                </a:ln>
              </p:spPr>
              <p:txBody>
                <a:bodyPr vert="horz" wrap="square" lIns="91440" tIns="45720" rIns="91440" bIns="45720" numCol="1" anchor="t" anchorCtr="0" compatLnSpc="1"/>
                <a:lstStyle/>
                <a:p>
                  <a:r>
                    <a:rPr lang="en-US" altLang="zh-CN" sz="1600" dirty="0">
                      <a:solidFill>
                        <a:srgbClr val="404040"/>
                      </a:solidFill>
                    </a:rPr>
                    <a:t>      </a:t>
                  </a:r>
                  <a:endParaRPr lang="zh-CN" altLang="en-US" sz="1600" dirty="0">
                    <a:solidFill>
                      <a:srgbClr val="404040"/>
                    </a:solidFill>
                  </a:endParaRPr>
                </a:p>
              </p:txBody>
            </p:sp>
            <p:sp>
              <p:nvSpPr>
                <p:cNvPr id="55" name="Freeform 49"/>
                <p:cNvSpPr/>
                <p:nvPr/>
              </p:nvSpPr>
              <p:spPr bwMode="auto">
                <a:xfrm>
                  <a:off x="3711449" y="3645428"/>
                  <a:ext cx="260475" cy="492232"/>
                </a:xfrm>
                <a:custGeom>
                  <a:avLst/>
                  <a:gdLst>
                    <a:gd name="T0" fmla="*/ 109 w 113"/>
                    <a:gd name="T1" fmla="*/ 75 h 210"/>
                    <a:gd name="T2" fmla="*/ 112 w 113"/>
                    <a:gd name="T3" fmla="*/ 29 h 210"/>
                    <a:gd name="T4" fmla="*/ 97 w 113"/>
                    <a:gd name="T5" fmla="*/ 24 h 210"/>
                    <a:gd name="T6" fmla="*/ 7 w 113"/>
                    <a:gd name="T7" fmla="*/ 0 h 210"/>
                    <a:gd name="T8" fmla="*/ 7 w 113"/>
                    <a:gd name="T9" fmla="*/ 210 h 210"/>
                    <a:gd name="T10" fmla="*/ 62 w 113"/>
                    <a:gd name="T11" fmla="*/ 194 h 210"/>
                    <a:gd name="T12" fmla="*/ 91 w 113"/>
                    <a:gd name="T13" fmla="*/ 186 h 210"/>
                    <a:gd name="T14" fmla="*/ 113 w 113"/>
                    <a:gd name="T15" fmla="*/ 179 h 210"/>
                    <a:gd name="T16" fmla="*/ 109 w 113"/>
                    <a:gd name="T17" fmla="*/ 7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3" h="210">
                      <a:moveTo>
                        <a:pt x="109" y="75"/>
                      </a:moveTo>
                      <a:cubicBezTo>
                        <a:pt x="109" y="70"/>
                        <a:pt x="109" y="45"/>
                        <a:pt x="112" y="29"/>
                      </a:cubicBezTo>
                      <a:cubicBezTo>
                        <a:pt x="107" y="27"/>
                        <a:pt x="102" y="26"/>
                        <a:pt x="97" y="24"/>
                      </a:cubicBezTo>
                      <a:cubicBezTo>
                        <a:pt x="67" y="16"/>
                        <a:pt x="37" y="8"/>
                        <a:pt x="7" y="0"/>
                      </a:cubicBezTo>
                      <a:cubicBezTo>
                        <a:pt x="0" y="69"/>
                        <a:pt x="0" y="140"/>
                        <a:pt x="7" y="210"/>
                      </a:cubicBezTo>
                      <a:cubicBezTo>
                        <a:pt x="26" y="205"/>
                        <a:pt x="44" y="199"/>
                        <a:pt x="62" y="194"/>
                      </a:cubicBezTo>
                      <a:cubicBezTo>
                        <a:pt x="75" y="190"/>
                        <a:pt x="79" y="189"/>
                        <a:pt x="91" y="186"/>
                      </a:cubicBezTo>
                      <a:cubicBezTo>
                        <a:pt x="104" y="182"/>
                        <a:pt x="112" y="179"/>
                        <a:pt x="113" y="179"/>
                      </a:cubicBezTo>
                      <a:cubicBezTo>
                        <a:pt x="113" y="179"/>
                        <a:pt x="108" y="106"/>
                        <a:pt x="109" y="75"/>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sz="1600"/>
                </a:p>
              </p:txBody>
            </p:sp>
            <p:sp>
              <p:nvSpPr>
                <p:cNvPr id="56" name="Freeform 50"/>
                <p:cNvSpPr/>
                <p:nvPr/>
              </p:nvSpPr>
              <p:spPr bwMode="auto">
                <a:xfrm>
                  <a:off x="4203892" y="2441468"/>
                  <a:ext cx="155575" cy="485775"/>
                </a:xfrm>
                <a:custGeom>
                  <a:avLst/>
                  <a:gdLst>
                    <a:gd name="T0" fmla="*/ 41 w 72"/>
                    <a:gd name="T1" fmla="*/ 0 h 224"/>
                    <a:gd name="T2" fmla="*/ 72 w 72"/>
                    <a:gd name="T3" fmla="*/ 192 h 224"/>
                    <a:gd name="T4" fmla="*/ 67 w 72"/>
                    <a:gd name="T5" fmla="*/ 197 h 224"/>
                    <a:gd name="T6" fmla="*/ 62 w 72"/>
                    <a:gd name="T7" fmla="*/ 203 h 224"/>
                    <a:gd name="T8" fmla="*/ 57 w 72"/>
                    <a:gd name="T9" fmla="*/ 208 h 224"/>
                    <a:gd name="T10" fmla="*/ 52 w 72"/>
                    <a:gd name="T11" fmla="*/ 214 h 224"/>
                    <a:gd name="T12" fmla="*/ 49 w 72"/>
                    <a:gd name="T13" fmla="*/ 216 h 224"/>
                    <a:gd name="T14" fmla="*/ 47 w 72"/>
                    <a:gd name="T15" fmla="*/ 219 h 224"/>
                    <a:gd name="T16" fmla="*/ 45 w 72"/>
                    <a:gd name="T17" fmla="*/ 222 h 224"/>
                    <a:gd name="T18" fmla="*/ 43 w 72"/>
                    <a:gd name="T19" fmla="*/ 224 h 224"/>
                    <a:gd name="T20" fmla="*/ 0 w 72"/>
                    <a:gd name="T21" fmla="*/ 45 h 224"/>
                    <a:gd name="T22" fmla="*/ 3 w 72"/>
                    <a:gd name="T23" fmla="*/ 42 h 224"/>
                    <a:gd name="T24" fmla="*/ 7 w 72"/>
                    <a:gd name="T25" fmla="*/ 38 h 224"/>
                    <a:gd name="T26" fmla="*/ 10 w 72"/>
                    <a:gd name="T27" fmla="*/ 34 h 224"/>
                    <a:gd name="T28" fmla="*/ 13 w 72"/>
                    <a:gd name="T29" fmla="*/ 31 h 224"/>
                    <a:gd name="T30" fmla="*/ 20 w 72"/>
                    <a:gd name="T31" fmla="*/ 23 h 224"/>
                    <a:gd name="T32" fmla="*/ 27 w 72"/>
                    <a:gd name="T33" fmla="*/ 15 h 224"/>
                    <a:gd name="T34" fmla="*/ 34 w 72"/>
                    <a:gd name="T35" fmla="*/ 8 h 224"/>
                    <a:gd name="T36" fmla="*/ 41 w 72"/>
                    <a:gd name="T37" fmla="*/ 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2" h="224">
                      <a:moveTo>
                        <a:pt x="41" y="0"/>
                      </a:moveTo>
                      <a:cubicBezTo>
                        <a:pt x="72" y="192"/>
                        <a:pt x="72" y="192"/>
                        <a:pt x="72" y="192"/>
                      </a:cubicBezTo>
                      <a:cubicBezTo>
                        <a:pt x="70" y="194"/>
                        <a:pt x="68" y="196"/>
                        <a:pt x="67" y="197"/>
                      </a:cubicBezTo>
                      <a:cubicBezTo>
                        <a:pt x="65" y="199"/>
                        <a:pt x="63" y="201"/>
                        <a:pt x="62" y="203"/>
                      </a:cubicBezTo>
                      <a:cubicBezTo>
                        <a:pt x="60" y="205"/>
                        <a:pt x="58" y="206"/>
                        <a:pt x="57" y="208"/>
                      </a:cubicBezTo>
                      <a:cubicBezTo>
                        <a:pt x="55" y="210"/>
                        <a:pt x="53" y="212"/>
                        <a:pt x="52" y="214"/>
                      </a:cubicBezTo>
                      <a:cubicBezTo>
                        <a:pt x="51" y="215"/>
                        <a:pt x="50" y="216"/>
                        <a:pt x="49" y="216"/>
                      </a:cubicBezTo>
                      <a:cubicBezTo>
                        <a:pt x="49" y="217"/>
                        <a:pt x="48" y="218"/>
                        <a:pt x="47" y="219"/>
                      </a:cubicBezTo>
                      <a:cubicBezTo>
                        <a:pt x="47" y="220"/>
                        <a:pt x="46" y="221"/>
                        <a:pt x="45" y="222"/>
                      </a:cubicBezTo>
                      <a:cubicBezTo>
                        <a:pt x="44" y="223"/>
                        <a:pt x="44" y="223"/>
                        <a:pt x="43" y="224"/>
                      </a:cubicBezTo>
                      <a:cubicBezTo>
                        <a:pt x="0" y="45"/>
                        <a:pt x="0" y="45"/>
                        <a:pt x="0" y="45"/>
                      </a:cubicBezTo>
                      <a:cubicBezTo>
                        <a:pt x="1" y="44"/>
                        <a:pt x="2" y="43"/>
                        <a:pt x="3" y="42"/>
                      </a:cubicBezTo>
                      <a:cubicBezTo>
                        <a:pt x="4" y="40"/>
                        <a:pt x="5" y="39"/>
                        <a:pt x="7" y="38"/>
                      </a:cubicBezTo>
                      <a:cubicBezTo>
                        <a:pt x="8" y="37"/>
                        <a:pt x="9" y="36"/>
                        <a:pt x="10" y="34"/>
                      </a:cubicBezTo>
                      <a:cubicBezTo>
                        <a:pt x="11" y="33"/>
                        <a:pt x="12" y="32"/>
                        <a:pt x="13" y="31"/>
                      </a:cubicBezTo>
                      <a:cubicBezTo>
                        <a:pt x="15" y="28"/>
                        <a:pt x="17" y="25"/>
                        <a:pt x="20" y="23"/>
                      </a:cubicBezTo>
                      <a:cubicBezTo>
                        <a:pt x="22" y="20"/>
                        <a:pt x="24" y="18"/>
                        <a:pt x="27" y="15"/>
                      </a:cubicBezTo>
                      <a:cubicBezTo>
                        <a:pt x="29" y="13"/>
                        <a:pt x="31" y="10"/>
                        <a:pt x="34" y="8"/>
                      </a:cubicBezTo>
                      <a:cubicBezTo>
                        <a:pt x="36" y="5"/>
                        <a:pt x="38" y="3"/>
                        <a:pt x="41" y="0"/>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sz="1600"/>
                </a:p>
              </p:txBody>
            </p:sp>
            <p:sp>
              <p:nvSpPr>
                <p:cNvPr id="57" name="Freeform 51"/>
                <p:cNvSpPr/>
                <p:nvPr/>
              </p:nvSpPr>
              <p:spPr bwMode="auto">
                <a:xfrm>
                  <a:off x="4199130" y="2441468"/>
                  <a:ext cx="161925" cy="485775"/>
                </a:xfrm>
                <a:custGeom>
                  <a:avLst/>
                  <a:gdLst>
                    <a:gd name="T0" fmla="*/ 43 w 75"/>
                    <a:gd name="T1" fmla="*/ 0 h 224"/>
                    <a:gd name="T2" fmla="*/ 61 w 75"/>
                    <a:gd name="T3" fmla="*/ 111 h 224"/>
                    <a:gd name="T4" fmla="*/ 71 w 75"/>
                    <a:gd name="T5" fmla="*/ 177 h 224"/>
                    <a:gd name="T6" fmla="*/ 74 w 75"/>
                    <a:gd name="T7" fmla="*/ 192 h 224"/>
                    <a:gd name="T8" fmla="*/ 45 w 75"/>
                    <a:gd name="T9" fmla="*/ 224 h 224"/>
                    <a:gd name="T10" fmla="*/ 18 w 75"/>
                    <a:gd name="T11" fmla="*/ 112 h 224"/>
                    <a:gd name="T12" fmla="*/ 4 w 75"/>
                    <a:gd name="T13" fmla="*/ 53 h 224"/>
                    <a:gd name="T14" fmla="*/ 43 w 75"/>
                    <a:gd name="T15" fmla="*/ 0 h 2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5" h="224">
                      <a:moveTo>
                        <a:pt x="43" y="0"/>
                      </a:moveTo>
                      <a:cubicBezTo>
                        <a:pt x="49" y="37"/>
                        <a:pt x="55" y="74"/>
                        <a:pt x="61" y="111"/>
                      </a:cubicBezTo>
                      <a:cubicBezTo>
                        <a:pt x="64" y="133"/>
                        <a:pt x="68" y="155"/>
                        <a:pt x="71" y="177"/>
                      </a:cubicBezTo>
                      <a:cubicBezTo>
                        <a:pt x="72" y="182"/>
                        <a:pt x="73" y="186"/>
                        <a:pt x="74" y="192"/>
                      </a:cubicBezTo>
                      <a:cubicBezTo>
                        <a:pt x="75" y="196"/>
                        <a:pt x="50" y="218"/>
                        <a:pt x="45" y="224"/>
                      </a:cubicBezTo>
                      <a:cubicBezTo>
                        <a:pt x="36" y="187"/>
                        <a:pt x="27" y="150"/>
                        <a:pt x="18" y="112"/>
                      </a:cubicBezTo>
                      <a:cubicBezTo>
                        <a:pt x="14" y="92"/>
                        <a:pt x="9" y="73"/>
                        <a:pt x="4" y="53"/>
                      </a:cubicBezTo>
                      <a:cubicBezTo>
                        <a:pt x="0" y="35"/>
                        <a:pt x="31" y="12"/>
                        <a:pt x="43" y="0"/>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sz="1600"/>
                </a:p>
              </p:txBody>
            </p:sp>
            <p:sp>
              <p:nvSpPr>
                <p:cNvPr id="58" name="Freeform 52"/>
                <p:cNvSpPr/>
                <p:nvPr/>
              </p:nvSpPr>
              <p:spPr bwMode="auto">
                <a:xfrm>
                  <a:off x="3747085" y="4042463"/>
                  <a:ext cx="2103438" cy="68263"/>
                </a:xfrm>
                <a:custGeom>
                  <a:avLst/>
                  <a:gdLst>
                    <a:gd name="T0" fmla="*/ 0 w 1325"/>
                    <a:gd name="T1" fmla="*/ 43 h 43"/>
                    <a:gd name="T2" fmla="*/ 144 w 1325"/>
                    <a:gd name="T3" fmla="*/ 0 h 43"/>
                    <a:gd name="T4" fmla="*/ 1092 w 1325"/>
                    <a:gd name="T5" fmla="*/ 0 h 43"/>
                    <a:gd name="T6" fmla="*/ 1325 w 1325"/>
                    <a:gd name="T7" fmla="*/ 41 h 43"/>
                    <a:gd name="T8" fmla="*/ 0 w 1325"/>
                    <a:gd name="T9" fmla="*/ 43 h 43"/>
                  </a:gdLst>
                  <a:ahLst/>
                  <a:cxnLst>
                    <a:cxn ang="0">
                      <a:pos x="T0" y="T1"/>
                    </a:cxn>
                    <a:cxn ang="0">
                      <a:pos x="T2" y="T3"/>
                    </a:cxn>
                    <a:cxn ang="0">
                      <a:pos x="T4" y="T5"/>
                    </a:cxn>
                    <a:cxn ang="0">
                      <a:pos x="T6" y="T7"/>
                    </a:cxn>
                    <a:cxn ang="0">
                      <a:pos x="T8" y="T9"/>
                    </a:cxn>
                  </a:cxnLst>
                  <a:rect l="0" t="0" r="r" b="b"/>
                  <a:pathLst>
                    <a:path w="1325" h="43">
                      <a:moveTo>
                        <a:pt x="0" y="43"/>
                      </a:moveTo>
                      <a:lnTo>
                        <a:pt x="144" y="0"/>
                      </a:lnTo>
                      <a:lnTo>
                        <a:pt x="1092" y="0"/>
                      </a:lnTo>
                      <a:lnTo>
                        <a:pt x="1325" y="41"/>
                      </a:lnTo>
                      <a:lnTo>
                        <a:pt x="0" y="43"/>
                      </a:ln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sz="1600"/>
                </a:p>
              </p:txBody>
            </p:sp>
            <p:sp>
              <p:nvSpPr>
                <p:cNvPr id="59" name="Freeform 53"/>
                <p:cNvSpPr/>
                <p:nvPr/>
              </p:nvSpPr>
              <p:spPr bwMode="auto">
                <a:xfrm>
                  <a:off x="3735655" y="3650190"/>
                  <a:ext cx="2181225" cy="66675"/>
                </a:xfrm>
                <a:custGeom>
                  <a:avLst/>
                  <a:gdLst>
                    <a:gd name="T0" fmla="*/ 1374 w 1374"/>
                    <a:gd name="T1" fmla="*/ 0 h 42"/>
                    <a:gd name="T2" fmla="*/ 1127 w 1374"/>
                    <a:gd name="T3" fmla="*/ 40 h 42"/>
                    <a:gd name="T4" fmla="*/ 143 w 1374"/>
                    <a:gd name="T5" fmla="*/ 42 h 42"/>
                    <a:gd name="T6" fmla="*/ 0 w 1374"/>
                    <a:gd name="T7" fmla="*/ 2 h 42"/>
                    <a:gd name="T8" fmla="*/ 1374 w 1374"/>
                    <a:gd name="T9" fmla="*/ 0 h 42"/>
                  </a:gdLst>
                  <a:ahLst/>
                  <a:cxnLst>
                    <a:cxn ang="0">
                      <a:pos x="T0" y="T1"/>
                    </a:cxn>
                    <a:cxn ang="0">
                      <a:pos x="T2" y="T3"/>
                    </a:cxn>
                    <a:cxn ang="0">
                      <a:pos x="T4" y="T5"/>
                    </a:cxn>
                    <a:cxn ang="0">
                      <a:pos x="T6" y="T7"/>
                    </a:cxn>
                    <a:cxn ang="0">
                      <a:pos x="T8" y="T9"/>
                    </a:cxn>
                  </a:cxnLst>
                  <a:rect l="0" t="0" r="r" b="b"/>
                  <a:pathLst>
                    <a:path w="1374" h="42">
                      <a:moveTo>
                        <a:pt x="1374" y="0"/>
                      </a:moveTo>
                      <a:lnTo>
                        <a:pt x="1127" y="40"/>
                      </a:lnTo>
                      <a:lnTo>
                        <a:pt x="143" y="42"/>
                      </a:lnTo>
                      <a:lnTo>
                        <a:pt x="0" y="2"/>
                      </a:lnTo>
                      <a:lnTo>
                        <a:pt x="1374" y="0"/>
                      </a:ln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sz="1600"/>
                </a:p>
              </p:txBody>
            </p:sp>
            <p:grpSp>
              <p:nvGrpSpPr>
                <p:cNvPr id="49" name="组合 48"/>
                <p:cNvGrpSpPr/>
                <p:nvPr/>
              </p:nvGrpSpPr>
              <p:grpSpPr>
                <a:xfrm>
                  <a:off x="698878" y="2418148"/>
                  <a:ext cx="5545138" cy="3668713"/>
                  <a:chOff x="698878" y="2418148"/>
                  <a:chExt cx="5545138" cy="3668713"/>
                </a:xfrm>
              </p:grpSpPr>
              <p:sp>
                <p:nvSpPr>
                  <p:cNvPr id="47" name="Freeform 42"/>
                  <p:cNvSpPr/>
                  <p:nvPr/>
                </p:nvSpPr>
                <p:spPr bwMode="auto">
                  <a:xfrm>
                    <a:off x="698878" y="2418148"/>
                    <a:ext cx="5545138" cy="3668713"/>
                  </a:xfrm>
                  <a:custGeom>
                    <a:avLst/>
                    <a:gdLst>
                      <a:gd name="T0" fmla="*/ 1679 w 2576"/>
                      <a:gd name="T1" fmla="*/ 0 h 1699"/>
                      <a:gd name="T2" fmla="*/ 1638 w 2576"/>
                      <a:gd name="T3" fmla="*/ 45 h 1699"/>
                      <a:gd name="T4" fmla="*/ 2207 w 2576"/>
                      <a:gd name="T5" fmla="*/ 44 h 1699"/>
                      <a:gd name="T6" fmla="*/ 2576 w 2576"/>
                      <a:gd name="T7" fmla="*/ 44 h 1699"/>
                      <a:gd name="T8" fmla="*/ 2500 w 2576"/>
                      <a:gd name="T9" fmla="*/ 319 h 1699"/>
                      <a:gd name="T10" fmla="*/ 2449 w 2576"/>
                      <a:gd name="T11" fmla="*/ 501 h 1699"/>
                      <a:gd name="T12" fmla="*/ 2429 w 2576"/>
                      <a:gd name="T13" fmla="*/ 570 h 1699"/>
                      <a:gd name="T14" fmla="*/ 1855 w 2576"/>
                      <a:gd name="T15" fmla="*/ 571 h 1699"/>
                      <a:gd name="T16" fmla="*/ 1513 w 2576"/>
                      <a:gd name="T17" fmla="*/ 571 h 1699"/>
                      <a:gd name="T18" fmla="*/ 1417 w 2576"/>
                      <a:gd name="T19" fmla="*/ 572 h 1699"/>
                      <a:gd name="T20" fmla="*/ 1415 w 2576"/>
                      <a:gd name="T21" fmla="*/ 592 h 1699"/>
                      <a:gd name="T22" fmla="*/ 1415 w 2576"/>
                      <a:gd name="T23" fmla="*/ 758 h 1699"/>
                      <a:gd name="T24" fmla="*/ 1417 w 2576"/>
                      <a:gd name="T25" fmla="*/ 782 h 1699"/>
                      <a:gd name="T26" fmla="*/ 1460 w 2576"/>
                      <a:gd name="T27" fmla="*/ 782 h 1699"/>
                      <a:gd name="T28" fmla="*/ 1585 w 2576"/>
                      <a:gd name="T29" fmla="*/ 782 h 1699"/>
                      <a:gd name="T30" fmla="*/ 1962 w 2576"/>
                      <a:gd name="T31" fmla="*/ 781 h 1699"/>
                      <a:gd name="T32" fmla="*/ 2394 w 2576"/>
                      <a:gd name="T33" fmla="*/ 781 h 1699"/>
                      <a:gd name="T34" fmla="*/ 2317 w 2576"/>
                      <a:gd name="T35" fmla="*/ 1058 h 1699"/>
                      <a:gd name="T36" fmla="*/ 2267 w 2576"/>
                      <a:gd name="T37" fmla="*/ 1240 h 1699"/>
                      <a:gd name="T38" fmla="*/ 2247 w 2576"/>
                      <a:gd name="T39" fmla="*/ 1307 h 1699"/>
                      <a:gd name="T40" fmla="*/ 1653 w 2576"/>
                      <a:gd name="T41" fmla="*/ 1307 h 1699"/>
                      <a:gd name="T42" fmla="*/ 1639 w 2576"/>
                      <a:gd name="T43" fmla="*/ 1307 h 1699"/>
                      <a:gd name="T44" fmla="*/ 1697 w 2576"/>
                      <a:gd name="T45" fmla="*/ 1370 h 1699"/>
                      <a:gd name="T46" fmla="*/ 1457 w 2576"/>
                      <a:gd name="T47" fmla="*/ 1374 h 1699"/>
                      <a:gd name="T48" fmla="*/ 1491 w 2576"/>
                      <a:gd name="T49" fmla="*/ 1588 h 1699"/>
                      <a:gd name="T50" fmla="*/ 1326 w 2576"/>
                      <a:gd name="T51" fmla="*/ 1699 h 1699"/>
                      <a:gd name="T52" fmla="*/ 1162 w 2576"/>
                      <a:gd name="T53" fmla="*/ 1588 h 1699"/>
                      <a:gd name="T54" fmla="*/ 1195 w 2576"/>
                      <a:gd name="T55" fmla="*/ 1374 h 1699"/>
                      <a:gd name="T56" fmla="*/ 894 w 2576"/>
                      <a:gd name="T57" fmla="*/ 1375 h 1699"/>
                      <a:gd name="T58" fmla="*/ 833 w 2576"/>
                      <a:gd name="T59" fmla="*/ 1375 h 1699"/>
                      <a:gd name="T60" fmla="*/ 823 w 2576"/>
                      <a:gd name="T61" fmla="*/ 1375 h 1699"/>
                      <a:gd name="T62" fmla="*/ 798 w 2576"/>
                      <a:gd name="T63" fmla="*/ 1309 h 1699"/>
                      <a:gd name="T64" fmla="*/ 738 w 2576"/>
                      <a:gd name="T65" fmla="*/ 1308 h 1699"/>
                      <a:gd name="T66" fmla="*/ 56 w 2576"/>
                      <a:gd name="T67" fmla="*/ 1309 h 1699"/>
                      <a:gd name="T68" fmla="*/ 0 w 2576"/>
                      <a:gd name="T69" fmla="*/ 1309 h 1699"/>
                      <a:gd name="T70" fmla="*/ 76 w 2576"/>
                      <a:gd name="T71" fmla="*/ 1032 h 1699"/>
                      <a:gd name="T72" fmla="*/ 127 w 2576"/>
                      <a:gd name="T73" fmla="*/ 850 h 1699"/>
                      <a:gd name="T74" fmla="*/ 147 w 2576"/>
                      <a:gd name="T75" fmla="*/ 783 h 1699"/>
                      <a:gd name="T76" fmla="*/ 686 w 2576"/>
                      <a:gd name="T77" fmla="*/ 783 h 1699"/>
                      <a:gd name="T78" fmla="*/ 685 w 2576"/>
                      <a:gd name="T79" fmla="*/ 572 h 1699"/>
                      <a:gd name="T80" fmla="*/ 181 w 2576"/>
                      <a:gd name="T81" fmla="*/ 573 h 1699"/>
                      <a:gd name="T82" fmla="*/ 258 w 2576"/>
                      <a:gd name="T83" fmla="*/ 296 h 1699"/>
                      <a:gd name="T84" fmla="*/ 308 w 2576"/>
                      <a:gd name="T85" fmla="*/ 114 h 1699"/>
                      <a:gd name="T86" fmla="*/ 329 w 2576"/>
                      <a:gd name="T87" fmla="*/ 47 h 1699"/>
                      <a:gd name="T88" fmla="*/ 638 w 2576"/>
                      <a:gd name="T89" fmla="*/ 47 h 1699"/>
                      <a:gd name="T90" fmla="*/ 781 w 2576"/>
                      <a:gd name="T91" fmla="*/ 46 h 1699"/>
                      <a:gd name="T92" fmla="*/ 793 w 2576"/>
                      <a:gd name="T93" fmla="*/ 46 h 1699"/>
                      <a:gd name="T94" fmla="*/ 813 w 2576"/>
                      <a:gd name="T95" fmla="*/ 4 h 1699"/>
                      <a:gd name="T96" fmla="*/ 853 w 2576"/>
                      <a:gd name="T97" fmla="*/ 1 h 1699"/>
                      <a:gd name="T98" fmla="*/ 1063 w 2576"/>
                      <a:gd name="T99" fmla="*/ 1 h 1699"/>
                      <a:gd name="T100" fmla="*/ 1245 w 2576"/>
                      <a:gd name="T101" fmla="*/ 307 h 1699"/>
                      <a:gd name="T102" fmla="*/ 1425 w 2576"/>
                      <a:gd name="T103" fmla="*/ 1 h 1699"/>
                      <a:gd name="T104" fmla="*/ 1679 w 2576"/>
                      <a:gd name="T105" fmla="*/ 0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76" h="1699">
                        <a:moveTo>
                          <a:pt x="1679" y="0"/>
                        </a:moveTo>
                        <a:cubicBezTo>
                          <a:pt x="1665" y="15"/>
                          <a:pt x="1652" y="30"/>
                          <a:pt x="1638" y="45"/>
                        </a:cubicBezTo>
                        <a:cubicBezTo>
                          <a:pt x="1828" y="45"/>
                          <a:pt x="2017" y="45"/>
                          <a:pt x="2207" y="44"/>
                        </a:cubicBezTo>
                        <a:cubicBezTo>
                          <a:pt x="2330" y="44"/>
                          <a:pt x="2453" y="44"/>
                          <a:pt x="2576" y="44"/>
                        </a:cubicBezTo>
                        <a:cubicBezTo>
                          <a:pt x="2550" y="136"/>
                          <a:pt x="2525" y="228"/>
                          <a:pt x="2500" y="319"/>
                        </a:cubicBezTo>
                        <a:cubicBezTo>
                          <a:pt x="2483" y="380"/>
                          <a:pt x="2466" y="441"/>
                          <a:pt x="2449" y="501"/>
                        </a:cubicBezTo>
                        <a:cubicBezTo>
                          <a:pt x="2448" y="507"/>
                          <a:pt x="2434" y="570"/>
                          <a:pt x="2429" y="570"/>
                        </a:cubicBezTo>
                        <a:cubicBezTo>
                          <a:pt x="2238" y="571"/>
                          <a:pt x="2047" y="571"/>
                          <a:pt x="1855" y="571"/>
                        </a:cubicBezTo>
                        <a:cubicBezTo>
                          <a:pt x="1741" y="571"/>
                          <a:pt x="1627" y="571"/>
                          <a:pt x="1513" y="571"/>
                        </a:cubicBezTo>
                        <a:cubicBezTo>
                          <a:pt x="1484" y="571"/>
                          <a:pt x="1446" y="571"/>
                          <a:pt x="1417" y="572"/>
                        </a:cubicBezTo>
                        <a:cubicBezTo>
                          <a:pt x="1417" y="572"/>
                          <a:pt x="1416" y="573"/>
                          <a:pt x="1415" y="592"/>
                        </a:cubicBezTo>
                        <a:cubicBezTo>
                          <a:pt x="1410" y="647"/>
                          <a:pt x="1410" y="703"/>
                          <a:pt x="1415" y="758"/>
                        </a:cubicBezTo>
                        <a:cubicBezTo>
                          <a:pt x="1417" y="776"/>
                          <a:pt x="1417" y="782"/>
                          <a:pt x="1417" y="782"/>
                        </a:cubicBezTo>
                        <a:cubicBezTo>
                          <a:pt x="1429" y="782"/>
                          <a:pt x="1449" y="782"/>
                          <a:pt x="1460" y="782"/>
                        </a:cubicBezTo>
                        <a:cubicBezTo>
                          <a:pt x="1502" y="782"/>
                          <a:pt x="1544" y="782"/>
                          <a:pt x="1585" y="782"/>
                        </a:cubicBezTo>
                        <a:cubicBezTo>
                          <a:pt x="1711" y="782"/>
                          <a:pt x="1836" y="781"/>
                          <a:pt x="1962" y="781"/>
                        </a:cubicBezTo>
                        <a:cubicBezTo>
                          <a:pt x="2106" y="781"/>
                          <a:pt x="2250" y="781"/>
                          <a:pt x="2394" y="781"/>
                        </a:cubicBezTo>
                        <a:cubicBezTo>
                          <a:pt x="2368" y="873"/>
                          <a:pt x="2343" y="966"/>
                          <a:pt x="2317" y="1058"/>
                        </a:cubicBezTo>
                        <a:cubicBezTo>
                          <a:pt x="2300" y="1119"/>
                          <a:pt x="2284" y="1179"/>
                          <a:pt x="2267" y="1240"/>
                        </a:cubicBezTo>
                        <a:cubicBezTo>
                          <a:pt x="2265" y="1247"/>
                          <a:pt x="2253" y="1307"/>
                          <a:pt x="2247" y="1307"/>
                        </a:cubicBezTo>
                        <a:cubicBezTo>
                          <a:pt x="2049" y="1307"/>
                          <a:pt x="1851" y="1307"/>
                          <a:pt x="1653" y="1307"/>
                        </a:cubicBezTo>
                        <a:cubicBezTo>
                          <a:pt x="1648" y="1307"/>
                          <a:pt x="1644" y="1307"/>
                          <a:pt x="1639" y="1307"/>
                        </a:cubicBezTo>
                        <a:cubicBezTo>
                          <a:pt x="1658" y="1329"/>
                          <a:pt x="1677" y="1350"/>
                          <a:pt x="1697" y="1370"/>
                        </a:cubicBezTo>
                        <a:cubicBezTo>
                          <a:pt x="1617" y="1371"/>
                          <a:pt x="1537" y="1373"/>
                          <a:pt x="1457" y="1374"/>
                        </a:cubicBezTo>
                        <a:cubicBezTo>
                          <a:pt x="1508" y="1431"/>
                          <a:pt x="1522" y="1516"/>
                          <a:pt x="1491" y="1588"/>
                        </a:cubicBezTo>
                        <a:cubicBezTo>
                          <a:pt x="1461" y="1654"/>
                          <a:pt x="1396" y="1698"/>
                          <a:pt x="1326" y="1699"/>
                        </a:cubicBezTo>
                        <a:cubicBezTo>
                          <a:pt x="1257" y="1698"/>
                          <a:pt x="1192" y="1655"/>
                          <a:pt x="1162" y="1588"/>
                        </a:cubicBezTo>
                        <a:cubicBezTo>
                          <a:pt x="1131" y="1516"/>
                          <a:pt x="1145" y="1431"/>
                          <a:pt x="1195" y="1374"/>
                        </a:cubicBezTo>
                        <a:cubicBezTo>
                          <a:pt x="1095" y="1374"/>
                          <a:pt x="995" y="1375"/>
                          <a:pt x="894" y="1375"/>
                        </a:cubicBezTo>
                        <a:cubicBezTo>
                          <a:pt x="874" y="1375"/>
                          <a:pt x="853" y="1375"/>
                          <a:pt x="833" y="1375"/>
                        </a:cubicBezTo>
                        <a:cubicBezTo>
                          <a:pt x="830" y="1375"/>
                          <a:pt x="826" y="1375"/>
                          <a:pt x="823" y="1375"/>
                        </a:cubicBezTo>
                        <a:cubicBezTo>
                          <a:pt x="823" y="1375"/>
                          <a:pt x="801" y="1315"/>
                          <a:pt x="798" y="1309"/>
                        </a:cubicBezTo>
                        <a:cubicBezTo>
                          <a:pt x="798" y="1309"/>
                          <a:pt x="750" y="1308"/>
                          <a:pt x="738" y="1308"/>
                        </a:cubicBezTo>
                        <a:cubicBezTo>
                          <a:pt x="511" y="1308"/>
                          <a:pt x="283" y="1308"/>
                          <a:pt x="56" y="1309"/>
                        </a:cubicBezTo>
                        <a:cubicBezTo>
                          <a:pt x="37" y="1309"/>
                          <a:pt x="18" y="1309"/>
                          <a:pt x="0" y="1309"/>
                        </a:cubicBezTo>
                        <a:cubicBezTo>
                          <a:pt x="25" y="1216"/>
                          <a:pt x="51" y="1124"/>
                          <a:pt x="76" y="1032"/>
                        </a:cubicBezTo>
                        <a:cubicBezTo>
                          <a:pt x="93" y="971"/>
                          <a:pt x="110" y="910"/>
                          <a:pt x="127" y="850"/>
                        </a:cubicBezTo>
                        <a:cubicBezTo>
                          <a:pt x="129" y="843"/>
                          <a:pt x="140" y="783"/>
                          <a:pt x="147" y="783"/>
                        </a:cubicBezTo>
                        <a:cubicBezTo>
                          <a:pt x="327" y="783"/>
                          <a:pt x="506" y="783"/>
                          <a:pt x="686" y="783"/>
                        </a:cubicBezTo>
                        <a:cubicBezTo>
                          <a:pt x="683" y="712"/>
                          <a:pt x="682" y="643"/>
                          <a:pt x="685" y="572"/>
                        </a:cubicBezTo>
                        <a:cubicBezTo>
                          <a:pt x="517" y="573"/>
                          <a:pt x="349" y="573"/>
                          <a:pt x="181" y="573"/>
                        </a:cubicBezTo>
                        <a:cubicBezTo>
                          <a:pt x="207" y="481"/>
                          <a:pt x="232" y="388"/>
                          <a:pt x="258" y="296"/>
                        </a:cubicBezTo>
                        <a:cubicBezTo>
                          <a:pt x="274" y="235"/>
                          <a:pt x="291" y="174"/>
                          <a:pt x="308" y="114"/>
                        </a:cubicBezTo>
                        <a:cubicBezTo>
                          <a:pt x="310" y="107"/>
                          <a:pt x="321" y="47"/>
                          <a:pt x="329" y="47"/>
                        </a:cubicBezTo>
                        <a:cubicBezTo>
                          <a:pt x="432" y="47"/>
                          <a:pt x="535" y="47"/>
                          <a:pt x="638" y="47"/>
                        </a:cubicBezTo>
                        <a:cubicBezTo>
                          <a:pt x="685" y="47"/>
                          <a:pt x="733" y="47"/>
                          <a:pt x="781" y="46"/>
                        </a:cubicBezTo>
                        <a:cubicBezTo>
                          <a:pt x="785" y="46"/>
                          <a:pt x="789" y="46"/>
                          <a:pt x="793" y="46"/>
                        </a:cubicBezTo>
                        <a:cubicBezTo>
                          <a:pt x="798" y="46"/>
                          <a:pt x="810" y="10"/>
                          <a:pt x="813" y="4"/>
                        </a:cubicBezTo>
                        <a:cubicBezTo>
                          <a:pt x="814" y="2"/>
                          <a:pt x="843" y="1"/>
                          <a:pt x="853" y="1"/>
                        </a:cubicBezTo>
                        <a:cubicBezTo>
                          <a:pt x="923" y="1"/>
                          <a:pt x="993" y="1"/>
                          <a:pt x="1063" y="1"/>
                        </a:cubicBezTo>
                        <a:cubicBezTo>
                          <a:pt x="1000" y="140"/>
                          <a:pt x="1099" y="307"/>
                          <a:pt x="1245" y="307"/>
                        </a:cubicBezTo>
                        <a:cubicBezTo>
                          <a:pt x="1390" y="306"/>
                          <a:pt x="1490" y="139"/>
                          <a:pt x="1425" y="1"/>
                        </a:cubicBezTo>
                        <a:cubicBezTo>
                          <a:pt x="1510" y="0"/>
                          <a:pt x="1594" y="0"/>
                          <a:pt x="1679" y="0"/>
                        </a:cubicBezTo>
                        <a:close/>
                      </a:path>
                    </a:pathLst>
                  </a:custGeom>
                  <a:solidFill>
                    <a:schemeClr val="bg1"/>
                  </a:solidFill>
                  <a:ln>
                    <a:noFill/>
                  </a:ln>
                </p:spPr>
                <p:txBody>
                  <a:bodyPr vert="horz" wrap="square" lIns="91440" tIns="45720" rIns="91440" bIns="45720" numCol="1" anchor="t" anchorCtr="0" compatLnSpc="1"/>
                  <a:lstStyle/>
                  <a:p>
                    <a:endParaRPr lang="zh-CN" altLang="en-US" sz="1600"/>
                  </a:p>
                </p:txBody>
              </p:sp>
              <p:sp>
                <p:nvSpPr>
                  <p:cNvPr id="48" name="Freeform 43"/>
                  <p:cNvSpPr/>
                  <p:nvPr/>
                </p:nvSpPr>
                <p:spPr bwMode="auto">
                  <a:xfrm>
                    <a:off x="783016" y="2484823"/>
                    <a:ext cx="5376863" cy="3535363"/>
                  </a:xfrm>
                  <a:custGeom>
                    <a:avLst/>
                    <a:gdLst>
                      <a:gd name="T0" fmla="*/ 1149 w 2498"/>
                      <a:gd name="T1" fmla="*/ 1544 h 1637"/>
                      <a:gd name="T2" fmla="*/ 1224 w 2498"/>
                      <a:gd name="T3" fmla="*/ 1313 h 1637"/>
                      <a:gd name="T4" fmla="*/ 855 w 2498"/>
                      <a:gd name="T5" fmla="*/ 1313 h 1637"/>
                      <a:gd name="T6" fmla="*/ 803 w 2498"/>
                      <a:gd name="T7" fmla="*/ 1313 h 1637"/>
                      <a:gd name="T8" fmla="*/ 778 w 2498"/>
                      <a:gd name="T9" fmla="*/ 1247 h 1637"/>
                      <a:gd name="T10" fmla="*/ 699 w 2498"/>
                      <a:gd name="T11" fmla="*/ 1246 h 1637"/>
                      <a:gd name="T12" fmla="*/ 0 w 2498"/>
                      <a:gd name="T13" fmla="*/ 1247 h 1637"/>
                      <a:gd name="T14" fmla="*/ 65 w 2498"/>
                      <a:gd name="T15" fmla="*/ 1009 h 1637"/>
                      <a:gd name="T16" fmla="*/ 118 w 2498"/>
                      <a:gd name="T17" fmla="*/ 817 h 1637"/>
                      <a:gd name="T18" fmla="*/ 377 w 2498"/>
                      <a:gd name="T19" fmla="*/ 783 h 1637"/>
                      <a:gd name="T20" fmla="*/ 677 w 2498"/>
                      <a:gd name="T21" fmla="*/ 782 h 1637"/>
                      <a:gd name="T22" fmla="*/ 675 w 2498"/>
                      <a:gd name="T23" fmla="*/ 543 h 1637"/>
                      <a:gd name="T24" fmla="*/ 646 w 2498"/>
                      <a:gd name="T25" fmla="*/ 511 h 1637"/>
                      <a:gd name="T26" fmla="*/ 181 w 2498"/>
                      <a:gd name="T27" fmla="*/ 511 h 1637"/>
                      <a:gd name="T28" fmla="*/ 247 w 2498"/>
                      <a:gd name="T29" fmla="*/ 273 h 1637"/>
                      <a:gd name="T30" fmla="*/ 299 w 2498"/>
                      <a:gd name="T31" fmla="*/ 80 h 1637"/>
                      <a:gd name="T32" fmla="*/ 444 w 2498"/>
                      <a:gd name="T33" fmla="*/ 47 h 1637"/>
                      <a:gd name="T34" fmla="*/ 742 w 2498"/>
                      <a:gd name="T35" fmla="*/ 46 h 1637"/>
                      <a:gd name="T36" fmla="*/ 794 w 2498"/>
                      <a:gd name="T37" fmla="*/ 1 h 1637"/>
                      <a:gd name="T38" fmla="*/ 919 w 2498"/>
                      <a:gd name="T39" fmla="*/ 1 h 1637"/>
                      <a:gd name="T40" fmla="*/ 1012 w 2498"/>
                      <a:gd name="T41" fmla="*/ 191 h 1637"/>
                      <a:gd name="T42" fmla="*/ 1206 w 2498"/>
                      <a:gd name="T43" fmla="*/ 306 h 1637"/>
                      <a:gd name="T44" fmla="*/ 1428 w 2498"/>
                      <a:gd name="T45" fmla="*/ 0 h 1637"/>
                      <a:gd name="T46" fmla="*/ 1573 w 2498"/>
                      <a:gd name="T47" fmla="*/ 0 h 1637"/>
                      <a:gd name="T48" fmla="*/ 1599 w 2498"/>
                      <a:gd name="T49" fmla="*/ 45 h 1637"/>
                      <a:gd name="T50" fmla="*/ 2352 w 2498"/>
                      <a:gd name="T51" fmla="*/ 44 h 1637"/>
                      <a:gd name="T52" fmla="*/ 2433 w 2498"/>
                      <a:gd name="T53" fmla="*/ 280 h 1637"/>
                      <a:gd name="T54" fmla="*/ 2380 w 2498"/>
                      <a:gd name="T55" fmla="*/ 471 h 1637"/>
                      <a:gd name="T56" fmla="*/ 1816 w 2498"/>
                      <a:gd name="T57" fmla="*/ 509 h 1637"/>
                      <a:gd name="T58" fmla="*/ 1474 w 2498"/>
                      <a:gd name="T59" fmla="*/ 510 h 1637"/>
                      <a:gd name="T60" fmla="*/ 1357 w 2498"/>
                      <a:gd name="T61" fmla="*/ 510 h 1637"/>
                      <a:gd name="T62" fmla="*/ 1347 w 2498"/>
                      <a:gd name="T63" fmla="*/ 558 h 1637"/>
                      <a:gd name="T64" fmla="*/ 1350 w 2498"/>
                      <a:gd name="T65" fmla="*/ 755 h 1637"/>
                      <a:gd name="T66" fmla="*/ 1379 w 2498"/>
                      <a:gd name="T67" fmla="*/ 781 h 1637"/>
                      <a:gd name="T68" fmla="*/ 1484 w 2498"/>
                      <a:gd name="T69" fmla="*/ 781 h 1637"/>
                      <a:gd name="T70" fmla="*/ 1923 w 2498"/>
                      <a:gd name="T71" fmla="*/ 781 h 1637"/>
                      <a:gd name="T72" fmla="*/ 2316 w 2498"/>
                      <a:gd name="T73" fmla="*/ 780 h 1637"/>
                      <a:gd name="T74" fmla="*/ 2200 w 2498"/>
                      <a:gd name="T75" fmla="*/ 1201 h 1637"/>
                      <a:gd name="T76" fmla="*/ 2189 w 2498"/>
                      <a:gd name="T77" fmla="*/ 1245 h 1637"/>
                      <a:gd name="T78" fmla="*/ 1607 w 2498"/>
                      <a:gd name="T79" fmla="*/ 1246 h 1637"/>
                      <a:gd name="T80" fmla="*/ 1536 w 2498"/>
                      <a:gd name="T81" fmla="*/ 1246 h 1637"/>
                      <a:gd name="T82" fmla="*/ 1590 w 2498"/>
                      <a:gd name="T83" fmla="*/ 1310 h 1637"/>
                      <a:gd name="T84" fmla="*/ 1351 w 2498"/>
                      <a:gd name="T85" fmla="*/ 1314 h 1637"/>
                      <a:gd name="T86" fmla="*/ 1425 w 2498"/>
                      <a:gd name="T87" fmla="*/ 1544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98" h="1637">
                        <a:moveTo>
                          <a:pt x="1287" y="1637"/>
                        </a:moveTo>
                        <a:cubicBezTo>
                          <a:pt x="1228" y="1637"/>
                          <a:pt x="1174" y="1600"/>
                          <a:pt x="1149" y="1544"/>
                        </a:cubicBezTo>
                        <a:cubicBezTo>
                          <a:pt x="1123" y="1485"/>
                          <a:pt x="1135" y="1413"/>
                          <a:pt x="1178" y="1364"/>
                        </a:cubicBezTo>
                        <a:cubicBezTo>
                          <a:pt x="1224" y="1313"/>
                          <a:pt x="1224" y="1313"/>
                          <a:pt x="1224" y="1313"/>
                        </a:cubicBezTo>
                        <a:cubicBezTo>
                          <a:pt x="1156" y="1313"/>
                          <a:pt x="1156" y="1313"/>
                          <a:pt x="1156" y="1313"/>
                        </a:cubicBezTo>
                        <a:cubicBezTo>
                          <a:pt x="855" y="1313"/>
                          <a:pt x="855" y="1313"/>
                          <a:pt x="855" y="1313"/>
                        </a:cubicBezTo>
                        <a:cubicBezTo>
                          <a:pt x="825" y="1313"/>
                          <a:pt x="825" y="1313"/>
                          <a:pt x="825" y="1313"/>
                        </a:cubicBezTo>
                        <a:cubicBezTo>
                          <a:pt x="803" y="1313"/>
                          <a:pt x="803" y="1313"/>
                          <a:pt x="803" y="1313"/>
                        </a:cubicBezTo>
                        <a:cubicBezTo>
                          <a:pt x="797" y="1295"/>
                          <a:pt x="787" y="1270"/>
                          <a:pt x="786" y="1266"/>
                        </a:cubicBezTo>
                        <a:cubicBezTo>
                          <a:pt x="778" y="1247"/>
                          <a:pt x="778" y="1247"/>
                          <a:pt x="778" y="1247"/>
                        </a:cubicBezTo>
                        <a:cubicBezTo>
                          <a:pt x="759" y="1247"/>
                          <a:pt x="759" y="1247"/>
                          <a:pt x="759" y="1247"/>
                        </a:cubicBezTo>
                        <a:cubicBezTo>
                          <a:pt x="759" y="1247"/>
                          <a:pt x="711" y="1246"/>
                          <a:pt x="699" y="1246"/>
                        </a:cubicBezTo>
                        <a:cubicBezTo>
                          <a:pt x="17" y="1247"/>
                          <a:pt x="17" y="1247"/>
                          <a:pt x="17" y="1247"/>
                        </a:cubicBezTo>
                        <a:cubicBezTo>
                          <a:pt x="0" y="1247"/>
                          <a:pt x="0" y="1247"/>
                          <a:pt x="0" y="1247"/>
                        </a:cubicBezTo>
                        <a:cubicBezTo>
                          <a:pt x="20" y="1171"/>
                          <a:pt x="20" y="1171"/>
                          <a:pt x="20" y="1171"/>
                        </a:cubicBezTo>
                        <a:cubicBezTo>
                          <a:pt x="65" y="1009"/>
                          <a:pt x="65" y="1009"/>
                          <a:pt x="65" y="1009"/>
                        </a:cubicBezTo>
                        <a:cubicBezTo>
                          <a:pt x="115" y="827"/>
                          <a:pt x="115" y="827"/>
                          <a:pt x="115" y="827"/>
                        </a:cubicBezTo>
                        <a:cubicBezTo>
                          <a:pt x="116" y="826"/>
                          <a:pt x="117" y="822"/>
                          <a:pt x="118" y="817"/>
                        </a:cubicBezTo>
                        <a:cubicBezTo>
                          <a:pt x="121" y="802"/>
                          <a:pt x="124" y="791"/>
                          <a:pt x="126" y="783"/>
                        </a:cubicBezTo>
                        <a:cubicBezTo>
                          <a:pt x="377" y="783"/>
                          <a:pt x="377" y="783"/>
                          <a:pt x="377" y="783"/>
                        </a:cubicBezTo>
                        <a:cubicBezTo>
                          <a:pt x="647" y="782"/>
                          <a:pt x="647" y="782"/>
                          <a:pt x="647" y="782"/>
                        </a:cubicBezTo>
                        <a:cubicBezTo>
                          <a:pt x="677" y="782"/>
                          <a:pt x="677" y="782"/>
                          <a:pt x="677" y="782"/>
                        </a:cubicBezTo>
                        <a:cubicBezTo>
                          <a:pt x="676" y="750"/>
                          <a:pt x="676" y="750"/>
                          <a:pt x="676" y="750"/>
                        </a:cubicBezTo>
                        <a:cubicBezTo>
                          <a:pt x="672" y="672"/>
                          <a:pt x="672" y="606"/>
                          <a:pt x="675" y="543"/>
                        </a:cubicBezTo>
                        <a:cubicBezTo>
                          <a:pt x="677" y="511"/>
                          <a:pt x="677" y="511"/>
                          <a:pt x="677" y="511"/>
                        </a:cubicBezTo>
                        <a:cubicBezTo>
                          <a:pt x="646" y="511"/>
                          <a:pt x="646" y="511"/>
                          <a:pt x="646" y="511"/>
                        </a:cubicBezTo>
                        <a:cubicBezTo>
                          <a:pt x="394" y="511"/>
                          <a:pt x="394" y="511"/>
                          <a:pt x="394" y="511"/>
                        </a:cubicBezTo>
                        <a:cubicBezTo>
                          <a:pt x="181" y="511"/>
                          <a:pt x="181" y="511"/>
                          <a:pt x="181" y="511"/>
                        </a:cubicBezTo>
                        <a:cubicBezTo>
                          <a:pt x="208" y="412"/>
                          <a:pt x="208" y="412"/>
                          <a:pt x="208" y="412"/>
                        </a:cubicBezTo>
                        <a:cubicBezTo>
                          <a:pt x="247" y="273"/>
                          <a:pt x="247" y="273"/>
                          <a:pt x="247" y="273"/>
                        </a:cubicBezTo>
                        <a:cubicBezTo>
                          <a:pt x="297" y="91"/>
                          <a:pt x="297" y="91"/>
                          <a:pt x="297" y="91"/>
                        </a:cubicBezTo>
                        <a:cubicBezTo>
                          <a:pt x="297" y="90"/>
                          <a:pt x="298" y="86"/>
                          <a:pt x="299" y="80"/>
                        </a:cubicBezTo>
                        <a:cubicBezTo>
                          <a:pt x="303" y="66"/>
                          <a:pt x="305" y="55"/>
                          <a:pt x="307" y="47"/>
                        </a:cubicBezTo>
                        <a:cubicBezTo>
                          <a:pt x="444" y="47"/>
                          <a:pt x="444" y="47"/>
                          <a:pt x="444" y="47"/>
                        </a:cubicBezTo>
                        <a:cubicBezTo>
                          <a:pt x="599" y="46"/>
                          <a:pt x="599" y="46"/>
                          <a:pt x="599" y="46"/>
                        </a:cubicBezTo>
                        <a:cubicBezTo>
                          <a:pt x="742" y="46"/>
                          <a:pt x="742" y="46"/>
                          <a:pt x="742" y="46"/>
                        </a:cubicBezTo>
                        <a:cubicBezTo>
                          <a:pt x="755" y="46"/>
                          <a:pt x="755" y="46"/>
                          <a:pt x="755" y="46"/>
                        </a:cubicBezTo>
                        <a:cubicBezTo>
                          <a:pt x="776" y="46"/>
                          <a:pt x="785" y="28"/>
                          <a:pt x="794" y="1"/>
                        </a:cubicBezTo>
                        <a:cubicBezTo>
                          <a:pt x="799" y="1"/>
                          <a:pt x="806" y="1"/>
                          <a:pt x="815" y="1"/>
                        </a:cubicBezTo>
                        <a:cubicBezTo>
                          <a:pt x="919" y="1"/>
                          <a:pt x="919" y="1"/>
                          <a:pt x="919" y="1"/>
                        </a:cubicBezTo>
                        <a:cubicBezTo>
                          <a:pt x="983" y="1"/>
                          <a:pt x="983" y="1"/>
                          <a:pt x="983" y="1"/>
                        </a:cubicBezTo>
                        <a:cubicBezTo>
                          <a:pt x="967" y="64"/>
                          <a:pt x="977" y="133"/>
                          <a:pt x="1012" y="191"/>
                        </a:cubicBezTo>
                        <a:cubicBezTo>
                          <a:pt x="1054" y="263"/>
                          <a:pt x="1127" y="306"/>
                          <a:pt x="1205" y="306"/>
                        </a:cubicBezTo>
                        <a:cubicBezTo>
                          <a:pt x="1205" y="306"/>
                          <a:pt x="1206" y="306"/>
                          <a:pt x="1206" y="306"/>
                        </a:cubicBezTo>
                        <a:cubicBezTo>
                          <a:pt x="1285" y="306"/>
                          <a:pt x="1357" y="263"/>
                          <a:pt x="1400" y="190"/>
                        </a:cubicBezTo>
                        <a:cubicBezTo>
                          <a:pt x="1434" y="131"/>
                          <a:pt x="1444" y="63"/>
                          <a:pt x="1428" y="0"/>
                        </a:cubicBezTo>
                        <a:cubicBezTo>
                          <a:pt x="1555" y="0"/>
                          <a:pt x="1555" y="0"/>
                          <a:pt x="1555" y="0"/>
                        </a:cubicBezTo>
                        <a:cubicBezTo>
                          <a:pt x="1573" y="0"/>
                          <a:pt x="1573" y="0"/>
                          <a:pt x="1573" y="0"/>
                        </a:cubicBezTo>
                        <a:cubicBezTo>
                          <a:pt x="1534" y="45"/>
                          <a:pt x="1534" y="45"/>
                          <a:pt x="1534" y="45"/>
                        </a:cubicBezTo>
                        <a:cubicBezTo>
                          <a:pt x="1599" y="45"/>
                          <a:pt x="1599" y="45"/>
                          <a:pt x="1599" y="45"/>
                        </a:cubicBezTo>
                        <a:cubicBezTo>
                          <a:pt x="2168" y="44"/>
                          <a:pt x="2168" y="44"/>
                          <a:pt x="2168" y="44"/>
                        </a:cubicBezTo>
                        <a:cubicBezTo>
                          <a:pt x="2352" y="44"/>
                          <a:pt x="2352" y="44"/>
                          <a:pt x="2352" y="44"/>
                        </a:cubicBezTo>
                        <a:cubicBezTo>
                          <a:pt x="2498" y="44"/>
                          <a:pt x="2498" y="44"/>
                          <a:pt x="2498" y="44"/>
                        </a:cubicBezTo>
                        <a:cubicBezTo>
                          <a:pt x="2433" y="280"/>
                          <a:pt x="2433" y="280"/>
                          <a:pt x="2433" y="280"/>
                        </a:cubicBezTo>
                        <a:cubicBezTo>
                          <a:pt x="2382" y="462"/>
                          <a:pt x="2382" y="462"/>
                          <a:pt x="2382" y="462"/>
                        </a:cubicBezTo>
                        <a:cubicBezTo>
                          <a:pt x="2382" y="463"/>
                          <a:pt x="2381" y="466"/>
                          <a:pt x="2380" y="471"/>
                        </a:cubicBezTo>
                        <a:cubicBezTo>
                          <a:pt x="2376" y="489"/>
                          <a:pt x="2373" y="501"/>
                          <a:pt x="2371" y="509"/>
                        </a:cubicBezTo>
                        <a:cubicBezTo>
                          <a:pt x="1816" y="509"/>
                          <a:pt x="1816" y="509"/>
                          <a:pt x="1816" y="509"/>
                        </a:cubicBezTo>
                        <a:cubicBezTo>
                          <a:pt x="1645" y="509"/>
                          <a:pt x="1645" y="509"/>
                          <a:pt x="1645" y="509"/>
                        </a:cubicBezTo>
                        <a:cubicBezTo>
                          <a:pt x="1474" y="510"/>
                          <a:pt x="1474" y="510"/>
                          <a:pt x="1474" y="510"/>
                        </a:cubicBezTo>
                        <a:cubicBezTo>
                          <a:pt x="1378" y="510"/>
                          <a:pt x="1378" y="510"/>
                          <a:pt x="1378" y="510"/>
                        </a:cubicBezTo>
                        <a:cubicBezTo>
                          <a:pt x="1357" y="510"/>
                          <a:pt x="1357" y="510"/>
                          <a:pt x="1357" y="510"/>
                        </a:cubicBezTo>
                        <a:cubicBezTo>
                          <a:pt x="1350" y="534"/>
                          <a:pt x="1350" y="534"/>
                          <a:pt x="1350" y="534"/>
                        </a:cubicBezTo>
                        <a:cubicBezTo>
                          <a:pt x="1350" y="534"/>
                          <a:pt x="1349" y="536"/>
                          <a:pt x="1347" y="558"/>
                        </a:cubicBezTo>
                        <a:cubicBezTo>
                          <a:pt x="1342" y="616"/>
                          <a:pt x="1342" y="674"/>
                          <a:pt x="1347" y="730"/>
                        </a:cubicBezTo>
                        <a:cubicBezTo>
                          <a:pt x="1349" y="749"/>
                          <a:pt x="1350" y="755"/>
                          <a:pt x="1350" y="755"/>
                        </a:cubicBezTo>
                        <a:cubicBezTo>
                          <a:pt x="1353" y="782"/>
                          <a:pt x="1353" y="782"/>
                          <a:pt x="1353" y="782"/>
                        </a:cubicBezTo>
                        <a:cubicBezTo>
                          <a:pt x="1379" y="781"/>
                          <a:pt x="1379" y="781"/>
                          <a:pt x="1379" y="781"/>
                        </a:cubicBezTo>
                        <a:cubicBezTo>
                          <a:pt x="1421" y="781"/>
                          <a:pt x="1421" y="781"/>
                          <a:pt x="1421" y="781"/>
                        </a:cubicBezTo>
                        <a:cubicBezTo>
                          <a:pt x="1484" y="781"/>
                          <a:pt x="1484" y="781"/>
                          <a:pt x="1484" y="781"/>
                        </a:cubicBezTo>
                        <a:cubicBezTo>
                          <a:pt x="1546" y="781"/>
                          <a:pt x="1546" y="781"/>
                          <a:pt x="1546" y="781"/>
                        </a:cubicBezTo>
                        <a:cubicBezTo>
                          <a:pt x="1923" y="781"/>
                          <a:pt x="1923" y="781"/>
                          <a:pt x="1923" y="781"/>
                        </a:cubicBezTo>
                        <a:cubicBezTo>
                          <a:pt x="2139" y="781"/>
                          <a:pt x="2139" y="781"/>
                          <a:pt x="2139" y="781"/>
                        </a:cubicBezTo>
                        <a:cubicBezTo>
                          <a:pt x="2316" y="780"/>
                          <a:pt x="2316" y="780"/>
                          <a:pt x="2316" y="780"/>
                        </a:cubicBezTo>
                        <a:cubicBezTo>
                          <a:pt x="2294" y="860"/>
                          <a:pt x="2272" y="939"/>
                          <a:pt x="2250" y="1019"/>
                        </a:cubicBezTo>
                        <a:cubicBezTo>
                          <a:pt x="2200" y="1201"/>
                          <a:pt x="2200" y="1201"/>
                          <a:pt x="2200" y="1201"/>
                        </a:cubicBezTo>
                        <a:cubicBezTo>
                          <a:pt x="2200" y="1202"/>
                          <a:pt x="2199" y="1206"/>
                          <a:pt x="2198" y="1211"/>
                        </a:cubicBezTo>
                        <a:cubicBezTo>
                          <a:pt x="2194" y="1226"/>
                          <a:pt x="2191" y="1237"/>
                          <a:pt x="2189" y="1245"/>
                        </a:cubicBezTo>
                        <a:cubicBezTo>
                          <a:pt x="1614" y="1246"/>
                          <a:pt x="1614" y="1246"/>
                          <a:pt x="1614" y="1246"/>
                        </a:cubicBezTo>
                        <a:cubicBezTo>
                          <a:pt x="1607" y="1246"/>
                          <a:pt x="1607" y="1246"/>
                          <a:pt x="1607" y="1246"/>
                        </a:cubicBezTo>
                        <a:cubicBezTo>
                          <a:pt x="1600" y="1246"/>
                          <a:pt x="1600" y="1246"/>
                          <a:pt x="1600" y="1246"/>
                        </a:cubicBezTo>
                        <a:cubicBezTo>
                          <a:pt x="1536" y="1246"/>
                          <a:pt x="1536" y="1246"/>
                          <a:pt x="1536" y="1246"/>
                        </a:cubicBezTo>
                        <a:cubicBezTo>
                          <a:pt x="1579" y="1297"/>
                          <a:pt x="1579" y="1297"/>
                          <a:pt x="1579" y="1297"/>
                        </a:cubicBezTo>
                        <a:cubicBezTo>
                          <a:pt x="1583" y="1301"/>
                          <a:pt x="1586" y="1305"/>
                          <a:pt x="1590" y="1310"/>
                        </a:cubicBezTo>
                        <a:cubicBezTo>
                          <a:pt x="1417" y="1313"/>
                          <a:pt x="1417" y="1313"/>
                          <a:pt x="1417" y="1313"/>
                        </a:cubicBezTo>
                        <a:cubicBezTo>
                          <a:pt x="1351" y="1314"/>
                          <a:pt x="1351" y="1314"/>
                          <a:pt x="1351" y="1314"/>
                        </a:cubicBezTo>
                        <a:cubicBezTo>
                          <a:pt x="1397" y="1364"/>
                          <a:pt x="1397" y="1364"/>
                          <a:pt x="1397" y="1364"/>
                        </a:cubicBezTo>
                        <a:cubicBezTo>
                          <a:pt x="1440" y="1412"/>
                          <a:pt x="1451" y="1484"/>
                          <a:pt x="1425" y="1544"/>
                        </a:cubicBezTo>
                        <a:cubicBezTo>
                          <a:pt x="1400" y="1600"/>
                          <a:pt x="1346" y="1637"/>
                          <a:pt x="1287" y="1637"/>
                        </a:cubicBezTo>
                        <a:close/>
                      </a:path>
                    </a:pathLst>
                  </a:custGeom>
                  <a:solidFill>
                    <a:schemeClr val="accent2"/>
                  </a:solidFill>
                  <a:ln>
                    <a:noFill/>
                  </a:ln>
                </p:spPr>
                <p:txBody>
                  <a:bodyPr vert="horz" wrap="square" lIns="91440" tIns="45720" rIns="91440" bIns="45720" numCol="1" anchor="t" anchorCtr="0" compatLnSpc="1"/>
                  <a:lstStyle/>
                  <a:p>
                    <a:endParaRPr lang="zh-CN" altLang="en-US" sz="1600"/>
                  </a:p>
                </p:txBody>
              </p:sp>
            </p:grpSp>
          </p:grpSp>
        </p:grpSp>
        <p:sp>
          <p:nvSpPr>
            <p:cNvPr id="107" name="文本框 106"/>
            <p:cNvSpPr txBox="1"/>
            <p:nvPr/>
          </p:nvSpPr>
          <p:spPr>
            <a:xfrm>
              <a:off x="6374486" y="2002753"/>
              <a:ext cx="435430" cy="569210"/>
            </a:xfrm>
            <a:prstGeom prst="rect">
              <a:avLst/>
            </a:prstGeom>
            <a:noFill/>
          </p:spPr>
          <p:txBody>
            <a:bodyPr wrap="none" lIns="0" tIns="0" rIns="0" bIns="0" rtlCol="0">
              <a:spAutoFit/>
            </a:bodyPr>
            <a:lstStyle/>
            <a:p>
              <a:r>
                <a:rPr lang="en-US" altLang="zh-CN" sz="3200" dirty="0">
                  <a:solidFill>
                    <a:schemeClr val="bg1"/>
                  </a:solidFill>
                  <a:latin typeface="Impact" panose="020B0806030902050204" pitchFamily="34" charset="0"/>
                </a:rPr>
                <a:t>01</a:t>
              </a:r>
              <a:endParaRPr lang="zh-CN" altLang="en-US" sz="3200" dirty="0">
                <a:solidFill>
                  <a:schemeClr val="bg1"/>
                </a:solidFill>
                <a:latin typeface="Impact" panose="020B0806030902050204" pitchFamily="34" charset="0"/>
              </a:endParaRPr>
            </a:p>
          </p:txBody>
        </p:sp>
        <p:sp>
          <p:nvSpPr>
            <p:cNvPr id="108" name="文本框 107"/>
            <p:cNvSpPr txBox="1"/>
            <p:nvPr/>
          </p:nvSpPr>
          <p:spPr>
            <a:xfrm>
              <a:off x="4960163" y="2257764"/>
              <a:ext cx="492870" cy="569210"/>
            </a:xfrm>
            <a:prstGeom prst="rect">
              <a:avLst/>
            </a:prstGeom>
            <a:noFill/>
          </p:spPr>
          <p:txBody>
            <a:bodyPr wrap="none" lIns="0" tIns="0" rIns="0" bIns="0" rtlCol="0">
              <a:spAutoFit/>
            </a:bodyPr>
            <a:lstStyle/>
            <a:p>
              <a:r>
                <a:rPr lang="en-US" altLang="zh-CN" sz="3200" dirty="0">
                  <a:solidFill>
                    <a:schemeClr val="bg1"/>
                  </a:solidFill>
                  <a:latin typeface="Impact" panose="020B0806030902050204" pitchFamily="34" charset="0"/>
                </a:rPr>
                <a:t>02</a:t>
              </a:r>
              <a:endParaRPr lang="zh-CN" altLang="en-US" sz="3200" dirty="0">
                <a:solidFill>
                  <a:schemeClr val="bg1"/>
                </a:solidFill>
                <a:latin typeface="Impact" panose="020B0806030902050204" pitchFamily="34" charset="0"/>
              </a:endParaRPr>
            </a:p>
          </p:txBody>
        </p:sp>
        <p:sp>
          <p:nvSpPr>
            <p:cNvPr id="109" name="文本框 108"/>
            <p:cNvSpPr txBox="1"/>
            <p:nvPr/>
          </p:nvSpPr>
          <p:spPr>
            <a:xfrm>
              <a:off x="4453552" y="3586580"/>
              <a:ext cx="505840" cy="569210"/>
            </a:xfrm>
            <a:prstGeom prst="rect">
              <a:avLst/>
            </a:prstGeom>
            <a:noFill/>
          </p:spPr>
          <p:txBody>
            <a:bodyPr wrap="none" lIns="0" tIns="0" rIns="0" bIns="0" rtlCol="0">
              <a:spAutoFit/>
            </a:bodyPr>
            <a:lstStyle/>
            <a:p>
              <a:r>
                <a:rPr lang="en-US" altLang="zh-CN" sz="3200" dirty="0">
                  <a:solidFill>
                    <a:schemeClr val="bg1"/>
                  </a:solidFill>
                  <a:latin typeface="Impact" panose="020B0806030902050204" pitchFamily="34" charset="0"/>
                </a:rPr>
                <a:t>03</a:t>
              </a:r>
              <a:endParaRPr lang="zh-CN" altLang="en-US" sz="3200" dirty="0">
                <a:solidFill>
                  <a:schemeClr val="bg1"/>
                </a:solidFill>
                <a:latin typeface="Impact" panose="020B0806030902050204" pitchFamily="34" charset="0"/>
              </a:endParaRPr>
            </a:p>
          </p:txBody>
        </p:sp>
        <p:sp>
          <p:nvSpPr>
            <p:cNvPr id="110" name="文本框 109"/>
            <p:cNvSpPr txBox="1"/>
            <p:nvPr/>
          </p:nvSpPr>
          <p:spPr>
            <a:xfrm>
              <a:off x="5433139" y="4988203"/>
              <a:ext cx="491017" cy="569210"/>
            </a:xfrm>
            <a:prstGeom prst="rect">
              <a:avLst/>
            </a:prstGeom>
            <a:noFill/>
          </p:spPr>
          <p:txBody>
            <a:bodyPr wrap="none" lIns="0" tIns="0" rIns="0" bIns="0" rtlCol="0">
              <a:spAutoFit/>
            </a:bodyPr>
            <a:lstStyle/>
            <a:p>
              <a:r>
                <a:rPr lang="en-US" altLang="zh-CN" sz="3200" dirty="0">
                  <a:solidFill>
                    <a:schemeClr val="bg1"/>
                  </a:solidFill>
                  <a:latin typeface="Impact" panose="020B0806030902050204" pitchFamily="34" charset="0"/>
                </a:rPr>
                <a:t>04</a:t>
              </a:r>
              <a:endParaRPr lang="zh-CN" altLang="en-US" sz="3200" dirty="0">
                <a:solidFill>
                  <a:schemeClr val="bg1"/>
                </a:solidFill>
                <a:latin typeface="Impact" panose="020B0806030902050204" pitchFamily="34" charset="0"/>
              </a:endParaRPr>
            </a:p>
          </p:txBody>
        </p:sp>
        <p:sp>
          <p:nvSpPr>
            <p:cNvPr id="111" name="文本框 110"/>
            <p:cNvSpPr txBox="1"/>
            <p:nvPr/>
          </p:nvSpPr>
          <p:spPr>
            <a:xfrm>
              <a:off x="6695363" y="4876422"/>
              <a:ext cx="507693" cy="569210"/>
            </a:xfrm>
            <a:prstGeom prst="rect">
              <a:avLst/>
            </a:prstGeom>
            <a:noFill/>
          </p:spPr>
          <p:txBody>
            <a:bodyPr wrap="none" lIns="0" tIns="0" rIns="0" bIns="0" rtlCol="0">
              <a:spAutoFit/>
            </a:bodyPr>
            <a:lstStyle/>
            <a:p>
              <a:r>
                <a:rPr lang="en-US" altLang="zh-CN" sz="3200" dirty="0">
                  <a:solidFill>
                    <a:schemeClr val="bg1"/>
                  </a:solidFill>
                  <a:latin typeface="Impact" panose="020B0806030902050204" pitchFamily="34" charset="0"/>
                </a:rPr>
                <a:t>05</a:t>
              </a:r>
              <a:endParaRPr lang="zh-CN" altLang="en-US" sz="3200" dirty="0">
                <a:solidFill>
                  <a:schemeClr val="bg1"/>
                </a:solidFill>
                <a:latin typeface="Impact" panose="020B0806030902050204" pitchFamily="34" charset="0"/>
              </a:endParaRPr>
            </a:p>
          </p:txBody>
        </p:sp>
      </p:grpSp>
      <p:sp>
        <p:nvSpPr>
          <p:cNvPr id="52" name="PA_矩形 51"/>
          <p:cNvSpPr/>
          <p:nvPr>
            <p:custDataLst>
              <p:tags r:id="rId2"/>
            </p:custDataLst>
          </p:nvPr>
        </p:nvSpPr>
        <p:spPr>
          <a:xfrm>
            <a:off x="7759686" y="2695087"/>
            <a:ext cx="3205799" cy="430887"/>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只要是移动应用，那么与服务器进行数据交互的研发工作势在必行</a:t>
            </a:r>
          </a:p>
        </p:txBody>
      </p:sp>
      <p:sp>
        <p:nvSpPr>
          <p:cNvPr id="61" name="PA_矩形 60"/>
          <p:cNvSpPr/>
          <p:nvPr>
            <p:custDataLst>
              <p:tags r:id="rId3"/>
            </p:custDataLst>
          </p:nvPr>
        </p:nvSpPr>
        <p:spPr>
          <a:xfrm>
            <a:off x="7759685" y="2228575"/>
            <a:ext cx="2663241" cy="276999"/>
          </a:xfrm>
          <a:prstGeom prst="rect">
            <a:avLst/>
          </a:prstGeom>
        </p:spPr>
        <p:txBody>
          <a:bodyPr wrap="square" lIns="0" tIns="0" rIns="0" bIns="0">
            <a:spAutoFit/>
          </a:bodyPr>
          <a:lstStyle/>
          <a:p>
            <a:pPr algn="r"/>
            <a:r>
              <a:rPr lang="en-US" altLang="zh-CN" b="1" dirty="0">
                <a:solidFill>
                  <a:srgbClr val="FF0000"/>
                </a:solidFill>
                <a:latin typeface="Cambria" panose="02040503050406030204" pitchFamily="18" charset="0"/>
                <a:ea typeface="微软雅黑" panose="020B0503020204020204" pitchFamily="34" charset="-122"/>
              </a:rPr>
              <a:t>20%</a:t>
            </a:r>
            <a:r>
              <a:rPr lang="zh-CN" altLang="en-US" b="1" dirty="0">
                <a:solidFill>
                  <a:srgbClr val="404040"/>
                </a:solidFill>
                <a:latin typeface="Cambria" panose="02040503050406030204" pitchFamily="18" charset="0"/>
                <a:ea typeface="微软雅黑" panose="020B0503020204020204" pitchFamily="34" charset="-122"/>
              </a:rPr>
              <a:t>：数据交互接口框架</a:t>
            </a:r>
          </a:p>
        </p:txBody>
      </p:sp>
      <p:cxnSp>
        <p:nvCxnSpPr>
          <p:cNvPr id="62" name="PA_直接连接符 61"/>
          <p:cNvCxnSpPr/>
          <p:nvPr>
            <p:custDataLst>
              <p:tags r:id="rId4"/>
            </p:custDataLst>
          </p:nvPr>
        </p:nvCxnSpPr>
        <p:spPr>
          <a:xfrm>
            <a:off x="7759686" y="263107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3" name="PA_任意多边形 10"/>
          <p:cNvSpPr>
            <a:spLocks noChangeAspect="1" noEditPoints="1"/>
          </p:cNvSpPr>
          <p:nvPr>
            <p:custDataLst>
              <p:tags r:id="rId5"/>
            </p:custDataLst>
          </p:nvPr>
        </p:nvSpPr>
        <p:spPr bwMode="auto">
          <a:xfrm>
            <a:off x="10535069" y="2151074"/>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68" name="PA_矩形 67"/>
          <p:cNvSpPr/>
          <p:nvPr>
            <p:custDataLst>
              <p:tags r:id="rId6"/>
            </p:custDataLst>
          </p:nvPr>
        </p:nvSpPr>
        <p:spPr>
          <a:xfrm>
            <a:off x="1217373" y="2695087"/>
            <a:ext cx="3205799" cy="861774"/>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每开发一个</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APP</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解决方案，至少需要花费</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20%</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的各种资源来完成一个内容管理系统对数据进行管理，越是庞大的系统花费的占比越大</a:t>
            </a:r>
          </a:p>
        </p:txBody>
      </p:sp>
      <p:sp>
        <p:nvSpPr>
          <p:cNvPr id="69" name="PA_矩形 68"/>
          <p:cNvSpPr/>
          <p:nvPr>
            <p:custDataLst>
              <p:tags r:id="rId7"/>
            </p:custDataLst>
          </p:nvPr>
        </p:nvSpPr>
        <p:spPr>
          <a:xfrm>
            <a:off x="1739792" y="2228575"/>
            <a:ext cx="2683379" cy="293370"/>
          </a:xfrm>
          <a:prstGeom prst="rect">
            <a:avLst/>
          </a:prstGeom>
        </p:spPr>
        <p:txBody>
          <a:bodyPr wrap="square" lIns="0" tIns="0" rIns="0" bIns="0">
            <a:spAutoFit/>
          </a:bodyPr>
          <a:lstStyle/>
          <a:p>
            <a:pPr algn="r"/>
            <a:r>
              <a:rPr lang="en-US" altLang="zh-CN" b="1" dirty="0">
                <a:solidFill>
                  <a:srgbClr val="FF0000"/>
                </a:solidFill>
                <a:latin typeface="Cambria" panose="02040503050406030204" pitchFamily="18" charset="0"/>
                <a:ea typeface="微软雅黑" panose="020B0503020204020204" pitchFamily="34" charset="-122"/>
              </a:rPr>
              <a:t>30%</a:t>
            </a:r>
            <a:r>
              <a:rPr lang="zh-CN" altLang="en-US" b="1" dirty="0">
                <a:solidFill>
                  <a:srgbClr val="404040"/>
                </a:solidFill>
                <a:latin typeface="Cambria" panose="02040503050406030204" pitchFamily="18" charset="0"/>
                <a:ea typeface="微软雅黑" panose="020B0503020204020204" pitchFamily="34" charset="-122"/>
              </a:rPr>
              <a:t>：内容管理系统</a:t>
            </a:r>
          </a:p>
        </p:txBody>
      </p:sp>
      <p:cxnSp>
        <p:nvCxnSpPr>
          <p:cNvPr id="70" name="PA_直接连接符 69"/>
          <p:cNvCxnSpPr/>
          <p:nvPr>
            <p:custDataLst>
              <p:tags r:id="rId8"/>
            </p:custDataLst>
          </p:nvPr>
        </p:nvCxnSpPr>
        <p:spPr>
          <a:xfrm>
            <a:off x="1217373" y="263107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71" name="PA_组合 70"/>
          <p:cNvGrpSpPr/>
          <p:nvPr>
            <p:custDataLst>
              <p:tags r:id="rId9"/>
            </p:custDataLst>
          </p:nvPr>
        </p:nvGrpSpPr>
        <p:grpSpPr>
          <a:xfrm>
            <a:off x="1217373" y="2155979"/>
            <a:ext cx="419992" cy="422190"/>
            <a:chOff x="8153944" y="1640106"/>
            <a:chExt cx="1516063" cy="1524000"/>
          </a:xfrm>
          <a:solidFill>
            <a:schemeClr val="accent3"/>
          </a:solidFill>
        </p:grpSpPr>
        <p:sp>
          <p:nvSpPr>
            <p:cNvPr id="72" name="Freeform 5"/>
            <p:cNvSpPr>
              <a:spLocks noChangeAspect="1" noEditPoints="1"/>
            </p:cNvSpPr>
            <p:nvPr/>
          </p:nvSpPr>
          <p:spPr bwMode="auto">
            <a:xfrm>
              <a:off x="8153944" y="1640106"/>
              <a:ext cx="1516063" cy="1524000"/>
            </a:xfrm>
            <a:custGeom>
              <a:avLst/>
              <a:gdLst>
                <a:gd name="T0" fmla="*/ 703 w 703"/>
                <a:gd name="T1" fmla="*/ 364 h 703"/>
                <a:gd name="T2" fmla="*/ 701 w 703"/>
                <a:gd name="T3" fmla="*/ 381 h 703"/>
                <a:gd name="T4" fmla="*/ 682 w 703"/>
                <a:gd name="T5" fmla="*/ 470 h 703"/>
                <a:gd name="T6" fmla="*/ 637 w 703"/>
                <a:gd name="T7" fmla="*/ 555 h 703"/>
                <a:gd name="T8" fmla="*/ 585 w 703"/>
                <a:gd name="T9" fmla="*/ 614 h 703"/>
                <a:gd name="T10" fmla="*/ 490 w 703"/>
                <a:gd name="T11" fmla="*/ 674 h 703"/>
                <a:gd name="T12" fmla="*/ 371 w 703"/>
                <a:gd name="T13" fmla="*/ 703 h 703"/>
                <a:gd name="T14" fmla="*/ 330 w 703"/>
                <a:gd name="T15" fmla="*/ 702 h 703"/>
                <a:gd name="T16" fmla="*/ 202 w 703"/>
                <a:gd name="T17" fmla="*/ 669 h 703"/>
                <a:gd name="T18" fmla="*/ 103 w 703"/>
                <a:gd name="T19" fmla="*/ 600 h 703"/>
                <a:gd name="T20" fmla="*/ 41 w 703"/>
                <a:gd name="T21" fmla="*/ 517 h 703"/>
                <a:gd name="T22" fmla="*/ 5 w 703"/>
                <a:gd name="T23" fmla="*/ 405 h 703"/>
                <a:gd name="T24" fmla="*/ 0 w 703"/>
                <a:gd name="T25" fmla="*/ 368 h 703"/>
                <a:gd name="T26" fmla="*/ 1 w 703"/>
                <a:gd name="T27" fmla="*/ 333 h 703"/>
                <a:gd name="T28" fmla="*/ 19 w 703"/>
                <a:gd name="T29" fmla="*/ 239 h 703"/>
                <a:gd name="T30" fmla="*/ 100 w 703"/>
                <a:gd name="T31" fmla="*/ 107 h 703"/>
                <a:gd name="T32" fmla="*/ 188 w 703"/>
                <a:gd name="T33" fmla="*/ 41 h 703"/>
                <a:gd name="T34" fmla="*/ 341 w 703"/>
                <a:gd name="T35" fmla="*/ 1 h 703"/>
                <a:gd name="T36" fmla="*/ 357 w 703"/>
                <a:gd name="T37" fmla="*/ 0 h 703"/>
                <a:gd name="T38" fmla="*/ 401 w 703"/>
                <a:gd name="T39" fmla="*/ 5 h 703"/>
                <a:gd name="T40" fmla="*/ 531 w 703"/>
                <a:gd name="T41" fmla="*/ 50 h 703"/>
                <a:gd name="T42" fmla="*/ 648 w 703"/>
                <a:gd name="T43" fmla="*/ 164 h 703"/>
                <a:gd name="T44" fmla="*/ 694 w 703"/>
                <a:gd name="T45" fmla="*/ 278 h 703"/>
                <a:gd name="T46" fmla="*/ 702 w 703"/>
                <a:gd name="T47" fmla="*/ 337 h 703"/>
                <a:gd name="T48" fmla="*/ 313 w 703"/>
                <a:gd name="T49" fmla="*/ 260 h 703"/>
                <a:gd name="T50" fmla="*/ 302 w 703"/>
                <a:gd name="T51" fmla="*/ 224 h 703"/>
                <a:gd name="T52" fmla="*/ 230 w 703"/>
                <a:gd name="T53" fmla="*/ 173 h 703"/>
                <a:gd name="T54" fmla="*/ 174 w 703"/>
                <a:gd name="T55" fmla="*/ 212 h 703"/>
                <a:gd name="T56" fmla="*/ 161 w 703"/>
                <a:gd name="T57" fmla="*/ 269 h 703"/>
                <a:gd name="T58" fmla="*/ 224 w 703"/>
                <a:gd name="T59" fmla="*/ 399 h 703"/>
                <a:gd name="T60" fmla="*/ 288 w 703"/>
                <a:gd name="T61" fmla="*/ 468 h 703"/>
                <a:gd name="T62" fmla="*/ 358 w 703"/>
                <a:gd name="T63" fmla="*/ 520 h 703"/>
                <a:gd name="T64" fmla="*/ 453 w 703"/>
                <a:gd name="T65" fmla="*/ 554 h 703"/>
                <a:gd name="T66" fmla="*/ 513 w 703"/>
                <a:gd name="T67" fmla="*/ 531 h 703"/>
                <a:gd name="T68" fmla="*/ 534 w 703"/>
                <a:gd name="T69" fmla="*/ 452 h 703"/>
                <a:gd name="T70" fmla="*/ 470 w 703"/>
                <a:gd name="T71" fmla="*/ 403 h 703"/>
                <a:gd name="T72" fmla="*/ 407 w 703"/>
                <a:gd name="T73" fmla="*/ 429 h 703"/>
                <a:gd name="T74" fmla="*/ 384 w 703"/>
                <a:gd name="T75" fmla="*/ 421 h 703"/>
                <a:gd name="T76" fmla="*/ 303 w 703"/>
                <a:gd name="T77" fmla="*/ 343 h 703"/>
                <a:gd name="T78" fmla="*/ 286 w 703"/>
                <a:gd name="T79" fmla="*/ 308 h 703"/>
                <a:gd name="T80" fmla="*/ 313 w 703"/>
                <a:gd name="T81" fmla="*/ 26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3" h="703">
                  <a:moveTo>
                    <a:pt x="703" y="340"/>
                  </a:moveTo>
                  <a:cubicBezTo>
                    <a:pt x="703" y="348"/>
                    <a:pt x="703" y="356"/>
                    <a:pt x="703" y="364"/>
                  </a:cubicBezTo>
                  <a:cubicBezTo>
                    <a:pt x="702" y="365"/>
                    <a:pt x="702" y="365"/>
                    <a:pt x="702" y="366"/>
                  </a:cubicBezTo>
                  <a:cubicBezTo>
                    <a:pt x="701" y="371"/>
                    <a:pt x="701" y="376"/>
                    <a:pt x="701" y="381"/>
                  </a:cubicBezTo>
                  <a:cubicBezTo>
                    <a:pt x="700" y="392"/>
                    <a:pt x="699" y="404"/>
                    <a:pt x="697" y="415"/>
                  </a:cubicBezTo>
                  <a:cubicBezTo>
                    <a:pt x="693" y="434"/>
                    <a:pt x="689" y="452"/>
                    <a:pt x="682" y="470"/>
                  </a:cubicBezTo>
                  <a:cubicBezTo>
                    <a:pt x="676" y="484"/>
                    <a:pt x="671" y="498"/>
                    <a:pt x="664" y="511"/>
                  </a:cubicBezTo>
                  <a:cubicBezTo>
                    <a:pt x="656" y="526"/>
                    <a:pt x="647" y="541"/>
                    <a:pt x="637" y="555"/>
                  </a:cubicBezTo>
                  <a:cubicBezTo>
                    <a:pt x="629" y="567"/>
                    <a:pt x="619" y="578"/>
                    <a:pt x="610" y="589"/>
                  </a:cubicBezTo>
                  <a:cubicBezTo>
                    <a:pt x="602" y="598"/>
                    <a:pt x="594" y="606"/>
                    <a:pt x="585" y="614"/>
                  </a:cubicBezTo>
                  <a:cubicBezTo>
                    <a:pt x="574" y="623"/>
                    <a:pt x="563" y="632"/>
                    <a:pt x="551" y="640"/>
                  </a:cubicBezTo>
                  <a:cubicBezTo>
                    <a:pt x="532" y="654"/>
                    <a:pt x="511" y="665"/>
                    <a:pt x="490" y="674"/>
                  </a:cubicBezTo>
                  <a:cubicBezTo>
                    <a:pt x="452" y="690"/>
                    <a:pt x="414" y="700"/>
                    <a:pt x="374" y="702"/>
                  </a:cubicBezTo>
                  <a:cubicBezTo>
                    <a:pt x="373" y="702"/>
                    <a:pt x="372" y="703"/>
                    <a:pt x="371" y="703"/>
                  </a:cubicBezTo>
                  <a:cubicBezTo>
                    <a:pt x="358" y="703"/>
                    <a:pt x="345" y="703"/>
                    <a:pt x="332" y="703"/>
                  </a:cubicBezTo>
                  <a:cubicBezTo>
                    <a:pt x="331" y="703"/>
                    <a:pt x="331" y="702"/>
                    <a:pt x="330" y="702"/>
                  </a:cubicBezTo>
                  <a:cubicBezTo>
                    <a:pt x="315" y="700"/>
                    <a:pt x="299" y="699"/>
                    <a:pt x="284" y="696"/>
                  </a:cubicBezTo>
                  <a:cubicBezTo>
                    <a:pt x="256" y="691"/>
                    <a:pt x="228" y="682"/>
                    <a:pt x="202" y="669"/>
                  </a:cubicBezTo>
                  <a:cubicBezTo>
                    <a:pt x="184" y="661"/>
                    <a:pt x="167" y="651"/>
                    <a:pt x="151" y="640"/>
                  </a:cubicBezTo>
                  <a:cubicBezTo>
                    <a:pt x="134" y="628"/>
                    <a:pt x="118" y="614"/>
                    <a:pt x="103" y="600"/>
                  </a:cubicBezTo>
                  <a:cubicBezTo>
                    <a:pt x="94" y="591"/>
                    <a:pt x="87" y="582"/>
                    <a:pt x="79" y="573"/>
                  </a:cubicBezTo>
                  <a:cubicBezTo>
                    <a:pt x="64" y="555"/>
                    <a:pt x="52" y="536"/>
                    <a:pt x="41" y="517"/>
                  </a:cubicBezTo>
                  <a:cubicBezTo>
                    <a:pt x="28" y="491"/>
                    <a:pt x="17" y="463"/>
                    <a:pt x="10" y="434"/>
                  </a:cubicBezTo>
                  <a:cubicBezTo>
                    <a:pt x="8" y="425"/>
                    <a:pt x="6" y="415"/>
                    <a:pt x="5" y="405"/>
                  </a:cubicBezTo>
                  <a:cubicBezTo>
                    <a:pt x="3" y="393"/>
                    <a:pt x="2" y="382"/>
                    <a:pt x="1" y="370"/>
                  </a:cubicBezTo>
                  <a:cubicBezTo>
                    <a:pt x="1" y="369"/>
                    <a:pt x="0" y="369"/>
                    <a:pt x="0" y="368"/>
                  </a:cubicBezTo>
                  <a:cubicBezTo>
                    <a:pt x="0" y="357"/>
                    <a:pt x="0" y="347"/>
                    <a:pt x="0" y="336"/>
                  </a:cubicBezTo>
                  <a:cubicBezTo>
                    <a:pt x="1" y="335"/>
                    <a:pt x="1" y="334"/>
                    <a:pt x="1" y="333"/>
                  </a:cubicBezTo>
                  <a:cubicBezTo>
                    <a:pt x="2" y="323"/>
                    <a:pt x="3" y="312"/>
                    <a:pt x="4" y="301"/>
                  </a:cubicBezTo>
                  <a:cubicBezTo>
                    <a:pt x="7" y="280"/>
                    <a:pt x="12" y="259"/>
                    <a:pt x="19" y="239"/>
                  </a:cubicBezTo>
                  <a:cubicBezTo>
                    <a:pt x="27" y="216"/>
                    <a:pt x="37" y="194"/>
                    <a:pt x="49" y="173"/>
                  </a:cubicBezTo>
                  <a:cubicBezTo>
                    <a:pt x="63" y="149"/>
                    <a:pt x="80" y="127"/>
                    <a:pt x="100" y="107"/>
                  </a:cubicBezTo>
                  <a:cubicBezTo>
                    <a:pt x="110" y="97"/>
                    <a:pt x="121" y="87"/>
                    <a:pt x="132" y="78"/>
                  </a:cubicBezTo>
                  <a:cubicBezTo>
                    <a:pt x="149" y="64"/>
                    <a:pt x="168" y="52"/>
                    <a:pt x="188" y="41"/>
                  </a:cubicBezTo>
                  <a:cubicBezTo>
                    <a:pt x="215" y="27"/>
                    <a:pt x="243" y="16"/>
                    <a:pt x="273" y="10"/>
                  </a:cubicBezTo>
                  <a:cubicBezTo>
                    <a:pt x="296" y="5"/>
                    <a:pt x="318" y="1"/>
                    <a:pt x="341" y="1"/>
                  </a:cubicBezTo>
                  <a:cubicBezTo>
                    <a:pt x="343" y="1"/>
                    <a:pt x="344" y="1"/>
                    <a:pt x="345" y="0"/>
                  </a:cubicBezTo>
                  <a:cubicBezTo>
                    <a:pt x="349" y="0"/>
                    <a:pt x="353" y="0"/>
                    <a:pt x="357" y="0"/>
                  </a:cubicBezTo>
                  <a:cubicBezTo>
                    <a:pt x="359" y="1"/>
                    <a:pt x="360" y="1"/>
                    <a:pt x="361" y="1"/>
                  </a:cubicBezTo>
                  <a:cubicBezTo>
                    <a:pt x="374" y="2"/>
                    <a:pt x="387" y="3"/>
                    <a:pt x="401" y="5"/>
                  </a:cubicBezTo>
                  <a:cubicBezTo>
                    <a:pt x="422" y="7"/>
                    <a:pt x="442" y="12"/>
                    <a:pt x="462" y="19"/>
                  </a:cubicBezTo>
                  <a:cubicBezTo>
                    <a:pt x="486" y="27"/>
                    <a:pt x="509" y="37"/>
                    <a:pt x="531" y="50"/>
                  </a:cubicBezTo>
                  <a:cubicBezTo>
                    <a:pt x="559" y="67"/>
                    <a:pt x="585" y="88"/>
                    <a:pt x="608" y="112"/>
                  </a:cubicBezTo>
                  <a:cubicBezTo>
                    <a:pt x="623" y="128"/>
                    <a:pt x="636" y="145"/>
                    <a:pt x="648" y="164"/>
                  </a:cubicBezTo>
                  <a:cubicBezTo>
                    <a:pt x="659" y="181"/>
                    <a:pt x="668" y="200"/>
                    <a:pt x="676" y="219"/>
                  </a:cubicBezTo>
                  <a:cubicBezTo>
                    <a:pt x="684" y="238"/>
                    <a:pt x="690" y="258"/>
                    <a:pt x="694" y="278"/>
                  </a:cubicBezTo>
                  <a:cubicBezTo>
                    <a:pt x="697" y="289"/>
                    <a:pt x="699" y="300"/>
                    <a:pt x="700" y="311"/>
                  </a:cubicBezTo>
                  <a:cubicBezTo>
                    <a:pt x="701" y="320"/>
                    <a:pt x="701" y="329"/>
                    <a:pt x="702" y="337"/>
                  </a:cubicBezTo>
                  <a:cubicBezTo>
                    <a:pt x="702" y="338"/>
                    <a:pt x="702" y="339"/>
                    <a:pt x="703" y="340"/>
                  </a:cubicBezTo>
                  <a:close/>
                  <a:moveTo>
                    <a:pt x="313" y="260"/>
                  </a:moveTo>
                  <a:cubicBezTo>
                    <a:pt x="313" y="257"/>
                    <a:pt x="313" y="254"/>
                    <a:pt x="313" y="251"/>
                  </a:cubicBezTo>
                  <a:cubicBezTo>
                    <a:pt x="311" y="241"/>
                    <a:pt x="307" y="233"/>
                    <a:pt x="302" y="224"/>
                  </a:cubicBezTo>
                  <a:cubicBezTo>
                    <a:pt x="293" y="209"/>
                    <a:pt x="282" y="195"/>
                    <a:pt x="268" y="184"/>
                  </a:cubicBezTo>
                  <a:cubicBezTo>
                    <a:pt x="257" y="175"/>
                    <a:pt x="244" y="171"/>
                    <a:pt x="230" y="173"/>
                  </a:cubicBezTo>
                  <a:cubicBezTo>
                    <a:pt x="216" y="175"/>
                    <a:pt x="205" y="181"/>
                    <a:pt x="195" y="191"/>
                  </a:cubicBezTo>
                  <a:cubicBezTo>
                    <a:pt x="188" y="198"/>
                    <a:pt x="181" y="205"/>
                    <a:pt x="174" y="212"/>
                  </a:cubicBezTo>
                  <a:cubicBezTo>
                    <a:pt x="170" y="217"/>
                    <a:pt x="167" y="222"/>
                    <a:pt x="165" y="228"/>
                  </a:cubicBezTo>
                  <a:cubicBezTo>
                    <a:pt x="159" y="241"/>
                    <a:pt x="160" y="255"/>
                    <a:pt x="161" y="269"/>
                  </a:cubicBezTo>
                  <a:cubicBezTo>
                    <a:pt x="164" y="291"/>
                    <a:pt x="172" y="312"/>
                    <a:pt x="182" y="332"/>
                  </a:cubicBezTo>
                  <a:cubicBezTo>
                    <a:pt x="193" y="356"/>
                    <a:pt x="207" y="379"/>
                    <a:pt x="224" y="399"/>
                  </a:cubicBezTo>
                  <a:cubicBezTo>
                    <a:pt x="237" y="415"/>
                    <a:pt x="250" y="430"/>
                    <a:pt x="264" y="445"/>
                  </a:cubicBezTo>
                  <a:cubicBezTo>
                    <a:pt x="271" y="454"/>
                    <a:pt x="280" y="461"/>
                    <a:pt x="288" y="468"/>
                  </a:cubicBezTo>
                  <a:cubicBezTo>
                    <a:pt x="298" y="477"/>
                    <a:pt x="309" y="486"/>
                    <a:pt x="319" y="494"/>
                  </a:cubicBezTo>
                  <a:cubicBezTo>
                    <a:pt x="332" y="503"/>
                    <a:pt x="345" y="512"/>
                    <a:pt x="358" y="520"/>
                  </a:cubicBezTo>
                  <a:cubicBezTo>
                    <a:pt x="375" y="530"/>
                    <a:pt x="393" y="539"/>
                    <a:pt x="412" y="545"/>
                  </a:cubicBezTo>
                  <a:cubicBezTo>
                    <a:pt x="425" y="550"/>
                    <a:pt x="439" y="553"/>
                    <a:pt x="453" y="554"/>
                  </a:cubicBezTo>
                  <a:cubicBezTo>
                    <a:pt x="466" y="555"/>
                    <a:pt x="479" y="554"/>
                    <a:pt x="491" y="549"/>
                  </a:cubicBezTo>
                  <a:cubicBezTo>
                    <a:pt x="500" y="545"/>
                    <a:pt x="506" y="538"/>
                    <a:pt x="513" y="531"/>
                  </a:cubicBezTo>
                  <a:cubicBezTo>
                    <a:pt x="521" y="523"/>
                    <a:pt x="529" y="515"/>
                    <a:pt x="535" y="505"/>
                  </a:cubicBezTo>
                  <a:cubicBezTo>
                    <a:pt x="545" y="487"/>
                    <a:pt x="545" y="469"/>
                    <a:pt x="534" y="452"/>
                  </a:cubicBezTo>
                  <a:cubicBezTo>
                    <a:pt x="528" y="442"/>
                    <a:pt x="520" y="434"/>
                    <a:pt x="512" y="428"/>
                  </a:cubicBezTo>
                  <a:cubicBezTo>
                    <a:pt x="499" y="417"/>
                    <a:pt x="486" y="408"/>
                    <a:pt x="470" y="403"/>
                  </a:cubicBezTo>
                  <a:cubicBezTo>
                    <a:pt x="455" y="399"/>
                    <a:pt x="441" y="401"/>
                    <a:pt x="429" y="409"/>
                  </a:cubicBezTo>
                  <a:cubicBezTo>
                    <a:pt x="421" y="415"/>
                    <a:pt x="414" y="422"/>
                    <a:pt x="407" y="429"/>
                  </a:cubicBezTo>
                  <a:cubicBezTo>
                    <a:pt x="405" y="430"/>
                    <a:pt x="403" y="431"/>
                    <a:pt x="401" y="430"/>
                  </a:cubicBezTo>
                  <a:cubicBezTo>
                    <a:pt x="395" y="427"/>
                    <a:pt x="389" y="425"/>
                    <a:pt x="384" y="421"/>
                  </a:cubicBezTo>
                  <a:cubicBezTo>
                    <a:pt x="369" y="409"/>
                    <a:pt x="355" y="397"/>
                    <a:pt x="341" y="384"/>
                  </a:cubicBezTo>
                  <a:cubicBezTo>
                    <a:pt x="328" y="372"/>
                    <a:pt x="315" y="357"/>
                    <a:pt x="303" y="343"/>
                  </a:cubicBezTo>
                  <a:cubicBezTo>
                    <a:pt x="296" y="335"/>
                    <a:pt x="289" y="326"/>
                    <a:pt x="285" y="315"/>
                  </a:cubicBezTo>
                  <a:cubicBezTo>
                    <a:pt x="284" y="312"/>
                    <a:pt x="284" y="310"/>
                    <a:pt x="286" y="308"/>
                  </a:cubicBezTo>
                  <a:cubicBezTo>
                    <a:pt x="291" y="304"/>
                    <a:pt x="295" y="299"/>
                    <a:pt x="300" y="294"/>
                  </a:cubicBezTo>
                  <a:cubicBezTo>
                    <a:pt x="308" y="284"/>
                    <a:pt x="314" y="274"/>
                    <a:pt x="313" y="260"/>
                  </a:cubicBezTo>
                  <a:close/>
                </a:path>
              </a:pathLst>
            </a:custGeom>
            <a:grpFill/>
            <a:ln>
              <a:noFill/>
            </a:ln>
          </p:spPr>
          <p:txBody>
            <a:bodyPr vert="horz" wrap="square" lIns="91440" tIns="45720" rIns="91440" bIns="45720" numCol="1" anchor="t" anchorCtr="0" compatLnSpc="1"/>
            <a:lstStyle/>
            <a:p>
              <a:endParaRPr lang="zh-CN" altLang="en-US"/>
            </a:p>
          </p:txBody>
        </p:sp>
        <p:sp>
          <p:nvSpPr>
            <p:cNvPr id="73" name="Freeform 6"/>
            <p:cNvSpPr/>
            <p:nvPr/>
          </p:nvSpPr>
          <p:spPr bwMode="auto">
            <a:xfrm>
              <a:off x="8563523" y="2076668"/>
              <a:ext cx="701675" cy="698500"/>
            </a:xfrm>
            <a:custGeom>
              <a:avLst/>
              <a:gdLst>
                <a:gd name="T0" fmla="*/ 215 w 325"/>
                <a:gd name="T1" fmla="*/ 261 h 323"/>
                <a:gd name="T2" fmla="*/ 238 w 325"/>
                <a:gd name="T3" fmla="*/ 251 h 323"/>
                <a:gd name="T4" fmla="*/ 252 w 325"/>
                <a:gd name="T5" fmla="*/ 237 h 323"/>
                <a:gd name="T6" fmla="*/ 273 w 325"/>
                <a:gd name="T7" fmla="*/ 233 h 323"/>
                <a:gd name="T8" fmla="*/ 315 w 325"/>
                <a:gd name="T9" fmla="*/ 264 h 323"/>
                <a:gd name="T10" fmla="*/ 314 w 325"/>
                <a:gd name="T11" fmla="*/ 294 h 323"/>
                <a:gd name="T12" fmla="*/ 289 w 325"/>
                <a:gd name="T13" fmla="*/ 318 h 323"/>
                <a:gd name="T14" fmla="*/ 273 w 325"/>
                <a:gd name="T15" fmla="*/ 322 h 323"/>
                <a:gd name="T16" fmla="*/ 231 w 325"/>
                <a:gd name="T17" fmla="*/ 314 h 323"/>
                <a:gd name="T18" fmla="*/ 164 w 325"/>
                <a:gd name="T19" fmla="*/ 279 h 323"/>
                <a:gd name="T20" fmla="*/ 125 w 325"/>
                <a:gd name="T21" fmla="*/ 249 h 323"/>
                <a:gd name="T22" fmla="*/ 84 w 325"/>
                <a:gd name="T23" fmla="*/ 209 h 323"/>
                <a:gd name="T24" fmla="*/ 27 w 325"/>
                <a:gd name="T25" fmla="*/ 131 h 323"/>
                <a:gd name="T26" fmla="*/ 4 w 325"/>
                <a:gd name="T27" fmla="*/ 71 h 323"/>
                <a:gd name="T28" fmla="*/ 3 w 325"/>
                <a:gd name="T29" fmla="*/ 40 h 323"/>
                <a:gd name="T30" fmla="*/ 6 w 325"/>
                <a:gd name="T31" fmla="*/ 34 h 323"/>
                <a:gd name="T32" fmla="*/ 32 w 325"/>
                <a:gd name="T33" fmla="*/ 9 h 323"/>
                <a:gd name="T34" fmla="*/ 61 w 325"/>
                <a:gd name="T35" fmla="*/ 10 h 323"/>
                <a:gd name="T36" fmla="*/ 90 w 325"/>
                <a:gd name="T37" fmla="*/ 50 h 323"/>
                <a:gd name="T38" fmla="*/ 85 w 325"/>
                <a:gd name="T39" fmla="*/ 73 h 323"/>
                <a:gd name="T40" fmla="*/ 69 w 325"/>
                <a:gd name="T41" fmla="*/ 91 h 323"/>
                <a:gd name="T42" fmla="*/ 63 w 325"/>
                <a:gd name="T43" fmla="*/ 110 h 323"/>
                <a:gd name="T44" fmla="*/ 86 w 325"/>
                <a:gd name="T45" fmla="*/ 159 h 323"/>
                <a:gd name="T46" fmla="*/ 137 w 325"/>
                <a:gd name="T47" fmla="*/ 214 h 323"/>
                <a:gd name="T48" fmla="*/ 183 w 325"/>
                <a:gd name="T49" fmla="*/ 250 h 323"/>
                <a:gd name="T50" fmla="*/ 215 w 325"/>
                <a:gd name="T51" fmla="*/ 26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5" h="323">
                  <a:moveTo>
                    <a:pt x="215" y="261"/>
                  </a:moveTo>
                  <a:cubicBezTo>
                    <a:pt x="224" y="261"/>
                    <a:pt x="231" y="258"/>
                    <a:pt x="238" y="251"/>
                  </a:cubicBezTo>
                  <a:cubicBezTo>
                    <a:pt x="242" y="247"/>
                    <a:pt x="247" y="242"/>
                    <a:pt x="252" y="237"/>
                  </a:cubicBezTo>
                  <a:cubicBezTo>
                    <a:pt x="258" y="232"/>
                    <a:pt x="265" y="230"/>
                    <a:pt x="273" y="233"/>
                  </a:cubicBezTo>
                  <a:cubicBezTo>
                    <a:pt x="289" y="240"/>
                    <a:pt x="304" y="250"/>
                    <a:pt x="315" y="264"/>
                  </a:cubicBezTo>
                  <a:cubicBezTo>
                    <a:pt x="325" y="276"/>
                    <a:pt x="323" y="282"/>
                    <a:pt x="314" y="294"/>
                  </a:cubicBezTo>
                  <a:cubicBezTo>
                    <a:pt x="306" y="302"/>
                    <a:pt x="298" y="310"/>
                    <a:pt x="289" y="318"/>
                  </a:cubicBezTo>
                  <a:cubicBezTo>
                    <a:pt x="285" y="322"/>
                    <a:pt x="279" y="322"/>
                    <a:pt x="273" y="322"/>
                  </a:cubicBezTo>
                  <a:cubicBezTo>
                    <a:pt x="259" y="323"/>
                    <a:pt x="245" y="319"/>
                    <a:pt x="231" y="314"/>
                  </a:cubicBezTo>
                  <a:cubicBezTo>
                    <a:pt x="207" y="305"/>
                    <a:pt x="185" y="293"/>
                    <a:pt x="164" y="279"/>
                  </a:cubicBezTo>
                  <a:cubicBezTo>
                    <a:pt x="150" y="269"/>
                    <a:pt x="137" y="260"/>
                    <a:pt x="125" y="249"/>
                  </a:cubicBezTo>
                  <a:cubicBezTo>
                    <a:pt x="111" y="236"/>
                    <a:pt x="97" y="223"/>
                    <a:pt x="84" y="209"/>
                  </a:cubicBezTo>
                  <a:cubicBezTo>
                    <a:pt x="62" y="186"/>
                    <a:pt x="43" y="160"/>
                    <a:pt x="27" y="131"/>
                  </a:cubicBezTo>
                  <a:cubicBezTo>
                    <a:pt x="17" y="112"/>
                    <a:pt x="8" y="92"/>
                    <a:pt x="4" y="71"/>
                  </a:cubicBezTo>
                  <a:cubicBezTo>
                    <a:pt x="1" y="61"/>
                    <a:pt x="0" y="50"/>
                    <a:pt x="3" y="40"/>
                  </a:cubicBezTo>
                  <a:cubicBezTo>
                    <a:pt x="4" y="38"/>
                    <a:pt x="5" y="35"/>
                    <a:pt x="6" y="34"/>
                  </a:cubicBezTo>
                  <a:cubicBezTo>
                    <a:pt x="15" y="25"/>
                    <a:pt x="23" y="16"/>
                    <a:pt x="32" y="9"/>
                  </a:cubicBezTo>
                  <a:cubicBezTo>
                    <a:pt x="43" y="0"/>
                    <a:pt x="50" y="0"/>
                    <a:pt x="61" y="10"/>
                  </a:cubicBezTo>
                  <a:cubicBezTo>
                    <a:pt x="74" y="21"/>
                    <a:pt x="84" y="34"/>
                    <a:pt x="90" y="50"/>
                  </a:cubicBezTo>
                  <a:cubicBezTo>
                    <a:pt x="94" y="59"/>
                    <a:pt x="92" y="67"/>
                    <a:pt x="85" y="73"/>
                  </a:cubicBezTo>
                  <a:cubicBezTo>
                    <a:pt x="80" y="79"/>
                    <a:pt x="74" y="85"/>
                    <a:pt x="69" y="91"/>
                  </a:cubicBezTo>
                  <a:cubicBezTo>
                    <a:pt x="64" y="96"/>
                    <a:pt x="63" y="103"/>
                    <a:pt x="63" y="110"/>
                  </a:cubicBezTo>
                  <a:cubicBezTo>
                    <a:pt x="64" y="130"/>
                    <a:pt x="75" y="144"/>
                    <a:pt x="86" y="159"/>
                  </a:cubicBezTo>
                  <a:cubicBezTo>
                    <a:pt x="101" y="179"/>
                    <a:pt x="119" y="197"/>
                    <a:pt x="137" y="214"/>
                  </a:cubicBezTo>
                  <a:cubicBezTo>
                    <a:pt x="151" y="227"/>
                    <a:pt x="166" y="240"/>
                    <a:pt x="183" y="250"/>
                  </a:cubicBezTo>
                  <a:cubicBezTo>
                    <a:pt x="193" y="256"/>
                    <a:pt x="203" y="261"/>
                    <a:pt x="215" y="261"/>
                  </a:cubicBezTo>
                  <a:close/>
                </a:path>
              </a:pathLst>
            </a:custGeom>
            <a:grpFill/>
            <a:ln>
              <a:noFill/>
            </a:ln>
          </p:spPr>
          <p:txBody>
            <a:bodyPr vert="horz" wrap="square" lIns="91440" tIns="45720" rIns="91440" bIns="45720" numCol="1" anchor="t" anchorCtr="0" compatLnSpc="1"/>
            <a:lstStyle/>
            <a:p>
              <a:endParaRPr lang="zh-CN" altLang="en-US"/>
            </a:p>
          </p:txBody>
        </p:sp>
      </p:grpSp>
      <p:sp>
        <p:nvSpPr>
          <p:cNvPr id="64" name="PA_矩形 63"/>
          <p:cNvSpPr/>
          <p:nvPr>
            <p:custDataLst>
              <p:tags r:id="rId10"/>
            </p:custDataLst>
          </p:nvPr>
        </p:nvSpPr>
        <p:spPr>
          <a:xfrm>
            <a:off x="7759686" y="5322923"/>
            <a:ext cx="3205799" cy="640080"/>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既然有数据交互的服务端接口，应用前端也一样要写代码去推、拉数据到本地，味同嚼蜡般地写着</a:t>
            </a:r>
            <a:r>
              <a:rPr 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千篇一律的代码</a:t>
            </a:r>
          </a:p>
        </p:txBody>
      </p:sp>
      <p:sp>
        <p:nvSpPr>
          <p:cNvPr id="65" name="PA_矩形 64"/>
          <p:cNvSpPr/>
          <p:nvPr>
            <p:custDataLst>
              <p:tags r:id="rId11"/>
            </p:custDataLst>
          </p:nvPr>
        </p:nvSpPr>
        <p:spPr>
          <a:xfrm>
            <a:off x="7759686" y="4856411"/>
            <a:ext cx="2474278" cy="276999"/>
          </a:xfrm>
          <a:prstGeom prst="rect">
            <a:avLst/>
          </a:prstGeom>
        </p:spPr>
        <p:txBody>
          <a:bodyPr wrap="square" lIns="0" tIns="0" rIns="0" bIns="0">
            <a:spAutoFit/>
          </a:bodyPr>
          <a:lstStyle/>
          <a:p>
            <a:pPr algn="r"/>
            <a:r>
              <a:rPr lang="en-US" altLang="zh-CN" b="1" dirty="0">
                <a:solidFill>
                  <a:srgbClr val="FF0000"/>
                </a:solidFill>
                <a:latin typeface="Cambria" panose="02040503050406030204" pitchFamily="18" charset="0"/>
                <a:ea typeface="微软雅黑" panose="020B0503020204020204" pitchFamily="34" charset="-122"/>
              </a:rPr>
              <a:t>10%</a:t>
            </a:r>
            <a:r>
              <a:rPr lang="zh-CN" altLang="en-US" b="1" dirty="0">
                <a:solidFill>
                  <a:srgbClr val="404040"/>
                </a:solidFill>
                <a:latin typeface="Cambria" panose="02040503050406030204" pitchFamily="18" charset="0"/>
                <a:ea typeface="微软雅黑" panose="020B0503020204020204" pitchFamily="34" charset="-122"/>
              </a:rPr>
              <a:t>：前端交互代码</a:t>
            </a:r>
          </a:p>
        </p:txBody>
      </p:sp>
      <p:cxnSp>
        <p:nvCxnSpPr>
          <p:cNvPr id="66" name="PA_直接连接符 65"/>
          <p:cNvCxnSpPr/>
          <p:nvPr>
            <p:custDataLst>
              <p:tags r:id="rId12"/>
            </p:custDataLst>
          </p:nvPr>
        </p:nvCxnSpPr>
        <p:spPr>
          <a:xfrm>
            <a:off x="7759686" y="5258915"/>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7" name="PA_任意多边形 18"/>
          <p:cNvSpPr>
            <a:spLocks noEditPoints="1"/>
          </p:cNvSpPr>
          <p:nvPr>
            <p:custDataLst>
              <p:tags r:id="rId13"/>
            </p:custDataLst>
          </p:nvPr>
        </p:nvSpPr>
        <p:spPr bwMode="auto">
          <a:xfrm>
            <a:off x="10550064" y="4761865"/>
            <a:ext cx="424564" cy="426148"/>
          </a:xfrm>
          <a:custGeom>
            <a:avLst/>
            <a:gdLst>
              <a:gd name="T0" fmla="*/ 394 w 789"/>
              <a:gd name="T1" fmla="*/ 0 h 789"/>
              <a:gd name="T2" fmla="*/ 0 w 789"/>
              <a:gd name="T3" fmla="*/ 395 h 789"/>
              <a:gd name="T4" fmla="*/ 394 w 789"/>
              <a:gd name="T5" fmla="*/ 789 h 789"/>
              <a:gd name="T6" fmla="*/ 789 w 789"/>
              <a:gd name="T7" fmla="*/ 395 h 789"/>
              <a:gd name="T8" fmla="*/ 394 w 789"/>
              <a:gd name="T9" fmla="*/ 0 h 789"/>
              <a:gd name="T10" fmla="*/ 151 w 789"/>
              <a:gd name="T11" fmla="*/ 583 h 789"/>
              <a:gd name="T12" fmla="*/ 161 w 789"/>
              <a:gd name="T13" fmla="*/ 519 h 789"/>
              <a:gd name="T14" fmla="*/ 238 w 789"/>
              <a:gd name="T15" fmla="*/ 479 h 789"/>
              <a:gd name="T16" fmla="*/ 295 w 789"/>
              <a:gd name="T17" fmla="*/ 439 h 789"/>
              <a:gd name="T18" fmla="*/ 293 w 789"/>
              <a:gd name="T19" fmla="*/ 409 h 789"/>
              <a:gd name="T20" fmla="*/ 252 w 789"/>
              <a:gd name="T21" fmla="*/ 368 h 789"/>
              <a:gd name="T22" fmla="*/ 233 w 789"/>
              <a:gd name="T23" fmla="*/ 345 h 789"/>
              <a:gd name="T24" fmla="*/ 240 w 789"/>
              <a:gd name="T25" fmla="*/ 304 h 789"/>
              <a:gd name="T26" fmla="*/ 247 w 789"/>
              <a:gd name="T27" fmla="*/ 295 h 789"/>
              <a:gd name="T28" fmla="*/ 247 w 789"/>
              <a:gd name="T29" fmla="*/ 237 h 789"/>
              <a:gd name="T30" fmla="*/ 278 w 789"/>
              <a:gd name="T31" fmla="*/ 193 h 789"/>
              <a:gd name="T32" fmla="*/ 299 w 789"/>
              <a:gd name="T33" fmla="*/ 190 h 789"/>
              <a:gd name="T34" fmla="*/ 318 w 789"/>
              <a:gd name="T35" fmla="*/ 185 h 789"/>
              <a:gd name="T36" fmla="*/ 346 w 789"/>
              <a:gd name="T37" fmla="*/ 179 h 789"/>
              <a:gd name="T38" fmla="*/ 376 w 789"/>
              <a:gd name="T39" fmla="*/ 203 h 789"/>
              <a:gd name="T40" fmla="*/ 400 w 789"/>
              <a:gd name="T41" fmla="*/ 202 h 789"/>
              <a:gd name="T42" fmla="*/ 420 w 789"/>
              <a:gd name="T43" fmla="*/ 248 h 789"/>
              <a:gd name="T44" fmla="*/ 421 w 789"/>
              <a:gd name="T45" fmla="*/ 297 h 789"/>
              <a:gd name="T46" fmla="*/ 425 w 789"/>
              <a:gd name="T47" fmla="*/ 305 h 789"/>
              <a:gd name="T48" fmla="*/ 436 w 789"/>
              <a:gd name="T49" fmla="*/ 346 h 789"/>
              <a:gd name="T50" fmla="*/ 412 w 789"/>
              <a:gd name="T51" fmla="*/ 368 h 789"/>
              <a:gd name="T52" fmla="*/ 373 w 789"/>
              <a:gd name="T53" fmla="*/ 414 h 789"/>
              <a:gd name="T54" fmla="*/ 373 w 789"/>
              <a:gd name="T55" fmla="*/ 442 h 789"/>
              <a:gd name="T56" fmla="*/ 421 w 789"/>
              <a:gd name="T57" fmla="*/ 479 h 789"/>
              <a:gd name="T58" fmla="*/ 504 w 789"/>
              <a:gd name="T59" fmla="*/ 519 h 789"/>
              <a:gd name="T60" fmla="*/ 517 w 789"/>
              <a:gd name="T61" fmla="*/ 583 h 789"/>
              <a:gd name="T62" fmla="*/ 151 w 789"/>
              <a:gd name="T63" fmla="*/ 583 h 789"/>
              <a:gd name="T64" fmla="*/ 533 w 789"/>
              <a:gd name="T65" fmla="*/ 582 h 789"/>
              <a:gd name="T66" fmla="*/ 521 w 789"/>
              <a:gd name="T67" fmla="*/ 513 h 789"/>
              <a:gd name="T68" fmla="*/ 478 w 789"/>
              <a:gd name="T69" fmla="*/ 476 h 789"/>
              <a:gd name="T70" fmla="*/ 480 w 789"/>
              <a:gd name="T71" fmla="*/ 452 h 789"/>
              <a:gd name="T72" fmla="*/ 453 w 789"/>
              <a:gd name="T73" fmla="*/ 421 h 789"/>
              <a:gd name="T74" fmla="*/ 438 w 789"/>
              <a:gd name="T75" fmla="*/ 403 h 789"/>
              <a:gd name="T76" fmla="*/ 446 w 789"/>
              <a:gd name="T77" fmla="*/ 372 h 789"/>
              <a:gd name="T78" fmla="*/ 453 w 789"/>
              <a:gd name="T79" fmla="*/ 365 h 789"/>
              <a:gd name="T80" fmla="*/ 454 w 789"/>
              <a:gd name="T81" fmla="*/ 320 h 789"/>
              <a:gd name="T82" fmla="*/ 474 w 789"/>
              <a:gd name="T83" fmla="*/ 287 h 789"/>
              <a:gd name="T84" fmla="*/ 487 w 789"/>
              <a:gd name="T85" fmla="*/ 284 h 789"/>
              <a:gd name="T86" fmla="*/ 501 w 789"/>
              <a:gd name="T87" fmla="*/ 280 h 789"/>
              <a:gd name="T88" fmla="*/ 523 w 789"/>
              <a:gd name="T89" fmla="*/ 276 h 789"/>
              <a:gd name="T90" fmla="*/ 545 w 789"/>
              <a:gd name="T91" fmla="*/ 292 h 789"/>
              <a:gd name="T92" fmla="*/ 557 w 789"/>
              <a:gd name="T93" fmla="*/ 292 h 789"/>
              <a:gd name="T94" fmla="*/ 572 w 789"/>
              <a:gd name="T95" fmla="*/ 327 h 789"/>
              <a:gd name="T96" fmla="*/ 572 w 789"/>
              <a:gd name="T97" fmla="*/ 366 h 789"/>
              <a:gd name="T98" fmla="*/ 576 w 789"/>
              <a:gd name="T99" fmla="*/ 373 h 789"/>
              <a:gd name="T100" fmla="*/ 587 w 789"/>
              <a:gd name="T101" fmla="*/ 404 h 789"/>
              <a:gd name="T102" fmla="*/ 573 w 789"/>
              <a:gd name="T103" fmla="*/ 421 h 789"/>
              <a:gd name="T104" fmla="*/ 541 w 789"/>
              <a:gd name="T105" fmla="*/ 454 h 789"/>
              <a:gd name="T106" fmla="*/ 540 w 789"/>
              <a:gd name="T107" fmla="*/ 473 h 789"/>
              <a:gd name="T108" fmla="*/ 583 w 789"/>
              <a:gd name="T109" fmla="*/ 506 h 789"/>
              <a:gd name="T110" fmla="*/ 647 w 789"/>
              <a:gd name="T111" fmla="*/ 537 h 789"/>
              <a:gd name="T112" fmla="*/ 657 w 789"/>
              <a:gd name="T113" fmla="*/ 582 h 789"/>
              <a:gd name="T114" fmla="*/ 533 w 789"/>
              <a:gd name="T115" fmla="*/ 58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9" h="789">
                <a:moveTo>
                  <a:pt x="394" y="0"/>
                </a:moveTo>
                <a:cubicBezTo>
                  <a:pt x="176" y="0"/>
                  <a:pt x="0" y="177"/>
                  <a:pt x="0" y="395"/>
                </a:cubicBezTo>
                <a:cubicBezTo>
                  <a:pt x="0" y="613"/>
                  <a:pt x="176" y="789"/>
                  <a:pt x="394" y="789"/>
                </a:cubicBezTo>
                <a:cubicBezTo>
                  <a:pt x="612" y="789"/>
                  <a:pt x="789" y="613"/>
                  <a:pt x="789" y="395"/>
                </a:cubicBezTo>
                <a:cubicBezTo>
                  <a:pt x="789" y="177"/>
                  <a:pt x="612" y="0"/>
                  <a:pt x="394" y="0"/>
                </a:cubicBezTo>
                <a:close/>
                <a:moveTo>
                  <a:pt x="151" y="583"/>
                </a:moveTo>
                <a:cubicBezTo>
                  <a:pt x="151" y="583"/>
                  <a:pt x="150" y="530"/>
                  <a:pt x="161" y="519"/>
                </a:cubicBezTo>
                <a:cubicBezTo>
                  <a:pt x="173" y="508"/>
                  <a:pt x="177" y="488"/>
                  <a:pt x="238" y="479"/>
                </a:cubicBezTo>
                <a:cubicBezTo>
                  <a:pt x="299" y="470"/>
                  <a:pt x="293" y="438"/>
                  <a:pt x="295" y="439"/>
                </a:cubicBezTo>
                <a:cubicBezTo>
                  <a:pt x="294" y="426"/>
                  <a:pt x="293" y="409"/>
                  <a:pt x="293" y="409"/>
                </a:cubicBezTo>
                <a:cubicBezTo>
                  <a:pt x="293" y="409"/>
                  <a:pt x="261" y="395"/>
                  <a:pt x="252" y="368"/>
                </a:cubicBezTo>
                <a:cubicBezTo>
                  <a:pt x="233" y="361"/>
                  <a:pt x="235" y="355"/>
                  <a:pt x="233" y="345"/>
                </a:cubicBezTo>
                <a:cubicBezTo>
                  <a:pt x="233" y="345"/>
                  <a:pt x="227" y="303"/>
                  <a:pt x="240" y="304"/>
                </a:cubicBezTo>
                <a:cubicBezTo>
                  <a:pt x="240" y="304"/>
                  <a:pt x="249" y="304"/>
                  <a:pt x="247" y="295"/>
                </a:cubicBezTo>
                <a:cubicBezTo>
                  <a:pt x="246" y="279"/>
                  <a:pt x="246" y="248"/>
                  <a:pt x="247" y="237"/>
                </a:cubicBezTo>
                <a:cubicBezTo>
                  <a:pt x="248" y="226"/>
                  <a:pt x="256" y="198"/>
                  <a:pt x="278" y="193"/>
                </a:cubicBezTo>
                <a:cubicBezTo>
                  <a:pt x="300" y="189"/>
                  <a:pt x="291" y="191"/>
                  <a:pt x="299" y="190"/>
                </a:cubicBezTo>
                <a:cubicBezTo>
                  <a:pt x="306" y="189"/>
                  <a:pt x="304" y="185"/>
                  <a:pt x="318" y="185"/>
                </a:cubicBezTo>
                <a:cubicBezTo>
                  <a:pt x="346" y="179"/>
                  <a:pt x="346" y="179"/>
                  <a:pt x="346" y="179"/>
                </a:cubicBezTo>
                <a:cubicBezTo>
                  <a:pt x="360" y="179"/>
                  <a:pt x="368" y="201"/>
                  <a:pt x="376" y="203"/>
                </a:cubicBezTo>
                <a:cubicBezTo>
                  <a:pt x="383" y="204"/>
                  <a:pt x="385" y="199"/>
                  <a:pt x="400" y="202"/>
                </a:cubicBezTo>
                <a:cubicBezTo>
                  <a:pt x="422" y="206"/>
                  <a:pt x="419" y="237"/>
                  <a:pt x="420" y="248"/>
                </a:cubicBezTo>
                <a:cubicBezTo>
                  <a:pt x="421" y="258"/>
                  <a:pt x="423" y="287"/>
                  <a:pt x="421" y="297"/>
                </a:cubicBezTo>
                <a:cubicBezTo>
                  <a:pt x="419" y="306"/>
                  <a:pt x="425" y="305"/>
                  <a:pt x="425" y="305"/>
                </a:cubicBezTo>
                <a:cubicBezTo>
                  <a:pt x="441" y="305"/>
                  <a:pt x="436" y="346"/>
                  <a:pt x="436" y="346"/>
                </a:cubicBezTo>
                <a:cubicBezTo>
                  <a:pt x="434" y="357"/>
                  <a:pt x="427" y="358"/>
                  <a:pt x="412" y="368"/>
                </a:cubicBezTo>
                <a:cubicBezTo>
                  <a:pt x="403" y="395"/>
                  <a:pt x="373" y="414"/>
                  <a:pt x="373" y="414"/>
                </a:cubicBezTo>
                <a:cubicBezTo>
                  <a:pt x="373" y="414"/>
                  <a:pt x="373" y="437"/>
                  <a:pt x="373" y="442"/>
                </a:cubicBezTo>
                <a:cubicBezTo>
                  <a:pt x="373" y="444"/>
                  <a:pt x="370" y="471"/>
                  <a:pt x="421" y="479"/>
                </a:cubicBezTo>
                <a:cubicBezTo>
                  <a:pt x="482" y="488"/>
                  <a:pt x="493" y="508"/>
                  <a:pt x="504" y="519"/>
                </a:cubicBezTo>
                <a:cubicBezTo>
                  <a:pt x="515" y="530"/>
                  <a:pt x="517" y="583"/>
                  <a:pt x="517" y="583"/>
                </a:cubicBezTo>
                <a:cubicBezTo>
                  <a:pt x="151" y="583"/>
                  <a:pt x="151" y="583"/>
                  <a:pt x="151" y="583"/>
                </a:cubicBezTo>
                <a:close/>
                <a:moveTo>
                  <a:pt x="533" y="582"/>
                </a:moveTo>
                <a:cubicBezTo>
                  <a:pt x="533" y="582"/>
                  <a:pt x="534" y="549"/>
                  <a:pt x="521" y="513"/>
                </a:cubicBezTo>
                <a:cubicBezTo>
                  <a:pt x="510" y="492"/>
                  <a:pt x="496" y="487"/>
                  <a:pt x="478" y="476"/>
                </a:cubicBezTo>
                <a:cubicBezTo>
                  <a:pt x="478" y="466"/>
                  <a:pt x="480" y="452"/>
                  <a:pt x="480" y="452"/>
                </a:cubicBezTo>
                <a:cubicBezTo>
                  <a:pt x="480" y="452"/>
                  <a:pt x="460" y="442"/>
                  <a:pt x="453" y="421"/>
                </a:cubicBezTo>
                <a:cubicBezTo>
                  <a:pt x="438" y="415"/>
                  <a:pt x="440" y="411"/>
                  <a:pt x="438" y="403"/>
                </a:cubicBezTo>
                <a:cubicBezTo>
                  <a:pt x="438" y="403"/>
                  <a:pt x="436" y="371"/>
                  <a:pt x="446" y="372"/>
                </a:cubicBezTo>
                <a:cubicBezTo>
                  <a:pt x="446" y="372"/>
                  <a:pt x="455" y="372"/>
                  <a:pt x="453" y="365"/>
                </a:cubicBezTo>
                <a:cubicBezTo>
                  <a:pt x="453" y="352"/>
                  <a:pt x="453" y="329"/>
                  <a:pt x="454" y="320"/>
                </a:cubicBezTo>
                <a:cubicBezTo>
                  <a:pt x="455" y="312"/>
                  <a:pt x="457" y="290"/>
                  <a:pt x="474" y="287"/>
                </a:cubicBezTo>
                <a:cubicBezTo>
                  <a:pt x="491" y="284"/>
                  <a:pt x="481" y="285"/>
                  <a:pt x="487" y="284"/>
                </a:cubicBezTo>
                <a:cubicBezTo>
                  <a:pt x="492" y="284"/>
                  <a:pt x="491" y="280"/>
                  <a:pt x="501" y="280"/>
                </a:cubicBezTo>
                <a:cubicBezTo>
                  <a:pt x="523" y="276"/>
                  <a:pt x="523" y="276"/>
                  <a:pt x="523" y="276"/>
                </a:cubicBezTo>
                <a:cubicBezTo>
                  <a:pt x="533" y="276"/>
                  <a:pt x="540" y="292"/>
                  <a:pt x="545" y="292"/>
                </a:cubicBezTo>
                <a:cubicBezTo>
                  <a:pt x="551" y="293"/>
                  <a:pt x="546" y="290"/>
                  <a:pt x="557" y="292"/>
                </a:cubicBezTo>
                <a:cubicBezTo>
                  <a:pt x="574" y="295"/>
                  <a:pt x="571" y="319"/>
                  <a:pt x="572" y="327"/>
                </a:cubicBezTo>
                <a:cubicBezTo>
                  <a:pt x="573" y="335"/>
                  <a:pt x="573" y="355"/>
                  <a:pt x="572" y="366"/>
                </a:cubicBezTo>
                <a:cubicBezTo>
                  <a:pt x="571" y="374"/>
                  <a:pt x="576" y="373"/>
                  <a:pt x="576" y="373"/>
                </a:cubicBezTo>
                <a:cubicBezTo>
                  <a:pt x="588" y="373"/>
                  <a:pt x="587" y="404"/>
                  <a:pt x="587" y="404"/>
                </a:cubicBezTo>
                <a:cubicBezTo>
                  <a:pt x="585" y="412"/>
                  <a:pt x="585" y="413"/>
                  <a:pt x="573" y="421"/>
                </a:cubicBezTo>
                <a:cubicBezTo>
                  <a:pt x="566" y="441"/>
                  <a:pt x="541" y="454"/>
                  <a:pt x="541" y="454"/>
                </a:cubicBezTo>
                <a:cubicBezTo>
                  <a:pt x="541" y="454"/>
                  <a:pt x="540" y="470"/>
                  <a:pt x="540" y="473"/>
                </a:cubicBezTo>
                <a:cubicBezTo>
                  <a:pt x="541" y="475"/>
                  <a:pt x="546" y="501"/>
                  <a:pt x="583" y="506"/>
                </a:cubicBezTo>
                <a:cubicBezTo>
                  <a:pt x="630" y="513"/>
                  <a:pt x="638" y="528"/>
                  <a:pt x="647" y="537"/>
                </a:cubicBezTo>
                <a:cubicBezTo>
                  <a:pt x="655" y="545"/>
                  <a:pt x="657" y="582"/>
                  <a:pt x="657" y="582"/>
                </a:cubicBezTo>
                <a:cubicBezTo>
                  <a:pt x="533" y="582"/>
                  <a:pt x="533" y="582"/>
                  <a:pt x="533" y="582"/>
                </a:cubicBez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74" name="PA_矩形 73"/>
          <p:cNvSpPr/>
          <p:nvPr>
            <p:custDataLst>
              <p:tags r:id="rId14"/>
            </p:custDataLst>
          </p:nvPr>
        </p:nvSpPr>
        <p:spPr>
          <a:xfrm>
            <a:off x="1217373" y="5322923"/>
            <a:ext cx="3205799" cy="861774"/>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没有</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APP</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是从</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0</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开始的，大部分的开发工作者都需要复制以前写过的代码，来完成工作，尤其是代码涉及的不仅仅是代码，还有数据库，第三方配置等</a:t>
            </a:r>
          </a:p>
        </p:txBody>
      </p:sp>
      <p:sp>
        <p:nvSpPr>
          <p:cNvPr id="75" name="PA_矩形 74"/>
          <p:cNvSpPr/>
          <p:nvPr>
            <p:custDataLst>
              <p:tags r:id="rId15"/>
            </p:custDataLst>
          </p:nvPr>
        </p:nvSpPr>
        <p:spPr>
          <a:xfrm>
            <a:off x="1948893" y="4856411"/>
            <a:ext cx="2474278" cy="276999"/>
          </a:xfrm>
          <a:prstGeom prst="rect">
            <a:avLst/>
          </a:prstGeom>
        </p:spPr>
        <p:txBody>
          <a:bodyPr wrap="square" lIns="0" tIns="0" rIns="0" bIns="0">
            <a:spAutoFit/>
          </a:bodyPr>
          <a:lstStyle/>
          <a:p>
            <a:pPr algn="r"/>
            <a:r>
              <a:rPr lang="en-US" altLang="zh-CN" b="1" dirty="0">
                <a:solidFill>
                  <a:srgbClr val="FF0000"/>
                </a:solidFill>
                <a:latin typeface="Cambria" panose="02040503050406030204" pitchFamily="18" charset="0"/>
                <a:ea typeface="微软雅黑" panose="020B0503020204020204" pitchFamily="34" charset="-122"/>
              </a:rPr>
              <a:t>10%</a:t>
            </a:r>
            <a:r>
              <a:rPr lang="zh-CN" altLang="en-US" b="1" dirty="0">
                <a:solidFill>
                  <a:srgbClr val="404040"/>
                </a:solidFill>
                <a:latin typeface="Cambria" panose="02040503050406030204" pitchFamily="18" charset="0"/>
                <a:ea typeface="微软雅黑" panose="020B0503020204020204" pitchFamily="34" charset="-122"/>
              </a:rPr>
              <a:t>：复制代码</a:t>
            </a:r>
          </a:p>
        </p:txBody>
      </p:sp>
      <p:cxnSp>
        <p:nvCxnSpPr>
          <p:cNvPr id="76" name="PA_直接连接符 75"/>
          <p:cNvCxnSpPr/>
          <p:nvPr>
            <p:custDataLst>
              <p:tags r:id="rId16"/>
            </p:custDataLst>
          </p:nvPr>
        </p:nvCxnSpPr>
        <p:spPr>
          <a:xfrm>
            <a:off x="1217373" y="5258915"/>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7" name="PA_任意多边形 14"/>
          <p:cNvSpPr>
            <a:spLocks noEditPoints="1"/>
          </p:cNvSpPr>
          <p:nvPr>
            <p:custDataLst>
              <p:tags r:id="rId17"/>
            </p:custDataLst>
          </p:nvPr>
        </p:nvSpPr>
        <p:spPr bwMode="auto">
          <a:xfrm>
            <a:off x="1218931" y="4767939"/>
            <a:ext cx="418495" cy="420074"/>
          </a:xfrm>
          <a:custGeom>
            <a:avLst/>
            <a:gdLst>
              <a:gd name="T0" fmla="*/ 321 w 780"/>
              <a:gd name="T1" fmla="*/ 745 h 780"/>
              <a:gd name="T2" fmla="*/ 321 w 780"/>
              <a:gd name="T3" fmla="*/ 744 h 780"/>
              <a:gd name="T4" fmla="*/ 322 w 780"/>
              <a:gd name="T5" fmla="*/ 742 h 780"/>
              <a:gd name="T6" fmla="*/ 323 w 780"/>
              <a:gd name="T7" fmla="*/ 741 h 780"/>
              <a:gd name="T8" fmla="*/ 325 w 780"/>
              <a:gd name="T9" fmla="*/ 740 h 780"/>
              <a:gd name="T10" fmla="*/ 326 w 780"/>
              <a:gd name="T11" fmla="*/ 742 h 780"/>
              <a:gd name="T12" fmla="*/ 328 w 780"/>
              <a:gd name="T13" fmla="*/ 743 h 780"/>
              <a:gd name="T14" fmla="*/ 328 w 780"/>
              <a:gd name="T15" fmla="*/ 744 h 780"/>
              <a:gd name="T16" fmla="*/ 322 w 780"/>
              <a:gd name="T17" fmla="*/ 744 h 780"/>
              <a:gd name="T18" fmla="*/ 327 w 780"/>
              <a:gd name="T19" fmla="*/ 743 h 780"/>
              <a:gd name="T20" fmla="*/ 325 w 780"/>
              <a:gd name="T21" fmla="*/ 742 h 780"/>
              <a:gd name="T22" fmla="*/ 324 w 780"/>
              <a:gd name="T23" fmla="*/ 741 h 780"/>
              <a:gd name="T24" fmla="*/ 323 w 780"/>
              <a:gd name="T25" fmla="*/ 743 h 780"/>
              <a:gd name="T26" fmla="*/ 322 w 780"/>
              <a:gd name="T27" fmla="*/ 744 h 780"/>
              <a:gd name="T28" fmla="*/ 321 w 780"/>
              <a:gd name="T29" fmla="*/ 750 h 780"/>
              <a:gd name="T30" fmla="*/ 321 w 780"/>
              <a:gd name="T31" fmla="*/ 748 h 780"/>
              <a:gd name="T32" fmla="*/ 324 w 780"/>
              <a:gd name="T33" fmla="*/ 749 h 780"/>
              <a:gd name="T34" fmla="*/ 325 w 780"/>
              <a:gd name="T35" fmla="*/ 749 h 780"/>
              <a:gd name="T36" fmla="*/ 324 w 780"/>
              <a:gd name="T37" fmla="*/ 749 h 780"/>
              <a:gd name="T38" fmla="*/ 327 w 780"/>
              <a:gd name="T39" fmla="*/ 750 h 780"/>
              <a:gd name="T40" fmla="*/ 327 w 780"/>
              <a:gd name="T41" fmla="*/ 748 h 780"/>
              <a:gd name="T42" fmla="*/ 382 w 780"/>
              <a:gd name="T43" fmla="*/ 229 h 780"/>
              <a:gd name="T44" fmla="*/ 382 w 780"/>
              <a:gd name="T45" fmla="*/ 376 h 780"/>
              <a:gd name="T46" fmla="*/ 572 w 780"/>
              <a:gd name="T47" fmla="*/ 303 h 780"/>
              <a:gd name="T48" fmla="*/ 382 w 780"/>
              <a:gd name="T49" fmla="*/ 229 h 780"/>
              <a:gd name="T50" fmla="*/ 0 w 780"/>
              <a:gd name="T51" fmla="*/ 390 h 780"/>
              <a:gd name="T52" fmla="*/ 780 w 780"/>
              <a:gd name="T53" fmla="*/ 390 h 780"/>
              <a:gd name="T54" fmla="*/ 595 w 780"/>
              <a:gd name="T55" fmla="*/ 526 h 780"/>
              <a:gd name="T56" fmla="*/ 390 w 780"/>
              <a:gd name="T57" fmla="*/ 609 h 780"/>
              <a:gd name="T58" fmla="*/ 184 w 780"/>
              <a:gd name="T59" fmla="*/ 526 h 780"/>
              <a:gd name="T60" fmla="*/ 194 w 780"/>
              <a:gd name="T61" fmla="*/ 504 h 780"/>
              <a:gd name="T62" fmla="*/ 398 w 780"/>
              <a:gd name="T63" fmla="*/ 583 h 780"/>
              <a:gd name="T64" fmla="*/ 602 w 780"/>
              <a:gd name="T65" fmla="*/ 510 h 780"/>
              <a:gd name="T66" fmla="*/ 595 w 780"/>
              <a:gd name="T67" fmla="*/ 457 h 780"/>
              <a:gd name="T68" fmla="*/ 390 w 780"/>
              <a:gd name="T69" fmla="*/ 540 h 780"/>
              <a:gd name="T70" fmla="*/ 184 w 780"/>
              <a:gd name="T71" fmla="*/ 457 h 780"/>
              <a:gd name="T72" fmla="*/ 194 w 780"/>
              <a:gd name="T73" fmla="*/ 435 h 780"/>
              <a:gd name="T74" fmla="*/ 398 w 780"/>
              <a:gd name="T75" fmla="*/ 514 h 780"/>
              <a:gd name="T76" fmla="*/ 602 w 780"/>
              <a:gd name="T77" fmla="*/ 441 h 780"/>
              <a:gd name="T78" fmla="*/ 595 w 780"/>
              <a:gd name="T79" fmla="*/ 388 h 780"/>
              <a:gd name="T80" fmla="*/ 390 w 780"/>
              <a:gd name="T81" fmla="*/ 471 h 780"/>
              <a:gd name="T82" fmla="*/ 184 w 780"/>
              <a:gd name="T83" fmla="*/ 388 h 780"/>
              <a:gd name="T84" fmla="*/ 194 w 780"/>
              <a:gd name="T85" fmla="*/ 366 h 780"/>
              <a:gd name="T86" fmla="*/ 398 w 780"/>
              <a:gd name="T87" fmla="*/ 445 h 780"/>
              <a:gd name="T88" fmla="*/ 602 w 780"/>
              <a:gd name="T89" fmla="*/ 373 h 780"/>
              <a:gd name="T90" fmla="*/ 595 w 780"/>
              <a:gd name="T91" fmla="*/ 320 h 780"/>
              <a:gd name="T92" fmla="*/ 390 w 780"/>
              <a:gd name="T93" fmla="*/ 402 h 780"/>
              <a:gd name="T94" fmla="*/ 184 w 780"/>
              <a:gd name="T95" fmla="*/ 320 h 780"/>
              <a:gd name="T96" fmla="*/ 184 w 780"/>
              <a:gd name="T97" fmla="*/ 286 h 780"/>
              <a:gd name="T98" fmla="*/ 407 w 780"/>
              <a:gd name="T99" fmla="*/ 207 h 780"/>
              <a:gd name="T100" fmla="*/ 608 w 780"/>
              <a:gd name="T101" fmla="*/ 303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0" h="780">
                <a:moveTo>
                  <a:pt x="327" y="745"/>
                </a:moveTo>
                <a:cubicBezTo>
                  <a:pt x="321" y="745"/>
                  <a:pt x="321" y="745"/>
                  <a:pt x="321" y="745"/>
                </a:cubicBezTo>
                <a:cubicBezTo>
                  <a:pt x="321" y="745"/>
                  <a:pt x="321" y="745"/>
                  <a:pt x="321" y="744"/>
                </a:cubicBezTo>
                <a:cubicBezTo>
                  <a:pt x="321" y="744"/>
                  <a:pt x="321" y="744"/>
                  <a:pt x="321" y="744"/>
                </a:cubicBezTo>
                <a:cubicBezTo>
                  <a:pt x="321" y="743"/>
                  <a:pt x="321" y="743"/>
                  <a:pt x="321" y="743"/>
                </a:cubicBezTo>
                <a:cubicBezTo>
                  <a:pt x="321" y="742"/>
                  <a:pt x="321" y="742"/>
                  <a:pt x="322" y="742"/>
                </a:cubicBezTo>
                <a:cubicBezTo>
                  <a:pt x="323" y="742"/>
                  <a:pt x="323" y="742"/>
                  <a:pt x="323" y="742"/>
                </a:cubicBezTo>
                <a:cubicBezTo>
                  <a:pt x="323" y="741"/>
                  <a:pt x="323" y="741"/>
                  <a:pt x="323" y="741"/>
                </a:cubicBezTo>
                <a:cubicBezTo>
                  <a:pt x="323" y="741"/>
                  <a:pt x="323" y="740"/>
                  <a:pt x="324" y="740"/>
                </a:cubicBezTo>
                <a:cubicBezTo>
                  <a:pt x="325" y="740"/>
                  <a:pt x="325" y="740"/>
                  <a:pt x="325" y="740"/>
                </a:cubicBezTo>
                <a:cubicBezTo>
                  <a:pt x="325" y="740"/>
                  <a:pt x="325" y="741"/>
                  <a:pt x="326" y="741"/>
                </a:cubicBezTo>
                <a:cubicBezTo>
                  <a:pt x="326" y="742"/>
                  <a:pt x="326" y="742"/>
                  <a:pt x="326" y="742"/>
                </a:cubicBezTo>
                <a:cubicBezTo>
                  <a:pt x="327" y="742"/>
                  <a:pt x="327" y="742"/>
                  <a:pt x="327" y="742"/>
                </a:cubicBezTo>
                <a:cubicBezTo>
                  <a:pt x="327" y="742"/>
                  <a:pt x="327" y="742"/>
                  <a:pt x="328" y="743"/>
                </a:cubicBezTo>
                <a:cubicBezTo>
                  <a:pt x="328" y="744"/>
                  <a:pt x="328" y="744"/>
                  <a:pt x="328" y="744"/>
                </a:cubicBezTo>
                <a:cubicBezTo>
                  <a:pt x="328" y="744"/>
                  <a:pt x="328" y="744"/>
                  <a:pt x="328" y="744"/>
                </a:cubicBezTo>
                <a:cubicBezTo>
                  <a:pt x="327" y="745"/>
                  <a:pt x="327" y="745"/>
                  <a:pt x="327" y="745"/>
                </a:cubicBezTo>
                <a:close/>
                <a:moveTo>
                  <a:pt x="322" y="744"/>
                </a:moveTo>
                <a:cubicBezTo>
                  <a:pt x="327" y="744"/>
                  <a:pt x="327" y="744"/>
                  <a:pt x="327" y="744"/>
                </a:cubicBezTo>
                <a:cubicBezTo>
                  <a:pt x="327" y="743"/>
                  <a:pt x="327" y="743"/>
                  <a:pt x="327" y="743"/>
                </a:cubicBezTo>
                <a:cubicBezTo>
                  <a:pt x="326" y="743"/>
                  <a:pt x="326" y="743"/>
                  <a:pt x="326" y="743"/>
                </a:cubicBezTo>
                <a:cubicBezTo>
                  <a:pt x="325" y="743"/>
                  <a:pt x="325" y="743"/>
                  <a:pt x="325" y="742"/>
                </a:cubicBezTo>
                <a:cubicBezTo>
                  <a:pt x="325" y="741"/>
                  <a:pt x="325" y="741"/>
                  <a:pt x="325" y="741"/>
                </a:cubicBezTo>
                <a:cubicBezTo>
                  <a:pt x="324" y="741"/>
                  <a:pt x="324" y="741"/>
                  <a:pt x="324" y="741"/>
                </a:cubicBezTo>
                <a:cubicBezTo>
                  <a:pt x="324" y="742"/>
                  <a:pt x="324" y="742"/>
                  <a:pt x="324" y="742"/>
                </a:cubicBezTo>
                <a:cubicBezTo>
                  <a:pt x="324" y="743"/>
                  <a:pt x="323" y="743"/>
                  <a:pt x="323" y="743"/>
                </a:cubicBezTo>
                <a:cubicBezTo>
                  <a:pt x="322" y="743"/>
                  <a:pt x="322" y="743"/>
                  <a:pt x="322" y="743"/>
                </a:cubicBezTo>
                <a:lnTo>
                  <a:pt x="322" y="744"/>
                </a:lnTo>
                <a:close/>
                <a:moveTo>
                  <a:pt x="321" y="749"/>
                </a:moveTo>
                <a:cubicBezTo>
                  <a:pt x="321" y="750"/>
                  <a:pt x="321" y="750"/>
                  <a:pt x="321" y="750"/>
                </a:cubicBezTo>
                <a:cubicBezTo>
                  <a:pt x="322" y="750"/>
                  <a:pt x="322" y="750"/>
                  <a:pt x="322" y="749"/>
                </a:cubicBezTo>
                <a:cubicBezTo>
                  <a:pt x="322" y="749"/>
                  <a:pt x="322" y="748"/>
                  <a:pt x="321" y="748"/>
                </a:cubicBezTo>
                <a:cubicBezTo>
                  <a:pt x="321" y="748"/>
                  <a:pt x="321" y="749"/>
                  <a:pt x="321" y="749"/>
                </a:cubicBezTo>
                <a:close/>
                <a:moveTo>
                  <a:pt x="324" y="749"/>
                </a:moveTo>
                <a:cubicBezTo>
                  <a:pt x="324" y="750"/>
                  <a:pt x="324" y="750"/>
                  <a:pt x="324" y="750"/>
                </a:cubicBezTo>
                <a:cubicBezTo>
                  <a:pt x="325" y="750"/>
                  <a:pt x="325" y="750"/>
                  <a:pt x="325" y="749"/>
                </a:cubicBezTo>
                <a:cubicBezTo>
                  <a:pt x="325" y="749"/>
                  <a:pt x="325" y="748"/>
                  <a:pt x="324" y="748"/>
                </a:cubicBezTo>
                <a:cubicBezTo>
                  <a:pt x="324" y="748"/>
                  <a:pt x="324" y="749"/>
                  <a:pt x="324" y="749"/>
                </a:cubicBezTo>
                <a:close/>
                <a:moveTo>
                  <a:pt x="327" y="749"/>
                </a:moveTo>
                <a:cubicBezTo>
                  <a:pt x="327" y="750"/>
                  <a:pt x="327" y="750"/>
                  <a:pt x="327" y="750"/>
                </a:cubicBezTo>
                <a:cubicBezTo>
                  <a:pt x="328" y="750"/>
                  <a:pt x="328" y="750"/>
                  <a:pt x="328" y="749"/>
                </a:cubicBezTo>
                <a:cubicBezTo>
                  <a:pt x="328" y="749"/>
                  <a:pt x="328" y="748"/>
                  <a:pt x="327" y="748"/>
                </a:cubicBezTo>
                <a:cubicBezTo>
                  <a:pt x="327" y="748"/>
                  <a:pt x="327" y="749"/>
                  <a:pt x="327" y="749"/>
                </a:cubicBezTo>
                <a:close/>
                <a:moveTo>
                  <a:pt x="382" y="229"/>
                </a:moveTo>
                <a:cubicBezTo>
                  <a:pt x="207" y="303"/>
                  <a:pt x="207" y="303"/>
                  <a:pt x="207" y="303"/>
                </a:cubicBezTo>
                <a:cubicBezTo>
                  <a:pt x="382" y="376"/>
                  <a:pt x="382" y="376"/>
                  <a:pt x="382" y="376"/>
                </a:cubicBezTo>
                <a:cubicBezTo>
                  <a:pt x="385" y="378"/>
                  <a:pt x="395" y="378"/>
                  <a:pt x="398" y="376"/>
                </a:cubicBezTo>
                <a:cubicBezTo>
                  <a:pt x="572" y="303"/>
                  <a:pt x="572" y="303"/>
                  <a:pt x="572" y="303"/>
                </a:cubicBezTo>
                <a:cubicBezTo>
                  <a:pt x="398" y="229"/>
                  <a:pt x="398" y="229"/>
                  <a:pt x="398" y="229"/>
                </a:cubicBezTo>
                <a:cubicBezTo>
                  <a:pt x="395" y="228"/>
                  <a:pt x="385" y="228"/>
                  <a:pt x="382" y="229"/>
                </a:cubicBezTo>
                <a:close/>
                <a:moveTo>
                  <a:pt x="390" y="0"/>
                </a:moveTo>
                <a:cubicBezTo>
                  <a:pt x="175" y="0"/>
                  <a:pt x="0" y="175"/>
                  <a:pt x="0" y="390"/>
                </a:cubicBezTo>
                <a:cubicBezTo>
                  <a:pt x="0" y="605"/>
                  <a:pt x="175" y="780"/>
                  <a:pt x="390" y="780"/>
                </a:cubicBezTo>
                <a:cubicBezTo>
                  <a:pt x="605" y="780"/>
                  <a:pt x="780" y="605"/>
                  <a:pt x="780" y="390"/>
                </a:cubicBezTo>
                <a:cubicBezTo>
                  <a:pt x="780" y="175"/>
                  <a:pt x="605" y="0"/>
                  <a:pt x="390" y="0"/>
                </a:cubicBezTo>
                <a:close/>
                <a:moveTo>
                  <a:pt x="595" y="526"/>
                </a:moveTo>
                <a:cubicBezTo>
                  <a:pt x="407" y="605"/>
                  <a:pt x="407" y="605"/>
                  <a:pt x="407" y="605"/>
                </a:cubicBezTo>
                <a:cubicBezTo>
                  <a:pt x="402" y="608"/>
                  <a:pt x="396" y="609"/>
                  <a:pt x="390" y="609"/>
                </a:cubicBezTo>
                <a:cubicBezTo>
                  <a:pt x="384" y="609"/>
                  <a:pt x="377" y="608"/>
                  <a:pt x="372" y="605"/>
                </a:cubicBezTo>
                <a:cubicBezTo>
                  <a:pt x="184" y="526"/>
                  <a:pt x="184" y="526"/>
                  <a:pt x="184" y="526"/>
                </a:cubicBezTo>
                <a:cubicBezTo>
                  <a:pt x="178" y="524"/>
                  <a:pt x="175" y="517"/>
                  <a:pt x="178" y="510"/>
                </a:cubicBezTo>
                <a:cubicBezTo>
                  <a:pt x="181" y="504"/>
                  <a:pt x="188" y="501"/>
                  <a:pt x="194" y="504"/>
                </a:cubicBezTo>
                <a:cubicBezTo>
                  <a:pt x="382" y="583"/>
                  <a:pt x="382" y="583"/>
                  <a:pt x="382" y="583"/>
                </a:cubicBezTo>
                <a:cubicBezTo>
                  <a:pt x="386" y="585"/>
                  <a:pt x="394" y="585"/>
                  <a:pt x="398" y="583"/>
                </a:cubicBezTo>
                <a:cubicBezTo>
                  <a:pt x="586" y="504"/>
                  <a:pt x="586" y="504"/>
                  <a:pt x="586" y="504"/>
                </a:cubicBezTo>
                <a:cubicBezTo>
                  <a:pt x="592" y="501"/>
                  <a:pt x="599" y="504"/>
                  <a:pt x="602" y="510"/>
                </a:cubicBezTo>
                <a:cubicBezTo>
                  <a:pt x="604" y="517"/>
                  <a:pt x="601" y="524"/>
                  <a:pt x="595" y="526"/>
                </a:cubicBezTo>
                <a:close/>
                <a:moveTo>
                  <a:pt x="595" y="457"/>
                </a:moveTo>
                <a:cubicBezTo>
                  <a:pt x="407" y="537"/>
                  <a:pt x="407" y="537"/>
                  <a:pt x="407" y="537"/>
                </a:cubicBezTo>
                <a:cubicBezTo>
                  <a:pt x="402" y="539"/>
                  <a:pt x="396" y="540"/>
                  <a:pt x="390" y="540"/>
                </a:cubicBezTo>
                <a:cubicBezTo>
                  <a:pt x="384" y="540"/>
                  <a:pt x="377" y="539"/>
                  <a:pt x="372" y="537"/>
                </a:cubicBezTo>
                <a:cubicBezTo>
                  <a:pt x="184" y="457"/>
                  <a:pt x="184" y="457"/>
                  <a:pt x="184" y="457"/>
                </a:cubicBezTo>
                <a:cubicBezTo>
                  <a:pt x="178" y="455"/>
                  <a:pt x="175" y="448"/>
                  <a:pt x="178" y="441"/>
                </a:cubicBezTo>
                <a:cubicBezTo>
                  <a:pt x="181" y="435"/>
                  <a:pt x="188" y="432"/>
                  <a:pt x="194" y="435"/>
                </a:cubicBezTo>
                <a:cubicBezTo>
                  <a:pt x="382" y="514"/>
                  <a:pt x="382" y="514"/>
                  <a:pt x="382" y="514"/>
                </a:cubicBezTo>
                <a:cubicBezTo>
                  <a:pt x="386" y="516"/>
                  <a:pt x="394" y="516"/>
                  <a:pt x="398" y="514"/>
                </a:cubicBezTo>
                <a:cubicBezTo>
                  <a:pt x="586" y="435"/>
                  <a:pt x="586" y="435"/>
                  <a:pt x="586" y="435"/>
                </a:cubicBezTo>
                <a:cubicBezTo>
                  <a:pt x="592" y="432"/>
                  <a:pt x="599" y="435"/>
                  <a:pt x="602" y="441"/>
                </a:cubicBezTo>
                <a:cubicBezTo>
                  <a:pt x="604" y="448"/>
                  <a:pt x="601" y="455"/>
                  <a:pt x="595" y="457"/>
                </a:cubicBezTo>
                <a:close/>
                <a:moveTo>
                  <a:pt x="595" y="388"/>
                </a:moveTo>
                <a:cubicBezTo>
                  <a:pt x="407" y="468"/>
                  <a:pt x="407" y="468"/>
                  <a:pt x="407" y="468"/>
                </a:cubicBezTo>
                <a:cubicBezTo>
                  <a:pt x="402" y="470"/>
                  <a:pt x="396" y="471"/>
                  <a:pt x="390" y="471"/>
                </a:cubicBezTo>
                <a:cubicBezTo>
                  <a:pt x="384" y="471"/>
                  <a:pt x="377" y="470"/>
                  <a:pt x="372" y="468"/>
                </a:cubicBezTo>
                <a:cubicBezTo>
                  <a:pt x="184" y="388"/>
                  <a:pt x="184" y="388"/>
                  <a:pt x="184" y="388"/>
                </a:cubicBezTo>
                <a:cubicBezTo>
                  <a:pt x="178" y="386"/>
                  <a:pt x="175" y="379"/>
                  <a:pt x="178" y="373"/>
                </a:cubicBezTo>
                <a:cubicBezTo>
                  <a:pt x="181" y="366"/>
                  <a:pt x="188" y="364"/>
                  <a:pt x="194" y="366"/>
                </a:cubicBezTo>
                <a:cubicBezTo>
                  <a:pt x="382" y="445"/>
                  <a:pt x="382" y="445"/>
                  <a:pt x="382" y="445"/>
                </a:cubicBezTo>
                <a:cubicBezTo>
                  <a:pt x="386" y="447"/>
                  <a:pt x="394" y="447"/>
                  <a:pt x="398" y="445"/>
                </a:cubicBezTo>
                <a:cubicBezTo>
                  <a:pt x="586" y="366"/>
                  <a:pt x="586" y="366"/>
                  <a:pt x="586" y="366"/>
                </a:cubicBezTo>
                <a:cubicBezTo>
                  <a:pt x="592" y="364"/>
                  <a:pt x="599" y="366"/>
                  <a:pt x="602" y="373"/>
                </a:cubicBezTo>
                <a:cubicBezTo>
                  <a:pt x="604" y="379"/>
                  <a:pt x="601" y="386"/>
                  <a:pt x="595" y="388"/>
                </a:cubicBezTo>
                <a:close/>
                <a:moveTo>
                  <a:pt x="595" y="320"/>
                </a:moveTo>
                <a:cubicBezTo>
                  <a:pt x="407" y="399"/>
                  <a:pt x="407" y="399"/>
                  <a:pt x="407" y="399"/>
                </a:cubicBezTo>
                <a:cubicBezTo>
                  <a:pt x="403" y="401"/>
                  <a:pt x="396" y="402"/>
                  <a:pt x="390" y="402"/>
                </a:cubicBezTo>
                <a:cubicBezTo>
                  <a:pt x="383" y="402"/>
                  <a:pt x="377" y="401"/>
                  <a:pt x="372" y="399"/>
                </a:cubicBezTo>
                <a:cubicBezTo>
                  <a:pt x="184" y="320"/>
                  <a:pt x="184" y="320"/>
                  <a:pt x="184" y="320"/>
                </a:cubicBezTo>
                <a:cubicBezTo>
                  <a:pt x="173" y="315"/>
                  <a:pt x="172" y="306"/>
                  <a:pt x="172" y="303"/>
                </a:cubicBezTo>
                <a:cubicBezTo>
                  <a:pt x="172" y="300"/>
                  <a:pt x="173" y="291"/>
                  <a:pt x="184" y="286"/>
                </a:cubicBezTo>
                <a:cubicBezTo>
                  <a:pt x="372" y="207"/>
                  <a:pt x="372" y="207"/>
                  <a:pt x="372" y="207"/>
                </a:cubicBezTo>
                <a:cubicBezTo>
                  <a:pt x="382" y="203"/>
                  <a:pt x="398" y="203"/>
                  <a:pt x="407" y="207"/>
                </a:cubicBezTo>
                <a:cubicBezTo>
                  <a:pt x="595" y="286"/>
                  <a:pt x="595" y="286"/>
                  <a:pt x="595" y="286"/>
                </a:cubicBezTo>
                <a:cubicBezTo>
                  <a:pt x="607" y="291"/>
                  <a:pt x="608" y="300"/>
                  <a:pt x="608" y="303"/>
                </a:cubicBezTo>
                <a:cubicBezTo>
                  <a:pt x="608" y="306"/>
                  <a:pt x="607" y="315"/>
                  <a:pt x="595" y="32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91" name="PA_矩形 90"/>
          <p:cNvSpPr/>
          <p:nvPr>
            <p:custDataLst>
              <p:tags r:id="rId18"/>
            </p:custDataLst>
          </p:nvPr>
        </p:nvSpPr>
        <p:spPr>
          <a:xfrm>
            <a:off x="7759686" y="4018041"/>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对于任何软件开发来说，需求变更出现在后期，增删一个字段都带来极大的工作，如果增加一个模块呢？</a:t>
            </a:r>
          </a:p>
        </p:txBody>
      </p:sp>
      <p:sp>
        <p:nvSpPr>
          <p:cNvPr id="92" name="PA_矩形 91"/>
          <p:cNvSpPr/>
          <p:nvPr>
            <p:custDataLst>
              <p:tags r:id="rId19"/>
            </p:custDataLst>
          </p:nvPr>
        </p:nvSpPr>
        <p:spPr>
          <a:xfrm>
            <a:off x="7759686" y="3551529"/>
            <a:ext cx="2474278" cy="293370"/>
          </a:xfrm>
          <a:prstGeom prst="rect">
            <a:avLst/>
          </a:prstGeom>
        </p:spPr>
        <p:txBody>
          <a:bodyPr wrap="square" lIns="0" tIns="0" rIns="0" bIns="0">
            <a:spAutoFit/>
          </a:bodyPr>
          <a:lstStyle/>
          <a:p>
            <a:pPr algn="r"/>
            <a:r>
              <a:rPr lang="en-US" altLang="zh-CN" b="1" dirty="0">
                <a:solidFill>
                  <a:srgbClr val="FF0000"/>
                </a:solidFill>
                <a:latin typeface="Cambria" panose="02040503050406030204" pitchFamily="18" charset="0"/>
                <a:ea typeface="微软雅黑" panose="020B0503020204020204" pitchFamily="34" charset="-122"/>
              </a:rPr>
              <a:t>10%</a:t>
            </a:r>
            <a:r>
              <a:rPr lang="zh-CN" altLang="en-US" b="1" dirty="0">
                <a:solidFill>
                  <a:srgbClr val="404040"/>
                </a:solidFill>
                <a:latin typeface="Cambria" panose="02040503050406030204" pitchFamily="18" charset="0"/>
                <a:ea typeface="微软雅黑" panose="020B0503020204020204" pitchFamily="34" charset="-122"/>
              </a:rPr>
              <a:t>：需求变更</a:t>
            </a:r>
          </a:p>
        </p:txBody>
      </p:sp>
      <p:cxnSp>
        <p:nvCxnSpPr>
          <p:cNvPr id="93" name="PA_直接连接符 92"/>
          <p:cNvCxnSpPr/>
          <p:nvPr>
            <p:custDataLst>
              <p:tags r:id="rId20"/>
            </p:custDataLst>
          </p:nvPr>
        </p:nvCxnSpPr>
        <p:spPr>
          <a:xfrm>
            <a:off x="7759686" y="3954033"/>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27" name="PA_组合 26"/>
          <p:cNvGrpSpPr>
            <a:grpSpLocks noChangeAspect="1"/>
          </p:cNvGrpSpPr>
          <p:nvPr>
            <p:custDataLst>
              <p:tags r:id="rId21"/>
            </p:custDataLst>
          </p:nvPr>
        </p:nvGrpSpPr>
        <p:grpSpPr>
          <a:xfrm>
            <a:off x="10516743" y="3438911"/>
            <a:ext cx="420361" cy="421200"/>
            <a:chOff x="5300663" y="2633663"/>
            <a:chExt cx="1589088" cy="1592263"/>
          </a:xfrm>
          <a:solidFill>
            <a:schemeClr val="accent2"/>
          </a:solidFill>
        </p:grpSpPr>
        <p:sp>
          <p:nvSpPr>
            <p:cNvPr id="21" name="Freeform 9"/>
            <p:cNvSpPr>
              <a:spLocks noEditPoints="1"/>
            </p:cNvSpPr>
            <p:nvPr/>
          </p:nvSpPr>
          <p:spPr bwMode="auto">
            <a:xfrm>
              <a:off x="5300663" y="2633663"/>
              <a:ext cx="1589088" cy="1592263"/>
            </a:xfrm>
            <a:custGeom>
              <a:avLst/>
              <a:gdLst>
                <a:gd name="T0" fmla="*/ 368 w 736"/>
                <a:gd name="T1" fmla="*/ 0 h 736"/>
                <a:gd name="T2" fmla="*/ 0 w 736"/>
                <a:gd name="T3" fmla="*/ 368 h 736"/>
                <a:gd name="T4" fmla="*/ 368 w 736"/>
                <a:gd name="T5" fmla="*/ 736 h 736"/>
                <a:gd name="T6" fmla="*/ 736 w 736"/>
                <a:gd name="T7" fmla="*/ 368 h 736"/>
                <a:gd name="T8" fmla="*/ 368 w 736"/>
                <a:gd name="T9" fmla="*/ 0 h 736"/>
                <a:gd name="T10" fmla="*/ 568 w 736"/>
                <a:gd name="T11" fmla="*/ 568 h 736"/>
                <a:gd name="T12" fmla="*/ 548 w 736"/>
                <a:gd name="T13" fmla="*/ 576 h 736"/>
                <a:gd name="T14" fmla="*/ 529 w 736"/>
                <a:gd name="T15" fmla="*/ 568 h 736"/>
                <a:gd name="T16" fmla="*/ 423 w 736"/>
                <a:gd name="T17" fmla="*/ 462 h 736"/>
                <a:gd name="T18" fmla="*/ 326 w 736"/>
                <a:gd name="T19" fmla="*/ 493 h 736"/>
                <a:gd name="T20" fmla="*/ 160 w 736"/>
                <a:gd name="T21" fmla="*/ 326 h 736"/>
                <a:gd name="T22" fmla="*/ 326 w 736"/>
                <a:gd name="T23" fmla="*/ 160 h 736"/>
                <a:gd name="T24" fmla="*/ 493 w 736"/>
                <a:gd name="T25" fmla="*/ 326 h 736"/>
                <a:gd name="T26" fmla="*/ 462 w 736"/>
                <a:gd name="T27" fmla="*/ 423 h 736"/>
                <a:gd name="T28" fmla="*/ 568 w 736"/>
                <a:gd name="T29" fmla="*/ 529 h 736"/>
                <a:gd name="T30" fmla="*/ 568 w 736"/>
                <a:gd name="T31" fmla="*/ 568 h 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36" h="736">
                  <a:moveTo>
                    <a:pt x="368" y="0"/>
                  </a:moveTo>
                  <a:cubicBezTo>
                    <a:pt x="165" y="0"/>
                    <a:pt x="0" y="165"/>
                    <a:pt x="0" y="368"/>
                  </a:cubicBezTo>
                  <a:cubicBezTo>
                    <a:pt x="0" y="571"/>
                    <a:pt x="165" y="736"/>
                    <a:pt x="368" y="736"/>
                  </a:cubicBezTo>
                  <a:cubicBezTo>
                    <a:pt x="571" y="736"/>
                    <a:pt x="736" y="571"/>
                    <a:pt x="736" y="368"/>
                  </a:cubicBezTo>
                  <a:cubicBezTo>
                    <a:pt x="736" y="165"/>
                    <a:pt x="571" y="0"/>
                    <a:pt x="368" y="0"/>
                  </a:cubicBezTo>
                  <a:close/>
                  <a:moveTo>
                    <a:pt x="568" y="568"/>
                  </a:moveTo>
                  <a:cubicBezTo>
                    <a:pt x="562" y="574"/>
                    <a:pt x="556" y="576"/>
                    <a:pt x="548" y="576"/>
                  </a:cubicBezTo>
                  <a:cubicBezTo>
                    <a:pt x="541" y="576"/>
                    <a:pt x="534" y="573"/>
                    <a:pt x="529" y="568"/>
                  </a:cubicBezTo>
                  <a:cubicBezTo>
                    <a:pt x="423" y="462"/>
                    <a:pt x="423" y="462"/>
                    <a:pt x="423" y="462"/>
                  </a:cubicBezTo>
                  <a:cubicBezTo>
                    <a:pt x="396" y="481"/>
                    <a:pt x="362" y="493"/>
                    <a:pt x="326" y="493"/>
                  </a:cubicBezTo>
                  <a:cubicBezTo>
                    <a:pt x="235" y="493"/>
                    <a:pt x="160" y="418"/>
                    <a:pt x="160" y="326"/>
                  </a:cubicBezTo>
                  <a:cubicBezTo>
                    <a:pt x="160" y="235"/>
                    <a:pt x="235" y="160"/>
                    <a:pt x="326" y="160"/>
                  </a:cubicBezTo>
                  <a:cubicBezTo>
                    <a:pt x="418" y="160"/>
                    <a:pt x="493" y="235"/>
                    <a:pt x="493" y="326"/>
                  </a:cubicBezTo>
                  <a:cubicBezTo>
                    <a:pt x="493" y="362"/>
                    <a:pt x="481" y="396"/>
                    <a:pt x="462" y="423"/>
                  </a:cubicBezTo>
                  <a:cubicBezTo>
                    <a:pt x="568" y="529"/>
                    <a:pt x="568" y="529"/>
                    <a:pt x="568" y="529"/>
                  </a:cubicBezTo>
                  <a:cubicBezTo>
                    <a:pt x="579" y="540"/>
                    <a:pt x="579" y="557"/>
                    <a:pt x="568" y="5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Oval 10"/>
            <p:cNvSpPr>
              <a:spLocks noChangeArrowheads="1"/>
            </p:cNvSpPr>
            <p:nvPr/>
          </p:nvSpPr>
          <p:spPr bwMode="auto">
            <a:xfrm>
              <a:off x="5767388" y="3100388"/>
              <a:ext cx="476250" cy="4794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矩形 1"/>
          <p:cNvSpPr/>
          <p:nvPr/>
        </p:nvSpPr>
        <p:spPr>
          <a:xfrm>
            <a:off x="4562932" y="1042513"/>
            <a:ext cx="3088987" cy="215444"/>
          </a:xfrm>
          <a:prstGeom prst="rect">
            <a:avLst/>
          </a:prstGeom>
        </p:spPr>
        <p:txBody>
          <a:bodyPr wrap="none" lIns="0" tIns="0" rIns="0" bIns="0">
            <a:spAutoFit/>
          </a:bodyPr>
          <a:lstStyle/>
          <a:p>
            <a:pPr algn="dist"/>
            <a:r>
              <a:rPr lang="zh-CN" altLang="en-US" sz="1400" dirty="0">
                <a:solidFill>
                  <a:schemeClr val="accent1"/>
                </a:solidFill>
              </a:rPr>
              <a:t>移动应用的开发中</a:t>
            </a:r>
            <a:r>
              <a:rPr lang="en-US" altLang="zh-CN" sz="1400" dirty="0">
                <a:solidFill>
                  <a:srgbClr val="FF0000"/>
                </a:solidFill>
              </a:rPr>
              <a:t>80%</a:t>
            </a:r>
            <a:r>
              <a:rPr lang="zh-CN" altLang="en-US" sz="1400" dirty="0">
                <a:solidFill>
                  <a:srgbClr val="FF0000"/>
                </a:solidFill>
              </a:rPr>
              <a:t>的开发时间用在</a:t>
            </a:r>
          </a:p>
        </p:txBody>
      </p:sp>
      <p:sp>
        <p:nvSpPr>
          <p:cNvPr id="3" name="矩形 2"/>
          <p:cNvSpPr/>
          <p:nvPr/>
        </p:nvSpPr>
        <p:spPr>
          <a:xfrm>
            <a:off x="4535425" y="515185"/>
            <a:ext cx="3028696" cy="523220"/>
          </a:xfrm>
          <a:prstGeom prst="rect">
            <a:avLst/>
          </a:prstGeom>
        </p:spPr>
        <p:txBody>
          <a:bodyPr wrap="square">
            <a:spAutoFit/>
          </a:bodyPr>
          <a:lstStyle/>
          <a:p>
            <a:pPr algn="ctr"/>
            <a:r>
              <a:rPr lang="zh-CN" altLang="en-US" sz="2800" b="1" dirty="0">
                <a:solidFill>
                  <a:srgbClr val="404040"/>
                </a:solidFill>
                <a:latin typeface="微软雅黑" panose="020B0503020204020204" pitchFamily="34" charset="-122"/>
                <a:ea typeface="微软雅黑" panose="020B0503020204020204" pitchFamily="34" charset="-122"/>
              </a:rPr>
              <a:t>真正麻烦问题</a:t>
            </a:r>
          </a:p>
        </p:txBody>
      </p:sp>
      <p:cxnSp>
        <p:nvCxnSpPr>
          <p:cNvPr id="5" name="直接连接符 4"/>
          <p:cNvCxnSpPr/>
          <p:nvPr/>
        </p:nvCxnSpPr>
        <p:spPr>
          <a:xfrm>
            <a:off x="4623043"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214871" y="2133774"/>
            <a:ext cx="3653289" cy="3593739"/>
            <a:chOff x="3936000" y="1628775"/>
            <a:chExt cx="4320000" cy="4249582"/>
          </a:xfrm>
        </p:grpSpPr>
        <p:sp>
          <p:nvSpPr>
            <p:cNvPr id="69" name="椭圆 68"/>
            <p:cNvSpPr/>
            <p:nvPr/>
          </p:nvSpPr>
          <p:spPr>
            <a:xfrm>
              <a:off x="3936000" y="5715001"/>
              <a:ext cx="4320000" cy="163356"/>
            </a:xfrm>
            <a:prstGeom prst="ellipse">
              <a:avLst/>
            </a:prstGeom>
            <a:gradFill flip="none" rotWithShape="1">
              <a:gsLst>
                <a:gs pos="100000">
                  <a:schemeClr val="tx1">
                    <a:lumMod val="50000"/>
                    <a:lumOff val="50000"/>
                    <a:alpha val="0"/>
                  </a:schemeClr>
                </a:gs>
                <a:gs pos="39000">
                  <a:schemeClr val="tx1">
                    <a:lumMod val="65000"/>
                    <a:lumOff val="35000"/>
                    <a:alpha val="7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3999518" y="1628775"/>
              <a:ext cx="4192964" cy="4139048"/>
              <a:chOff x="1148359" y="-1170583"/>
              <a:chExt cx="6574036" cy="6489502"/>
            </a:xfrm>
          </p:grpSpPr>
          <p:sp>
            <p:nvSpPr>
              <p:cNvPr id="43" name="Freeform 21"/>
              <p:cNvSpPr/>
              <p:nvPr/>
            </p:nvSpPr>
            <p:spPr bwMode="auto">
              <a:xfrm flipH="1">
                <a:off x="1222725" y="2100262"/>
                <a:ext cx="1987550" cy="26988"/>
              </a:xfrm>
              <a:custGeom>
                <a:avLst/>
                <a:gdLst>
                  <a:gd name="T0" fmla="*/ 496 w 1252"/>
                  <a:gd name="T1" fmla="*/ 0 h 17"/>
                  <a:gd name="T2" fmla="*/ 43 w 1252"/>
                  <a:gd name="T3" fmla="*/ 0 h 17"/>
                  <a:gd name="T4" fmla="*/ 0 w 1252"/>
                  <a:gd name="T5" fmla="*/ 0 h 17"/>
                  <a:gd name="T6" fmla="*/ 461 w 1252"/>
                  <a:gd name="T7" fmla="*/ 17 h 17"/>
                  <a:gd name="T8" fmla="*/ 528 w 1252"/>
                  <a:gd name="T9" fmla="*/ 17 h 17"/>
                  <a:gd name="T10" fmla="*/ 1252 w 1252"/>
                  <a:gd name="T11" fmla="*/ 17 h 17"/>
                  <a:gd name="T12" fmla="*/ 496 w 125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252" h="17">
                    <a:moveTo>
                      <a:pt x="496" y="0"/>
                    </a:moveTo>
                    <a:lnTo>
                      <a:pt x="43" y="0"/>
                    </a:lnTo>
                    <a:lnTo>
                      <a:pt x="0" y="0"/>
                    </a:lnTo>
                    <a:lnTo>
                      <a:pt x="461" y="17"/>
                    </a:lnTo>
                    <a:lnTo>
                      <a:pt x="528" y="17"/>
                    </a:lnTo>
                    <a:lnTo>
                      <a:pt x="1252" y="17"/>
                    </a:lnTo>
                    <a:lnTo>
                      <a:pt x="496" y="0"/>
                    </a:lnTo>
                    <a:close/>
                  </a:path>
                </a:pathLst>
              </a:custGeom>
              <a:solidFill>
                <a:schemeClr val="tx2">
                  <a:lumMod val="75000"/>
                </a:schemeClr>
              </a:solidFill>
              <a:ln>
                <a:noFill/>
              </a:ln>
            </p:spPr>
            <p:txBody>
              <a:bodyPr vert="horz" wrap="square" lIns="91440" tIns="45720" rIns="91440" bIns="45720" numCol="1" anchor="t" anchorCtr="0" compatLnSpc="1"/>
              <a:lstStyle/>
              <a:p>
                <a:endParaRPr lang="zh-CN" altLang="en-US"/>
              </a:p>
            </p:txBody>
          </p:sp>
          <p:sp>
            <p:nvSpPr>
              <p:cNvPr id="40" name="Freeform 38"/>
              <p:cNvSpPr/>
              <p:nvPr/>
            </p:nvSpPr>
            <p:spPr bwMode="auto">
              <a:xfrm>
                <a:off x="2213705" y="2128042"/>
                <a:ext cx="1176338" cy="617538"/>
              </a:xfrm>
              <a:custGeom>
                <a:avLst/>
                <a:gdLst>
                  <a:gd name="T0" fmla="*/ 272 w 277"/>
                  <a:gd name="T1" fmla="*/ 83 h 145"/>
                  <a:gd name="T2" fmla="*/ 204 w 277"/>
                  <a:gd name="T3" fmla="*/ 0 h 145"/>
                  <a:gd name="T4" fmla="*/ 18 w 277"/>
                  <a:gd name="T5" fmla="*/ 3 h 145"/>
                  <a:gd name="T6" fmla="*/ 35 w 277"/>
                  <a:gd name="T7" fmla="*/ 111 h 145"/>
                  <a:gd name="T8" fmla="*/ 134 w 277"/>
                  <a:gd name="T9" fmla="*/ 133 h 145"/>
                  <a:gd name="T10" fmla="*/ 277 w 277"/>
                  <a:gd name="T11" fmla="*/ 82 h 145"/>
                  <a:gd name="T12" fmla="*/ 272 w 277"/>
                  <a:gd name="T13" fmla="*/ 83 h 145"/>
                  <a:gd name="T14" fmla="*/ 272 w 277"/>
                  <a:gd name="T15" fmla="*/ 83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145">
                    <a:moveTo>
                      <a:pt x="272" y="83"/>
                    </a:moveTo>
                    <a:cubicBezTo>
                      <a:pt x="225" y="94"/>
                      <a:pt x="181" y="45"/>
                      <a:pt x="204" y="0"/>
                    </a:cubicBezTo>
                    <a:cubicBezTo>
                      <a:pt x="18" y="3"/>
                      <a:pt x="18" y="3"/>
                      <a:pt x="18" y="3"/>
                    </a:cubicBezTo>
                    <a:cubicBezTo>
                      <a:pt x="0" y="39"/>
                      <a:pt x="7" y="83"/>
                      <a:pt x="35" y="111"/>
                    </a:cubicBezTo>
                    <a:cubicBezTo>
                      <a:pt x="61" y="137"/>
                      <a:pt x="100" y="145"/>
                      <a:pt x="134" y="133"/>
                    </a:cubicBezTo>
                    <a:cubicBezTo>
                      <a:pt x="277" y="82"/>
                      <a:pt x="277" y="82"/>
                      <a:pt x="277" y="82"/>
                    </a:cubicBezTo>
                    <a:cubicBezTo>
                      <a:pt x="275" y="82"/>
                      <a:pt x="274" y="83"/>
                      <a:pt x="272" y="83"/>
                    </a:cubicBezTo>
                    <a:cubicBezTo>
                      <a:pt x="272" y="83"/>
                      <a:pt x="274" y="83"/>
                      <a:pt x="272" y="83"/>
                    </a:cubicBez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64" name="Freeform 61"/>
              <p:cNvSpPr/>
              <p:nvPr/>
            </p:nvSpPr>
            <p:spPr bwMode="auto">
              <a:xfrm>
                <a:off x="2742261" y="2009153"/>
                <a:ext cx="768350" cy="560388"/>
              </a:xfrm>
              <a:custGeom>
                <a:avLst/>
                <a:gdLst>
                  <a:gd name="T0" fmla="*/ 180 w 180"/>
                  <a:gd name="T1" fmla="*/ 39 h 132"/>
                  <a:gd name="T2" fmla="*/ 180 w 180"/>
                  <a:gd name="T3" fmla="*/ 33 h 132"/>
                  <a:gd name="T4" fmla="*/ 163 w 180"/>
                  <a:gd name="T5" fmla="*/ 3 h 132"/>
                  <a:gd name="T6" fmla="*/ 26 w 180"/>
                  <a:gd name="T7" fmla="*/ 0 h 132"/>
                  <a:gd name="T8" fmla="*/ 0 w 180"/>
                  <a:gd name="T9" fmla="*/ 132 h 132"/>
                  <a:gd name="T10" fmla="*/ 146 w 180"/>
                  <a:gd name="T11" fmla="*/ 86 h 132"/>
                  <a:gd name="T12" fmla="*/ 180 w 180"/>
                  <a:gd name="T13" fmla="*/ 39 h 132"/>
                  <a:gd name="T14" fmla="*/ 180 w 180"/>
                  <a:gd name="T15" fmla="*/ 3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0" h="132">
                    <a:moveTo>
                      <a:pt x="180" y="39"/>
                    </a:moveTo>
                    <a:cubicBezTo>
                      <a:pt x="180" y="37"/>
                      <a:pt x="180" y="35"/>
                      <a:pt x="180" y="33"/>
                    </a:cubicBezTo>
                    <a:cubicBezTo>
                      <a:pt x="180" y="22"/>
                      <a:pt x="171" y="9"/>
                      <a:pt x="163" y="3"/>
                    </a:cubicBezTo>
                    <a:cubicBezTo>
                      <a:pt x="26" y="0"/>
                      <a:pt x="26" y="0"/>
                      <a:pt x="26" y="0"/>
                    </a:cubicBezTo>
                    <a:cubicBezTo>
                      <a:pt x="72" y="38"/>
                      <a:pt x="57" y="114"/>
                      <a:pt x="0" y="132"/>
                    </a:cubicBezTo>
                    <a:cubicBezTo>
                      <a:pt x="146" y="86"/>
                      <a:pt x="146" y="86"/>
                      <a:pt x="146" y="86"/>
                    </a:cubicBezTo>
                    <a:cubicBezTo>
                      <a:pt x="167" y="80"/>
                      <a:pt x="180" y="60"/>
                      <a:pt x="180" y="39"/>
                    </a:cubicBezTo>
                    <a:cubicBezTo>
                      <a:pt x="180" y="39"/>
                      <a:pt x="180" y="39"/>
                      <a:pt x="180" y="39"/>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3" name="Freeform 60"/>
              <p:cNvSpPr/>
              <p:nvPr/>
            </p:nvSpPr>
            <p:spPr bwMode="auto">
              <a:xfrm>
                <a:off x="3761324" y="-181625"/>
                <a:ext cx="642938" cy="1203325"/>
              </a:xfrm>
              <a:custGeom>
                <a:avLst/>
                <a:gdLst>
                  <a:gd name="T0" fmla="*/ 148 w 151"/>
                  <a:gd name="T1" fmla="*/ 26 h 283"/>
                  <a:gd name="T2" fmla="*/ 21 w 151"/>
                  <a:gd name="T3" fmla="*/ 53 h 283"/>
                  <a:gd name="T4" fmla="*/ 11 w 151"/>
                  <a:gd name="T5" fmla="*/ 139 h 283"/>
                  <a:gd name="T6" fmla="*/ 65 w 151"/>
                  <a:gd name="T7" fmla="*/ 283 h 283"/>
                  <a:gd name="T8" fmla="*/ 151 w 151"/>
                  <a:gd name="T9" fmla="*/ 212 h 283"/>
                  <a:gd name="T10" fmla="*/ 148 w 151"/>
                  <a:gd name="T11" fmla="*/ 26 h 283"/>
                </a:gdLst>
                <a:ahLst/>
                <a:cxnLst>
                  <a:cxn ang="0">
                    <a:pos x="T0" y="T1"/>
                  </a:cxn>
                  <a:cxn ang="0">
                    <a:pos x="T2" y="T3"/>
                  </a:cxn>
                  <a:cxn ang="0">
                    <a:pos x="T4" y="T5"/>
                  </a:cxn>
                  <a:cxn ang="0">
                    <a:pos x="T6" y="T7"/>
                  </a:cxn>
                  <a:cxn ang="0">
                    <a:pos x="T8" y="T9"/>
                  </a:cxn>
                  <a:cxn ang="0">
                    <a:pos x="T10" y="T11"/>
                  </a:cxn>
                </a:cxnLst>
                <a:rect l="0" t="0" r="r" b="b"/>
                <a:pathLst>
                  <a:path w="151" h="283">
                    <a:moveTo>
                      <a:pt x="148" y="26"/>
                    </a:moveTo>
                    <a:cubicBezTo>
                      <a:pt x="106" y="0"/>
                      <a:pt x="49" y="12"/>
                      <a:pt x="21" y="53"/>
                    </a:cubicBezTo>
                    <a:cubicBezTo>
                      <a:pt x="4" y="78"/>
                      <a:pt x="0" y="111"/>
                      <a:pt x="11" y="139"/>
                    </a:cubicBezTo>
                    <a:cubicBezTo>
                      <a:pt x="65" y="283"/>
                      <a:pt x="65" y="283"/>
                      <a:pt x="65" y="283"/>
                    </a:cubicBezTo>
                    <a:cubicBezTo>
                      <a:pt x="46" y="232"/>
                      <a:pt x="104" y="183"/>
                      <a:pt x="151" y="212"/>
                    </a:cubicBezTo>
                    <a:lnTo>
                      <a:pt x="148" y="26"/>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52" name="Freeform 49"/>
              <p:cNvSpPr/>
              <p:nvPr/>
            </p:nvSpPr>
            <p:spPr bwMode="auto">
              <a:xfrm>
                <a:off x="5472196" y="1402358"/>
                <a:ext cx="1155700" cy="652463"/>
              </a:xfrm>
              <a:custGeom>
                <a:avLst/>
                <a:gdLst>
                  <a:gd name="T0" fmla="*/ 261 w 272"/>
                  <a:gd name="T1" fmla="*/ 69 h 153"/>
                  <a:gd name="T2" fmla="*/ 142 w 272"/>
                  <a:gd name="T3" fmla="*/ 17 h 153"/>
                  <a:gd name="T4" fmla="*/ 0 w 272"/>
                  <a:gd name="T5" fmla="*/ 69 h 153"/>
                  <a:gd name="T6" fmla="*/ 72 w 272"/>
                  <a:gd name="T7" fmla="*/ 153 h 153"/>
                  <a:gd name="T8" fmla="*/ 258 w 272"/>
                  <a:gd name="T9" fmla="*/ 150 h 153"/>
                  <a:gd name="T10" fmla="*/ 261 w 272"/>
                  <a:gd name="T11" fmla="*/ 69 h 153"/>
                </a:gdLst>
                <a:ahLst/>
                <a:cxnLst>
                  <a:cxn ang="0">
                    <a:pos x="T0" y="T1"/>
                  </a:cxn>
                  <a:cxn ang="0">
                    <a:pos x="T2" y="T3"/>
                  </a:cxn>
                  <a:cxn ang="0">
                    <a:pos x="T4" y="T5"/>
                  </a:cxn>
                  <a:cxn ang="0">
                    <a:pos x="T6" y="T7"/>
                  </a:cxn>
                  <a:cxn ang="0">
                    <a:pos x="T8" y="T9"/>
                  </a:cxn>
                  <a:cxn ang="0">
                    <a:pos x="T10" y="T11"/>
                  </a:cxn>
                </a:cxnLst>
                <a:rect l="0" t="0" r="r" b="b"/>
                <a:pathLst>
                  <a:path w="272" h="153">
                    <a:moveTo>
                      <a:pt x="261" y="69"/>
                    </a:moveTo>
                    <a:cubicBezTo>
                      <a:pt x="242" y="23"/>
                      <a:pt x="189" y="0"/>
                      <a:pt x="142" y="17"/>
                    </a:cubicBezTo>
                    <a:cubicBezTo>
                      <a:pt x="0" y="69"/>
                      <a:pt x="0" y="69"/>
                      <a:pt x="0" y="69"/>
                    </a:cubicBezTo>
                    <a:cubicBezTo>
                      <a:pt x="49" y="51"/>
                      <a:pt x="98" y="106"/>
                      <a:pt x="72" y="153"/>
                    </a:cubicBezTo>
                    <a:cubicBezTo>
                      <a:pt x="258" y="150"/>
                      <a:pt x="258" y="150"/>
                      <a:pt x="258" y="150"/>
                    </a:cubicBezTo>
                    <a:cubicBezTo>
                      <a:pt x="271" y="125"/>
                      <a:pt x="272" y="95"/>
                      <a:pt x="261" y="69"/>
                    </a:cubicBezTo>
                    <a:close/>
                  </a:path>
                </a:pathLst>
              </a:custGeom>
              <a:solidFill>
                <a:schemeClr val="accent4">
                  <a:lumMod val="50000"/>
                </a:schemeClr>
              </a:solidFill>
              <a:ln>
                <a:noFill/>
              </a:ln>
            </p:spPr>
            <p:txBody>
              <a:bodyPr vert="horz" wrap="square" lIns="91440" tIns="45720" rIns="91440" bIns="45720" numCol="1" anchor="t" anchorCtr="0" compatLnSpc="1"/>
              <a:lstStyle/>
              <a:p>
                <a:endParaRPr lang="zh-CN" altLang="en-US"/>
              </a:p>
            </p:txBody>
          </p:sp>
          <p:sp>
            <p:nvSpPr>
              <p:cNvPr id="18" name="Freeform 16"/>
              <p:cNvSpPr/>
              <p:nvPr/>
            </p:nvSpPr>
            <p:spPr bwMode="auto">
              <a:xfrm>
                <a:off x="4474529" y="3113881"/>
                <a:ext cx="601663" cy="1208088"/>
              </a:xfrm>
              <a:custGeom>
                <a:avLst/>
                <a:gdLst>
                  <a:gd name="T0" fmla="*/ 135 w 141"/>
                  <a:gd name="T1" fmla="*/ 204 h 284"/>
                  <a:gd name="T2" fmla="*/ 134 w 141"/>
                  <a:gd name="T3" fmla="*/ 143 h 284"/>
                  <a:gd name="T4" fmla="*/ 82 w 141"/>
                  <a:gd name="T5" fmla="*/ 0 h 284"/>
                  <a:gd name="T6" fmla="*/ 0 w 141"/>
                  <a:gd name="T7" fmla="*/ 73 h 284"/>
                  <a:gd name="T8" fmla="*/ 3 w 141"/>
                  <a:gd name="T9" fmla="*/ 259 h 284"/>
                  <a:gd name="T10" fmla="*/ 135 w 141"/>
                  <a:gd name="T11" fmla="*/ 204 h 284"/>
                  <a:gd name="T12" fmla="*/ 135 w 141"/>
                  <a:gd name="T13" fmla="*/ 204 h 284"/>
                </a:gdLst>
                <a:ahLst/>
                <a:cxnLst>
                  <a:cxn ang="0">
                    <a:pos x="T0" y="T1"/>
                  </a:cxn>
                  <a:cxn ang="0">
                    <a:pos x="T2" y="T3"/>
                  </a:cxn>
                  <a:cxn ang="0">
                    <a:pos x="T4" y="T5"/>
                  </a:cxn>
                  <a:cxn ang="0">
                    <a:pos x="T6" y="T7"/>
                  </a:cxn>
                  <a:cxn ang="0">
                    <a:pos x="T8" y="T9"/>
                  </a:cxn>
                  <a:cxn ang="0">
                    <a:pos x="T10" y="T11"/>
                  </a:cxn>
                  <a:cxn ang="0">
                    <a:pos x="T12" y="T13"/>
                  </a:cxn>
                </a:cxnLst>
                <a:rect l="0" t="0" r="r" b="b"/>
                <a:pathLst>
                  <a:path w="141" h="284">
                    <a:moveTo>
                      <a:pt x="135" y="204"/>
                    </a:moveTo>
                    <a:cubicBezTo>
                      <a:pt x="141" y="184"/>
                      <a:pt x="141" y="162"/>
                      <a:pt x="134" y="143"/>
                    </a:cubicBezTo>
                    <a:cubicBezTo>
                      <a:pt x="82" y="0"/>
                      <a:pt x="82" y="0"/>
                      <a:pt x="82" y="0"/>
                    </a:cubicBezTo>
                    <a:cubicBezTo>
                      <a:pt x="100" y="50"/>
                      <a:pt x="46" y="97"/>
                      <a:pt x="0" y="73"/>
                    </a:cubicBezTo>
                    <a:cubicBezTo>
                      <a:pt x="3" y="259"/>
                      <a:pt x="3" y="259"/>
                      <a:pt x="3" y="259"/>
                    </a:cubicBezTo>
                    <a:cubicBezTo>
                      <a:pt x="53" y="284"/>
                      <a:pt x="118" y="258"/>
                      <a:pt x="135" y="204"/>
                    </a:cubicBezTo>
                    <a:cubicBezTo>
                      <a:pt x="135" y="203"/>
                      <a:pt x="135" y="204"/>
                      <a:pt x="135" y="204"/>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39" name="Freeform 37"/>
              <p:cNvSpPr/>
              <p:nvPr/>
            </p:nvSpPr>
            <p:spPr bwMode="auto">
              <a:xfrm>
                <a:off x="4383817" y="3010692"/>
                <a:ext cx="565150" cy="768350"/>
              </a:xfrm>
              <a:custGeom>
                <a:avLst/>
                <a:gdLst>
                  <a:gd name="T0" fmla="*/ 37 w 133"/>
                  <a:gd name="T1" fmla="*/ 129 h 180"/>
                  <a:gd name="T2" fmla="*/ 133 w 133"/>
                  <a:gd name="T3" fmla="*/ 180 h 180"/>
                  <a:gd name="T4" fmla="*/ 87 w 133"/>
                  <a:gd name="T5" fmla="*/ 34 h 180"/>
                  <a:gd name="T6" fmla="*/ 41 w 133"/>
                  <a:gd name="T7" fmla="*/ 0 h 180"/>
                  <a:gd name="T8" fmla="*/ 20 w 133"/>
                  <a:gd name="T9" fmla="*/ 5 h 180"/>
                  <a:gd name="T10" fmla="*/ 20 w 133"/>
                  <a:gd name="T11" fmla="*/ 5 h 180"/>
                  <a:gd name="T12" fmla="*/ 0 w 133"/>
                  <a:gd name="T13" fmla="*/ 22 h 180"/>
                  <a:gd name="T14" fmla="*/ 0 w 133"/>
                  <a:gd name="T15" fmla="*/ 154 h 180"/>
                  <a:gd name="T16" fmla="*/ 37 w 133"/>
                  <a:gd name="T17" fmla="*/ 129 h 180"/>
                  <a:gd name="T18" fmla="*/ 37 w 133"/>
                  <a:gd name="T19" fmla="*/ 129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0">
                    <a:moveTo>
                      <a:pt x="37" y="129"/>
                    </a:moveTo>
                    <a:cubicBezTo>
                      <a:pt x="76" y="116"/>
                      <a:pt x="121" y="141"/>
                      <a:pt x="133" y="180"/>
                    </a:cubicBezTo>
                    <a:cubicBezTo>
                      <a:pt x="87" y="34"/>
                      <a:pt x="87" y="34"/>
                      <a:pt x="87" y="34"/>
                    </a:cubicBezTo>
                    <a:cubicBezTo>
                      <a:pt x="80" y="14"/>
                      <a:pt x="62" y="1"/>
                      <a:pt x="41" y="0"/>
                    </a:cubicBezTo>
                    <a:cubicBezTo>
                      <a:pt x="33" y="0"/>
                      <a:pt x="27" y="2"/>
                      <a:pt x="20" y="5"/>
                    </a:cubicBezTo>
                    <a:cubicBezTo>
                      <a:pt x="20" y="5"/>
                      <a:pt x="20" y="5"/>
                      <a:pt x="20" y="5"/>
                    </a:cubicBezTo>
                    <a:cubicBezTo>
                      <a:pt x="11" y="9"/>
                      <a:pt x="6" y="15"/>
                      <a:pt x="0" y="22"/>
                    </a:cubicBezTo>
                    <a:cubicBezTo>
                      <a:pt x="0" y="154"/>
                      <a:pt x="0" y="154"/>
                      <a:pt x="0" y="154"/>
                    </a:cubicBezTo>
                    <a:cubicBezTo>
                      <a:pt x="10" y="143"/>
                      <a:pt x="22" y="134"/>
                      <a:pt x="37" y="129"/>
                    </a:cubicBezTo>
                    <a:cubicBezTo>
                      <a:pt x="37" y="129"/>
                      <a:pt x="33" y="130"/>
                      <a:pt x="37" y="129"/>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2" name="Freeform 40"/>
              <p:cNvSpPr/>
              <p:nvPr/>
            </p:nvSpPr>
            <p:spPr bwMode="auto">
              <a:xfrm>
                <a:off x="3293205" y="2128042"/>
                <a:ext cx="1103313" cy="1108075"/>
              </a:xfrm>
              <a:custGeom>
                <a:avLst/>
                <a:gdLst>
                  <a:gd name="T0" fmla="*/ 244 w 260"/>
                  <a:gd name="T1" fmla="*/ 160 h 260"/>
                  <a:gd name="T2" fmla="*/ 98 w 260"/>
                  <a:gd name="T3" fmla="*/ 0 h 260"/>
                  <a:gd name="T4" fmla="*/ 0 w 260"/>
                  <a:gd name="T5" fmla="*/ 3 h 260"/>
                  <a:gd name="T6" fmla="*/ 256 w 260"/>
                  <a:gd name="T7" fmla="*/ 260 h 260"/>
                  <a:gd name="T8" fmla="*/ 256 w 260"/>
                  <a:gd name="T9" fmla="*/ 260 h 260"/>
                  <a:gd name="T10" fmla="*/ 256 w 260"/>
                  <a:gd name="T11" fmla="*/ 260 h 260"/>
                  <a:gd name="T12" fmla="*/ 257 w 260"/>
                  <a:gd name="T13" fmla="*/ 260 h 260"/>
                  <a:gd name="T14" fmla="*/ 257 w 260"/>
                  <a:gd name="T15" fmla="*/ 260 h 260"/>
                  <a:gd name="T16" fmla="*/ 260 w 260"/>
                  <a:gd name="T17" fmla="*/ 161 h 260"/>
                  <a:gd name="T18" fmla="*/ 244 w 260"/>
                  <a:gd name="T19" fmla="*/ 16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0" h="260">
                    <a:moveTo>
                      <a:pt x="244" y="160"/>
                    </a:moveTo>
                    <a:cubicBezTo>
                      <a:pt x="164" y="150"/>
                      <a:pt x="101" y="80"/>
                      <a:pt x="98" y="0"/>
                    </a:cubicBezTo>
                    <a:cubicBezTo>
                      <a:pt x="0" y="3"/>
                      <a:pt x="0" y="3"/>
                      <a:pt x="0" y="3"/>
                    </a:cubicBezTo>
                    <a:cubicBezTo>
                      <a:pt x="4" y="141"/>
                      <a:pt x="118" y="255"/>
                      <a:pt x="256" y="260"/>
                    </a:cubicBezTo>
                    <a:cubicBezTo>
                      <a:pt x="256" y="260"/>
                      <a:pt x="256" y="260"/>
                      <a:pt x="256" y="260"/>
                    </a:cubicBezTo>
                    <a:cubicBezTo>
                      <a:pt x="256" y="260"/>
                      <a:pt x="256" y="260"/>
                      <a:pt x="256" y="260"/>
                    </a:cubicBezTo>
                    <a:cubicBezTo>
                      <a:pt x="257" y="260"/>
                      <a:pt x="257" y="260"/>
                      <a:pt x="257" y="260"/>
                    </a:cubicBezTo>
                    <a:cubicBezTo>
                      <a:pt x="257" y="260"/>
                      <a:pt x="257" y="260"/>
                      <a:pt x="257" y="260"/>
                    </a:cubicBezTo>
                    <a:cubicBezTo>
                      <a:pt x="260" y="161"/>
                      <a:pt x="260" y="161"/>
                      <a:pt x="260" y="161"/>
                    </a:cubicBezTo>
                    <a:cubicBezTo>
                      <a:pt x="255" y="161"/>
                      <a:pt x="250" y="161"/>
                      <a:pt x="244" y="160"/>
                    </a:cubicBez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23" name="Freeform 21"/>
              <p:cNvSpPr/>
              <p:nvPr/>
            </p:nvSpPr>
            <p:spPr bwMode="auto">
              <a:xfrm>
                <a:off x="5666028" y="2097485"/>
                <a:ext cx="1987550" cy="26988"/>
              </a:xfrm>
              <a:custGeom>
                <a:avLst/>
                <a:gdLst>
                  <a:gd name="T0" fmla="*/ 496 w 1252"/>
                  <a:gd name="T1" fmla="*/ 0 h 17"/>
                  <a:gd name="T2" fmla="*/ 43 w 1252"/>
                  <a:gd name="T3" fmla="*/ 0 h 17"/>
                  <a:gd name="T4" fmla="*/ 0 w 1252"/>
                  <a:gd name="T5" fmla="*/ 0 h 17"/>
                  <a:gd name="T6" fmla="*/ 461 w 1252"/>
                  <a:gd name="T7" fmla="*/ 17 h 17"/>
                  <a:gd name="T8" fmla="*/ 528 w 1252"/>
                  <a:gd name="T9" fmla="*/ 17 h 17"/>
                  <a:gd name="T10" fmla="*/ 1252 w 1252"/>
                  <a:gd name="T11" fmla="*/ 17 h 17"/>
                  <a:gd name="T12" fmla="*/ 496 w 125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252" h="17">
                    <a:moveTo>
                      <a:pt x="496" y="0"/>
                    </a:moveTo>
                    <a:lnTo>
                      <a:pt x="43" y="0"/>
                    </a:lnTo>
                    <a:lnTo>
                      <a:pt x="0" y="0"/>
                    </a:lnTo>
                    <a:lnTo>
                      <a:pt x="461" y="17"/>
                    </a:lnTo>
                    <a:lnTo>
                      <a:pt x="528" y="17"/>
                    </a:lnTo>
                    <a:lnTo>
                      <a:pt x="1252" y="17"/>
                    </a:lnTo>
                    <a:lnTo>
                      <a:pt x="496" y="0"/>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7" name="Freeform 15"/>
              <p:cNvSpPr/>
              <p:nvPr/>
            </p:nvSpPr>
            <p:spPr bwMode="auto">
              <a:xfrm>
                <a:off x="5296852" y="1553369"/>
                <a:ext cx="814388" cy="573088"/>
              </a:xfrm>
              <a:custGeom>
                <a:avLst/>
                <a:gdLst>
                  <a:gd name="T0" fmla="*/ 153 w 191"/>
                  <a:gd name="T1" fmla="*/ 28 h 135"/>
                  <a:gd name="T2" fmla="*/ 191 w 191"/>
                  <a:gd name="T3" fmla="*/ 0 h 135"/>
                  <a:gd name="T4" fmla="*/ 45 w 191"/>
                  <a:gd name="T5" fmla="*/ 47 h 135"/>
                  <a:gd name="T6" fmla="*/ 31 w 191"/>
                  <a:gd name="T7" fmla="*/ 132 h 135"/>
                  <a:gd name="T8" fmla="*/ 168 w 191"/>
                  <a:gd name="T9" fmla="*/ 135 h 135"/>
                  <a:gd name="T10" fmla="*/ 153 w 191"/>
                  <a:gd name="T11" fmla="*/ 28 h 135"/>
                  <a:gd name="T12" fmla="*/ 153 w 191"/>
                  <a:gd name="T13" fmla="*/ 28 h 135"/>
                </a:gdLst>
                <a:ahLst/>
                <a:cxnLst>
                  <a:cxn ang="0">
                    <a:pos x="T0" y="T1"/>
                  </a:cxn>
                  <a:cxn ang="0">
                    <a:pos x="T2" y="T3"/>
                  </a:cxn>
                  <a:cxn ang="0">
                    <a:pos x="T4" y="T5"/>
                  </a:cxn>
                  <a:cxn ang="0">
                    <a:pos x="T6" y="T7"/>
                  </a:cxn>
                  <a:cxn ang="0">
                    <a:pos x="T8" y="T9"/>
                  </a:cxn>
                  <a:cxn ang="0">
                    <a:pos x="T10" y="T11"/>
                  </a:cxn>
                  <a:cxn ang="0">
                    <a:pos x="T12" y="T13"/>
                  </a:cxn>
                </a:cxnLst>
                <a:rect l="0" t="0" r="r" b="b"/>
                <a:pathLst>
                  <a:path w="191" h="135">
                    <a:moveTo>
                      <a:pt x="153" y="28"/>
                    </a:moveTo>
                    <a:cubicBezTo>
                      <a:pt x="162" y="15"/>
                      <a:pt x="176" y="5"/>
                      <a:pt x="191" y="0"/>
                    </a:cubicBezTo>
                    <a:cubicBezTo>
                      <a:pt x="45" y="47"/>
                      <a:pt x="45" y="47"/>
                      <a:pt x="45" y="47"/>
                    </a:cubicBezTo>
                    <a:cubicBezTo>
                      <a:pt x="9" y="59"/>
                      <a:pt x="0" y="109"/>
                      <a:pt x="31" y="132"/>
                    </a:cubicBezTo>
                    <a:cubicBezTo>
                      <a:pt x="168" y="135"/>
                      <a:pt x="168" y="135"/>
                      <a:pt x="168" y="135"/>
                    </a:cubicBezTo>
                    <a:cubicBezTo>
                      <a:pt x="135" y="110"/>
                      <a:pt x="128" y="61"/>
                      <a:pt x="153" y="28"/>
                    </a:cubicBezTo>
                    <a:cubicBezTo>
                      <a:pt x="157" y="21"/>
                      <a:pt x="148" y="34"/>
                      <a:pt x="153" y="28"/>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9" name="Freeform 17"/>
              <p:cNvSpPr/>
              <p:nvPr/>
            </p:nvSpPr>
            <p:spPr bwMode="auto">
              <a:xfrm>
                <a:off x="4460240" y="2113756"/>
                <a:ext cx="1109663" cy="1106488"/>
              </a:xfrm>
              <a:custGeom>
                <a:avLst/>
                <a:gdLst>
                  <a:gd name="T0" fmla="*/ 161 w 260"/>
                  <a:gd name="T1" fmla="*/ 0 h 260"/>
                  <a:gd name="T2" fmla="*/ 0 w 260"/>
                  <a:gd name="T3" fmla="*/ 161 h 260"/>
                  <a:gd name="T4" fmla="*/ 3 w 260"/>
                  <a:gd name="T5" fmla="*/ 260 h 260"/>
                  <a:gd name="T6" fmla="*/ 260 w 260"/>
                  <a:gd name="T7" fmla="*/ 3 h 260"/>
                  <a:gd name="T8" fmla="*/ 161 w 260"/>
                  <a:gd name="T9" fmla="*/ 0 h 260"/>
                </a:gdLst>
                <a:ahLst/>
                <a:cxnLst>
                  <a:cxn ang="0">
                    <a:pos x="T0" y="T1"/>
                  </a:cxn>
                  <a:cxn ang="0">
                    <a:pos x="T2" y="T3"/>
                  </a:cxn>
                  <a:cxn ang="0">
                    <a:pos x="T4" y="T5"/>
                  </a:cxn>
                  <a:cxn ang="0">
                    <a:pos x="T6" y="T7"/>
                  </a:cxn>
                  <a:cxn ang="0">
                    <a:pos x="T8" y="T9"/>
                  </a:cxn>
                </a:cxnLst>
                <a:rect l="0" t="0" r="r" b="b"/>
                <a:pathLst>
                  <a:path w="260" h="260">
                    <a:moveTo>
                      <a:pt x="161" y="0"/>
                    </a:moveTo>
                    <a:cubicBezTo>
                      <a:pt x="159" y="87"/>
                      <a:pt x="86" y="159"/>
                      <a:pt x="0" y="161"/>
                    </a:cubicBezTo>
                    <a:cubicBezTo>
                      <a:pt x="3" y="260"/>
                      <a:pt x="3" y="260"/>
                      <a:pt x="3" y="260"/>
                    </a:cubicBezTo>
                    <a:cubicBezTo>
                      <a:pt x="141" y="256"/>
                      <a:pt x="256" y="141"/>
                      <a:pt x="260" y="3"/>
                    </a:cubicBezTo>
                    <a:lnTo>
                      <a:pt x="161" y="0"/>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2" name="Freeform 10"/>
              <p:cNvSpPr/>
              <p:nvPr/>
            </p:nvSpPr>
            <p:spPr bwMode="auto">
              <a:xfrm>
                <a:off x="4479132" y="1543844"/>
                <a:ext cx="3243263" cy="3775075"/>
              </a:xfrm>
              <a:custGeom>
                <a:avLst/>
                <a:gdLst>
                  <a:gd name="T0" fmla="*/ 408 w 764"/>
                  <a:gd name="T1" fmla="*/ 0 h 889"/>
                  <a:gd name="T2" fmla="*/ 438 w 764"/>
                  <a:gd name="T3" fmla="*/ 6 h 889"/>
                  <a:gd name="T4" fmla="*/ 463 w 764"/>
                  <a:gd name="T5" fmla="*/ 22 h 889"/>
                  <a:gd name="T6" fmla="*/ 479 w 764"/>
                  <a:gd name="T7" fmla="*/ 47 h 889"/>
                  <a:gd name="T8" fmla="*/ 485 w 764"/>
                  <a:gd name="T9" fmla="*/ 77 h 889"/>
                  <a:gd name="T10" fmla="*/ 484 w 764"/>
                  <a:gd name="T11" fmla="*/ 89 h 889"/>
                  <a:gd name="T12" fmla="*/ 481 w 764"/>
                  <a:gd name="T13" fmla="*/ 101 h 889"/>
                  <a:gd name="T14" fmla="*/ 477 w 764"/>
                  <a:gd name="T15" fmla="*/ 111 h 889"/>
                  <a:gd name="T16" fmla="*/ 471 w 764"/>
                  <a:gd name="T17" fmla="*/ 121 h 889"/>
                  <a:gd name="T18" fmla="*/ 454 w 764"/>
                  <a:gd name="T19" fmla="*/ 138 h 889"/>
                  <a:gd name="T20" fmla="*/ 479 w 764"/>
                  <a:gd name="T21" fmla="*/ 138 h 889"/>
                  <a:gd name="T22" fmla="*/ 749 w 764"/>
                  <a:gd name="T23" fmla="*/ 138 h 889"/>
                  <a:gd name="T24" fmla="*/ 762 w 764"/>
                  <a:gd name="T25" fmla="*/ 175 h 889"/>
                  <a:gd name="T26" fmla="*/ 734 w 764"/>
                  <a:gd name="T27" fmla="*/ 335 h 889"/>
                  <a:gd name="T28" fmla="*/ 694 w 764"/>
                  <a:gd name="T29" fmla="*/ 368 h 889"/>
                  <a:gd name="T30" fmla="*/ 692 w 764"/>
                  <a:gd name="T31" fmla="*/ 368 h 889"/>
                  <a:gd name="T32" fmla="*/ 517 w 764"/>
                  <a:gd name="T33" fmla="*/ 357 h 889"/>
                  <a:gd name="T34" fmla="*/ 459 w 764"/>
                  <a:gd name="T35" fmla="*/ 460 h 889"/>
                  <a:gd name="T36" fmla="*/ 555 w 764"/>
                  <a:gd name="T37" fmla="*/ 604 h 889"/>
                  <a:gd name="T38" fmla="*/ 547 w 764"/>
                  <a:gd name="T39" fmla="*/ 657 h 889"/>
                  <a:gd name="T40" fmla="*/ 423 w 764"/>
                  <a:gd name="T41" fmla="*/ 761 h 889"/>
                  <a:gd name="T42" fmla="*/ 417 w 764"/>
                  <a:gd name="T43" fmla="*/ 765 h 889"/>
                  <a:gd name="T44" fmla="*/ 411 w 764"/>
                  <a:gd name="T45" fmla="*/ 768 h 889"/>
                  <a:gd name="T46" fmla="*/ 404 w 764"/>
                  <a:gd name="T47" fmla="*/ 770 h 889"/>
                  <a:gd name="T48" fmla="*/ 397 w 764"/>
                  <a:gd name="T49" fmla="*/ 771 h 889"/>
                  <a:gd name="T50" fmla="*/ 369 w 764"/>
                  <a:gd name="T51" fmla="*/ 760 h 889"/>
                  <a:gd name="T52" fmla="*/ 246 w 764"/>
                  <a:gd name="T53" fmla="*/ 642 h 889"/>
                  <a:gd name="T54" fmla="*/ 131 w 764"/>
                  <a:gd name="T55" fmla="*/ 685 h 889"/>
                  <a:gd name="T56" fmla="*/ 113 w 764"/>
                  <a:gd name="T57" fmla="*/ 853 h 889"/>
                  <a:gd name="T58" fmla="*/ 73 w 764"/>
                  <a:gd name="T59" fmla="*/ 889 h 889"/>
                  <a:gd name="T60" fmla="*/ 0 w 764"/>
                  <a:gd name="T61" fmla="*/ 889 h 889"/>
                  <a:gd name="T62" fmla="*/ 0 w 764"/>
                  <a:gd name="T63" fmla="*/ 629 h 889"/>
                  <a:gd name="T64" fmla="*/ 10 w 764"/>
                  <a:gd name="T65" fmla="*/ 634 h 889"/>
                  <a:gd name="T66" fmla="*/ 21 w 764"/>
                  <a:gd name="T67" fmla="*/ 637 h 889"/>
                  <a:gd name="T68" fmla="*/ 32 w 764"/>
                  <a:gd name="T69" fmla="*/ 639 h 889"/>
                  <a:gd name="T70" fmla="*/ 43 w 764"/>
                  <a:gd name="T71" fmla="*/ 640 h 889"/>
                  <a:gd name="T72" fmla="*/ 79 w 764"/>
                  <a:gd name="T73" fmla="*/ 632 h 889"/>
                  <a:gd name="T74" fmla="*/ 109 w 764"/>
                  <a:gd name="T75" fmla="*/ 612 h 889"/>
                  <a:gd name="T76" fmla="*/ 130 w 764"/>
                  <a:gd name="T77" fmla="*/ 582 h 889"/>
                  <a:gd name="T78" fmla="*/ 137 w 764"/>
                  <a:gd name="T79" fmla="*/ 546 h 889"/>
                  <a:gd name="T80" fmla="*/ 130 w 764"/>
                  <a:gd name="T81" fmla="*/ 509 h 889"/>
                  <a:gd name="T82" fmla="*/ 109 w 764"/>
                  <a:gd name="T83" fmla="*/ 479 h 889"/>
                  <a:gd name="T84" fmla="*/ 79 w 764"/>
                  <a:gd name="T85" fmla="*/ 459 h 889"/>
                  <a:gd name="T86" fmla="*/ 43 w 764"/>
                  <a:gd name="T87" fmla="*/ 451 h 889"/>
                  <a:gd name="T88" fmla="*/ 0 w 764"/>
                  <a:gd name="T89" fmla="*/ 462 h 889"/>
                  <a:gd name="T90" fmla="*/ 0 w 764"/>
                  <a:gd name="T91" fmla="*/ 396 h 889"/>
                  <a:gd name="T92" fmla="*/ 258 w 764"/>
                  <a:gd name="T93" fmla="*/ 138 h 889"/>
                  <a:gd name="T94" fmla="*/ 337 w 764"/>
                  <a:gd name="T95" fmla="*/ 138 h 889"/>
                  <a:gd name="T96" fmla="*/ 362 w 764"/>
                  <a:gd name="T97" fmla="*/ 138 h 889"/>
                  <a:gd name="T98" fmla="*/ 357 w 764"/>
                  <a:gd name="T99" fmla="*/ 135 h 889"/>
                  <a:gd name="T100" fmla="*/ 353 w 764"/>
                  <a:gd name="T101" fmla="*/ 130 h 889"/>
                  <a:gd name="T102" fmla="*/ 349 w 764"/>
                  <a:gd name="T103" fmla="*/ 126 h 889"/>
                  <a:gd name="T104" fmla="*/ 345 w 764"/>
                  <a:gd name="T105" fmla="*/ 121 h 889"/>
                  <a:gd name="T106" fmla="*/ 339 w 764"/>
                  <a:gd name="T107" fmla="*/ 111 h 889"/>
                  <a:gd name="T108" fmla="*/ 335 w 764"/>
                  <a:gd name="T109" fmla="*/ 101 h 889"/>
                  <a:gd name="T110" fmla="*/ 332 w 764"/>
                  <a:gd name="T111" fmla="*/ 89 h 889"/>
                  <a:gd name="T112" fmla="*/ 331 w 764"/>
                  <a:gd name="T113" fmla="*/ 77 h 889"/>
                  <a:gd name="T114" fmla="*/ 337 w 764"/>
                  <a:gd name="T115" fmla="*/ 47 h 889"/>
                  <a:gd name="T116" fmla="*/ 354 w 764"/>
                  <a:gd name="T117" fmla="*/ 22 h 889"/>
                  <a:gd name="T118" fmla="*/ 378 w 764"/>
                  <a:gd name="T119" fmla="*/ 6 h 889"/>
                  <a:gd name="T120" fmla="*/ 408 w 764"/>
                  <a:gd name="T121" fmla="*/ 0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64" h="889">
                    <a:moveTo>
                      <a:pt x="408" y="0"/>
                    </a:moveTo>
                    <a:cubicBezTo>
                      <a:pt x="419" y="0"/>
                      <a:pt x="429" y="2"/>
                      <a:pt x="438" y="6"/>
                    </a:cubicBezTo>
                    <a:cubicBezTo>
                      <a:pt x="447" y="10"/>
                      <a:pt x="456" y="15"/>
                      <a:pt x="463" y="22"/>
                    </a:cubicBezTo>
                    <a:cubicBezTo>
                      <a:pt x="470" y="29"/>
                      <a:pt x="475" y="38"/>
                      <a:pt x="479" y="47"/>
                    </a:cubicBezTo>
                    <a:cubicBezTo>
                      <a:pt x="483" y="56"/>
                      <a:pt x="485" y="66"/>
                      <a:pt x="485" y="77"/>
                    </a:cubicBezTo>
                    <a:cubicBezTo>
                      <a:pt x="485" y="81"/>
                      <a:pt x="485" y="85"/>
                      <a:pt x="484" y="89"/>
                    </a:cubicBezTo>
                    <a:cubicBezTo>
                      <a:pt x="484" y="93"/>
                      <a:pt x="483" y="97"/>
                      <a:pt x="481" y="101"/>
                    </a:cubicBezTo>
                    <a:cubicBezTo>
                      <a:pt x="480" y="104"/>
                      <a:pt x="479" y="108"/>
                      <a:pt x="477" y="111"/>
                    </a:cubicBezTo>
                    <a:cubicBezTo>
                      <a:pt x="475" y="115"/>
                      <a:pt x="473" y="118"/>
                      <a:pt x="471" y="121"/>
                    </a:cubicBezTo>
                    <a:cubicBezTo>
                      <a:pt x="466" y="128"/>
                      <a:pt x="461" y="134"/>
                      <a:pt x="454" y="138"/>
                    </a:cubicBezTo>
                    <a:cubicBezTo>
                      <a:pt x="479" y="138"/>
                      <a:pt x="479" y="138"/>
                      <a:pt x="479" y="138"/>
                    </a:cubicBezTo>
                    <a:cubicBezTo>
                      <a:pt x="749" y="138"/>
                      <a:pt x="749" y="138"/>
                      <a:pt x="749" y="138"/>
                    </a:cubicBezTo>
                    <a:cubicBezTo>
                      <a:pt x="759" y="148"/>
                      <a:pt x="764" y="162"/>
                      <a:pt x="762" y="175"/>
                    </a:cubicBezTo>
                    <a:cubicBezTo>
                      <a:pt x="734" y="335"/>
                      <a:pt x="734" y="335"/>
                      <a:pt x="734" y="335"/>
                    </a:cubicBezTo>
                    <a:cubicBezTo>
                      <a:pt x="730" y="354"/>
                      <a:pt x="714" y="368"/>
                      <a:pt x="694" y="368"/>
                    </a:cubicBezTo>
                    <a:cubicBezTo>
                      <a:pt x="692" y="368"/>
                      <a:pt x="692" y="368"/>
                      <a:pt x="692" y="368"/>
                    </a:cubicBezTo>
                    <a:cubicBezTo>
                      <a:pt x="517" y="357"/>
                      <a:pt x="517" y="357"/>
                      <a:pt x="517" y="357"/>
                    </a:cubicBezTo>
                    <a:cubicBezTo>
                      <a:pt x="501" y="393"/>
                      <a:pt x="482" y="428"/>
                      <a:pt x="459" y="460"/>
                    </a:cubicBezTo>
                    <a:cubicBezTo>
                      <a:pt x="555" y="604"/>
                      <a:pt x="555" y="604"/>
                      <a:pt x="555" y="604"/>
                    </a:cubicBezTo>
                    <a:cubicBezTo>
                      <a:pt x="566" y="621"/>
                      <a:pt x="563" y="644"/>
                      <a:pt x="547" y="657"/>
                    </a:cubicBezTo>
                    <a:cubicBezTo>
                      <a:pt x="423" y="761"/>
                      <a:pt x="423" y="761"/>
                      <a:pt x="423" y="761"/>
                    </a:cubicBezTo>
                    <a:cubicBezTo>
                      <a:pt x="421" y="763"/>
                      <a:pt x="419" y="764"/>
                      <a:pt x="417" y="765"/>
                    </a:cubicBezTo>
                    <a:cubicBezTo>
                      <a:pt x="415" y="767"/>
                      <a:pt x="413" y="768"/>
                      <a:pt x="411" y="768"/>
                    </a:cubicBezTo>
                    <a:cubicBezTo>
                      <a:pt x="409" y="769"/>
                      <a:pt x="406" y="770"/>
                      <a:pt x="404" y="770"/>
                    </a:cubicBezTo>
                    <a:cubicBezTo>
                      <a:pt x="402" y="771"/>
                      <a:pt x="400" y="771"/>
                      <a:pt x="397" y="771"/>
                    </a:cubicBezTo>
                    <a:cubicBezTo>
                      <a:pt x="387" y="771"/>
                      <a:pt x="377" y="767"/>
                      <a:pt x="369" y="760"/>
                    </a:cubicBezTo>
                    <a:cubicBezTo>
                      <a:pt x="246" y="642"/>
                      <a:pt x="246" y="642"/>
                      <a:pt x="246" y="642"/>
                    </a:cubicBezTo>
                    <a:cubicBezTo>
                      <a:pt x="210" y="661"/>
                      <a:pt x="171" y="675"/>
                      <a:pt x="131" y="685"/>
                    </a:cubicBezTo>
                    <a:cubicBezTo>
                      <a:pt x="113" y="853"/>
                      <a:pt x="113" y="853"/>
                      <a:pt x="113" y="853"/>
                    </a:cubicBezTo>
                    <a:cubicBezTo>
                      <a:pt x="111" y="874"/>
                      <a:pt x="93" y="889"/>
                      <a:pt x="73" y="889"/>
                    </a:cubicBezTo>
                    <a:cubicBezTo>
                      <a:pt x="0" y="889"/>
                      <a:pt x="0" y="889"/>
                      <a:pt x="0" y="889"/>
                    </a:cubicBezTo>
                    <a:cubicBezTo>
                      <a:pt x="0" y="629"/>
                      <a:pt x="0" y="629"/>
                      <a:pt x="0" y="629"/>
                    </a:cubicBezTo>
                    <a:cubicBezTo>
                      <a:pt x="4" y="631"/>
                      <a:pt x="7" y="632"/>
                      <a:pt x="10" y="634"/>
                    </a:cubicBezTo>
                    <a:cubicBezTo>
                      <a:pt x="14" y="635"/>
                      <a:pt x="17" y="636"/>
                      <a:pt x="21" y="637"/>
                    </a:cubicBezTo>
                    <a:cubicBezTo>
                      <a:pt x="24" y="638"/>
                      <a:pt x="28" y="638"/>
                      <a:pt x="32" y="639"/>
                    </a:cubicBezTo>
                    <a:cubicBezTo>
                      <a:pt x="35" y="639"/>
                      <a:pt x="39" y="640"/>
                      <a:pt x="43" y="640"/>
                    </a:cubicBezTo>
                    <a:cubicBezTo>
                      <a:pt x="56" y="640"/>
                      <a:pt x="68" y="637"/>
                      <a:pt x="79" y="632"/>
                    </a:cubicBezTo>
                    <a:cubicBezTo>
                      <a:pt x="91" y="627"/>
                      <a:pt x="101" y="620"/>
                      <a:pt x="109" y="612"/>
                    </a:cubicBezTo>
                    <a:cubicBezTo>
                      <a:pt x="118" y="603"/>
                      <a:pt x="125" y="593"/>
                      <a:pt x="130" y="582"/>
                    </a:cubicBezTo>
                    <a:cubicBezTo>
                      <a:pt x="134" y="571"/>
                      <a:pt x="137" y="558"/>
                      <a:pt x="137" y="546"/>
                    </a:cubicBezTo>
                    <a:cubicBezTo>
                      <a:pt x="137" y="533"/>
                      <a:pt x="134" y="520"/>
                      <a:pt x="130" y="509"/>
                    </a:cubicBezTo>
                    <a:cubicBezTo>
                      <a:pt x="125" y="498"/>
                      <a:pt x="118" y="487"/>
                      <a:pt x="109" y="479"/>
                    </a:cubicBezTo>
                    <a:cubicBezTo>
                      <a:pt x="101" y="470"/>
                      <a:pt x="91" y="464"/>
                      <a:pt x="79" y="459"/>
                    </a:cubicBezTo>
                    <a:cubicBezTo>
                      <a:pt x="68" y="454"/>
                      <a:pt x="56" y="451"/>
                      <a:pt x="43" y="451"/>
                    </a:cubicBezTo>
                    <a:cubicBezTo>
                      <a:pt x="28" y="451"/>
                      <a:pt x="14" y="455"/>
                      <a:pt x="0" y="462"/>
                    </a:cubicBezTo>
                    <a:cubicBezTo>
                      <a:pt x="0" y="396"/>
                      <a:pt x="0" y="396"/>
                      <a:pt x="0" y="396"/>
                    </a:cubicBezTo>
                    <a:cubicBezTo>
                      <a:pt x="139" y="391"/>
                      <a:pt x="253" y="277"/>
                      <a:pt x="258" y="138"/>
                    </a:cubicBezTo>
                    <a:cubicBezTo>
                      <a:pt x="337" y="138"/>
                      <a:pt x="337" y="138"/>
                      <a:pt x="337" y="138"/>
                    </a:cubicBezTo>
                    <a:cubicBezTo>
                      <a:pt x="362" y="138"/>
                      <a:pt x="362" y="138"/>
                      <a:pt x="362" y="138"/>
                    </a:cubicBezTo>
                    <a:cubicBezTo>
                      <a:pt x="360" y="137"/>
                      <a:pt x="359" y="136"/>
                      <a:pt x="357" y="135"/>
                    </a:cubicBezTo>
                    <a:cubicBezTo>
                      <a:pt x="356" y="133"/>
                      <a:pt x="354" y="132"/>
                      <a:pt x="353" y="130"/>
                    </a:cubicBezTo>
                    <a:cubicBezTo>
                      <a:pt x="352" y="129"/>
                      <a:pt x="350" y="127"/>
                      <a:pt x="349" y="126"/>
                    </a:cubicBezTo>
                    <a:cubicBezTo>
                      <a:pt x="348" y="124"/>
                      <a:pt x="347" y="123"/>
                      <a:pt x="345" y="121"/>
                    </a:cubicBezTo>
                    <a:cubicBezTo>
                      <a:pt x="343" y="118"/>
                      <a:pt x="341" y="115"/>
                      <a:pt x="339" y="111"/>
                    </a:cubicBezTo>
                    <a:cubicBezTo>
                      <a:pt x="338" y="108"/>
                      <a:pt x="336" y="104"/>
                      <a:pt x="335" y="101"/>
                    </a:cubicBezTo>
                    <a:cubicBezTo>
                      <a:pt x="334" y="97"/>
                      <a:pt x="333" y="93"/>
                      <a:pt x="332" y="89"/>
                    </a:cubicBezTo>
                    <a:cubicBezTo>
                      <a:pt x="331" y="85"/>
                      <a:pt x="331" y="81"/>
                      <a:pt x="331" y="77"/>
                    </a:cubicBezTo>
                    <a:cubicBezTo>
                      <a:pt x="331" y="66"/>
                      <a:pt x="333" y="56"/>
                      <a:pt x="337" y="47"/>
                    </a:cubicBezTo>
                    <a:cubicBezTo>
                      <a:pt x="341" y="38"/>
                      <a:pt x="347" y="29"/>
                      <a:pt x="354" y="22"/>
                    </a:cubicBezTo>
                    <a:cubicBezTo>
                      <a:pt x="361" y="15"/>
                      <a:pt x="369" y="10"/>
                      <a:pt x="378" y="6"/>
                    </a:cubicBezTo>
                    <a:cubicBezTo>
                      <a:pt x="387" y="2"/>
                      <a:pt x="398" y="0"/>
                      <a:pt x="408"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3" name="Freeform 11"/>
              <p:cNvSpPr/>
              <p:nvPr/>
            </p:nvSpPr>
            <p:spPr bwMode="auto">
              <a:xfrm>
                <a:off x="4526757" y="1589087"/>
                <a:ext cx="3148013" cy="3684588"/>
              </a:xfrm>
              <a:custGeom>
                <a:avLst/>
                <a:gdLst>
                  <a:gd name="T0" fmla="*/ 0 w 742"/>
                  <a:gd name="T1" fmla="*/ 635 h 868"/>
                  <a:gd name="T2" fmla="*/ 19 w 742"/>
                  <a:gd name="T3" fmla="*/ 639 h 868"/>
                  <a:gd name="T4" fmla="*/ 73 w 742"/>
                  <a:gd name="T5" fmla="*/ 631 h 868"/>
                  <a:gd name="T6" fmla="*/ 129 w 742"/>
                  <a:gd name="T7" fmla="*/ 576 h 868"/>
                  <a:gd name="T8" fmla="*/ 129 w 742"/>
                  <a:gd name="T9" fmla="*/ 494 h 868"/>
                  <a:gd name="T10" fmla="*/ 73 w 742"/>
                  <a:gd name="T11" fmla="*/ 438 h 868"/>
                  <a:gd name="T12" fmla="*/ 0 w 742"/>
                  <a:gd name="T13" fmla="*/ 435 h 868"/>
                  <a:gd name="T14" fmla="*/ 257 w 742"/>
                  <a:gd name="T15" fmla="*/ 138 h 868"/>
                  <a:gd name="T16" fmla="*/ 358 w 742"/>
                  <a:gd name="T17" fmla="*/ 119 h 868"/>
                  <a:gd name="T18" fmla="*/ 350 w 742"/>
                  <a:gd name="T19" fmla="*/ 112 h 868"/>
                  <a:gd name="T20" fmla="*/ 343 w 742"/>
                  <a:gd name="T21" fmla="*/ 104 h 868"/>
                  <a:gd name="T22" fmla="*/ 334 w 742"/>
                  <a:gd name="T23" fmla="*/ 87 h 868"/>
                  <a:gd name="T24" fmla="*/ 331 w 742"/>
                  <a:gd name="T25" fmla="*/ 66 h 868"/>
                  <a:gd name="T26" fmla="*/ 350 w 742"/>
                  <a:gd name="T27" fmla="*/ 19 h 868"/>
                  <a:gd name="T28" fmla="*/ 397 w 742"/>
                  <a:gd name="T29" fmla="*/ 0 h 868"/>
                  <a:gd name="T30" fmla="*/ 444 w 742"/>
                  <a:gd name="T31" fmla="*/ 19 h 868"/>
                  <a:gd name="T32" fmla="*/ 464 w 742"/>
                  <a:gd name="T33" fmla="*/ 66 h 868"/>
                  <a:gd name="T34" fmla="*/ 460 w 742"/>
                  <a:gd name="T35" fmla="*/ 87 h 868"/>
                  <a:gd name="T36" fmla="*/ 451 w 742"/>
                  <a:gd name="T37" fmla="*/ 104 h 868"/>
                  <a:gd name="T38" fmla="*/ 411 w 742"/>
                  <a:gd name="T39" fmla="*/ 138 h 868"/>
                  <a:gd name="T40" fmla="*/ 741 w 742"/>
                  <a:gd name="T41" fmla="*/ 163 h 868"/>
                  <a:gd name="T42" fmla="*/ 683 w 742"/>
                  <a:gd name="T43" fmla="*/ 347 h 868"/>
                  <a:gd name="T44" fmla="*/ 499 w 742"/>
                  <a:gd name="T45" fmla="*/ 335 h 868"/>
                  <a:gd name="T46" fmla="*/ 439 w 742"/>
                  <a:gd name="T47" fmla="*/ 443 h 868"/>
                  <a:gd name="T48" fmla="*/ 535 w 742"/>
                  <a:gd name="T49" fmla="*/ 599 h 868"/>
                  <a:gd name="T50" fmla="*/ 406 w 742"/>
                  <a:gd name="T51" fmla="*/ 743 h 868"/>
                  <a:gd name="T52" fmla="*/ 396 w 742"/>
                  <a:gd name="T53" fmla="*/ 748 h 868"/>
                  <a:gd name="T54" fmla="*/ 386 w 742"/>
                  <a:gd name="T55" fmla="*/ 750 h 868"/>
                  <a:gd name="T56" fmla="*/ 237 w 742"/>
                  <a:gd name="T57" fmla="*/ 619 h 868"/>
                  <a:gd name="T58" fmla="*/ 118 w 742"/>
                  <a:gd name="T59" fmla="*/ 664 h 868"/>
                  <a:gd name="T60" fmla="*/ 91 w 742"/>
                  <a:gd name="T61" fmla="*/ 842 h 868"/>
                  <a:gd name="T62" fmla="*/ 0 w 742"/>
                  <a:gd name="T63" fmla="*/ 868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42" h="868">
                    <a:moveTo>
                      <a:pt x="0" y="868"/>
                    </a:moveTo>
                    <a:cubicBezTo>
                      <a:pt x="0" y="635"/>
                      <a:pt x="0" y="635"/>
                      <a:pt x="0" y="635"/>
                    </a:cubicBezTo>
                    <a:cubicBezTo>
                      <a:pt x="3" y="635"/>
                      <a:pt x="5" y="636"/>
                      <a:pt x="7" y="637"/>
                    </a:cubicBezTo>
                    <a:cubicBezTo>
                      <a:pt x="11" y="638"/>
                      <a:pt x="15" y="638"/>
                      <a:pt x="19" y="639"/>
                    </a:cubicBezTo>
                    <a:cubicBezTo>
                      <a:pt x="24" y="639"/>
                      <a:pt x="28" y="640"/>
                      <a:pt x="32" y="640"/>
                    </a:cubicBezTo>
                    <a:cubicBezTo>
                      <a:pt x="46" y="640"/>
                      <a:pt x="60" y="637"/>
                      <a:pt x="73" y="631"/>
                    </a:cubicBezTo>
                    <a:cubicBezTo>
                      <a:pt x="85" y="626"/>
                      <a:pt x="96" y="619"/>
                      <a:pt x="106" y="609"/>
                    </a:cubicBezTo>
                    <a:cubicBezTo>
                      <a:pt x="116" y="599"/>
                      <a:pt x="123" y="588"/>
                      <a:pt x="129" y="576"/>
                    </a:cubicBezTo>
                    <a:cubicBezTo>
                      <a:pt x="134" y="563"/>
                      <a:pt x="137" y="549"/>
                      <a:pt x="137" y="535"/>
                    </a:cubicBezTo>
                    <a:cubicBezTo>
                      <a:pt x="137" y="521"/>
                      <a:pt x="134" y="507"/>
                      <a:pt x="129" y="494"/>
                    </a:cubicBezTo>
                    <a:cubicBezTo>
                      <a:pt x="123" y="482"/>
                      <a:pt x="116" y="471"/>
                      <a:pt x="106" y="461"/>
                    </a:cubicBezTo>
                    <a:cubicBezTo>
                      <a:pt x="96" y="451"/>
                      <a:pt x="85" y="444"/>
                      <a:pt x="73" y="438"/>
                    </a:cubicBezTo>
                    <a:cubicBezTo>
                      <a:pt x="60" y="433"/>
                      <a:pt x="46" y="430"/>
                      <a:pt x="32" y="430"/>
                    </a:cubicBezTo>
                    <a:cubicBezTo>
                      <a:pt x="21" y="430"/>
                      <a:pt x="10" y="432"/>
                      <a:pt x="0" y="435"/>
                    </a:cubicBezTo>
                    <a:cubicBezTo>
                      <a:pt x="0" y="395"/>
                      <a:pt x="0" y="395"/>
                      <a:pt x="0" y="395"/>
                    </a:cubicBezTo>
                    <a:cubicBezTo>
                      <a:pt x="135" y="386"/>
                      <a:pt x="247" y="273"/>
                      <a:pt x="257" y="138"/>
                    </a:cubicBezTo>
                    <a:cubicBezTo>
                      <a:pt x="383" y="138"/>
                      <a:pt x="383" y="138"/>
                      <a:pt x="383" y="138"/>
                    </a:cubicBezTo>
                    <a:cubicBezTo>
                      <a:pt x="358" y="119"/>
                      <a:pt x="358" y="119"/>
                      <a:pt x="358" y="119"/>
                    </a:cubicBezTo>
                    <a:cubicBezTo>
                      <a:pt x="356" y="118"/>
                      <a:pt x="355" y="117"/>
                      <a:pt x="354" y="116"/>
                    </a:cubicBezTo>
                    <a:cubicBezTo>
                      <a:pt x="352" y="115"/>
                      <a:pt x="351" y="114"/>
                      <a:pt x="350" y="112"/>
                    </a:cubicBezTo>
                    <a:cubicBezTo>
                      <a:pt x="349" y="111"/>
                      <a:pt x="347" y="110"/>
                      <a:pt x="346" y="109"/>
                    </a:cubicBezTo>
                    <a:cubicBezTo>
                      <a:pt x="345" y="107"/>
                      <a:pt x="344" y="106"/>
                      <a:pt x="343" y="104"/>
                    </a:cubicBezTo>
                    <a:cubicBezTo>
                      <a:pt x="341" y="102"/>
                      <a:pt x="340" y="99"/>
                      <a:pt x="338" y="96"/>
                    </a:cubicBezTo>
                    <a:cubicBezTo>
                      <a:pt x="337" y="93"/>
                      <a:pt x="335" y="90"/>
                      <a:pt x="334" y="87"/>
                    </a:cubicBezTo>
                    <a:cubicBezTo>
                      <a:pt x="333" y="83"/>
                      <a:pt x="332" y="80"/>
                      <a:pt x="332" y="77"/>
                    </a:cubicBezTo>
                    <a:cubicBezTo>
                      <a:pt x="331" y="73"/>
                      <a:pt x="331" y="70"/>
                      <a:pt x="331" y="66"/>
                    </a:cubicBezTo>
                    <a:cubicBezTo>
                      <a:pt x="331" y="57"/>
                      <a:pt x="333" y="49"/>
                      <a:pt x="336" y="41"/>
                    </a:cubicBezTo>
                    <a:cubicBezTo>
                      <a:pt x="340" y="33"/>
                      <a:pt x="344" y="26"/>
                      <a:pt x="350" y="19"/>
                    </a:cubicBezTo>
                    <a:cubicBezTo>
                      <a:pt x="357" y="13"/>
                      <a:pt x="364" y="9"/>
                      <a:pt x="371" y="5"/>
                    </a:cubicBezTo>
                    <a:cubicBezTo>
                      <a:pt x="380" y="2"/>
                      <a:pt x="388" y="0"/>
                      <a:pt x="397" y="0"/>
                    </a:cubicBezTo>
                    <a:cubicBezTo>
                      <a:pt x="406" y="0"/>
                      <a:pt x="415" y="2"/>
                      <a:pt x="423" y="5"/>
                    </a:cubicBezTo>
                    <a:cubicBezTo>
                      <a:pt x="431" y="9"/>
                      <a:pt x="438" y="13"/>
                      <a:pt x="444" y="19"/>
                    </a:cubicBezTo>
                    <a:cubicBezTo>
                      <a:pt x="450" y="26"/>
                      <a:pt x="455" y="33"/>
                      <a:pt x="458" y="40"/>
                    </a:cubicBezTo>
                    <a:cubicBezTo>
                      <a:pt x="462" y="49"/>
                      <a:pt x="464" y="57"/>
                      <a:pt x="464" y="66"/>
                    </a:cubicBezTo>
                    <a:cubicBezTo>
                      <a:pt x="464" y="70"/>
                      <a:pt x="463" y="73"/>
                      <a:pt x="463" y="77"/>
                    </a:cubicBezTo>
                    <a:cubicBezTo>
                      <a:pt x="462" y="80"/>
                      <a:pt x="461" y="83"/>
                      <a:pt x="460" y="87"/>
                    </a:cubicBezTo>
                    <a:cubicBezTo>
                      <a:pt x="459" y="90"/>
                      <a:pt x="458" y="93"/>
                      <a:pt x="457" y="96"/>
                    </a:cubicBezTo>
                    <a:cubicBezTo>
                      <a:pt x="455" y="99"/>
                      <a:pt x="453" y="102"/>
                      <a:pt x="451" y="104"/>
                    </a:cubicBezTo>
                    <a:cubicBezTo>
                      <a:pt x="447" y="110"/>
                      <a:pt x="443" y="115"/>
                      <a:pt x="437" y="119"/>
                    </a:cubicBezTo>
                    <a:cubicBezTo>
                      <a:pt x="411" y="138"/>
                      <a:pt x="411" y="138"/>
                      <a:pt x="411" y="138"/>
                    </a:cubicBezTo>
                    <a:cubicBezTo>
                      <a:pt x="734" y="138"/>
                      <a:pt x="734" y="138"/>
                      <a:pt x="734" y="138"/>
                    </a:cubicBezTo>
                    <a:cubicBezTo>
                      <a:pt x="740" y="145"/>
                      <a:pt x="742" y="154"/>
                      <a:pt x="741" y="163"/>
                    </a:cubicBezTo>
                    <a:cubicBezTo>
                      <a:pt x="713" y="322"/>
                      <a:pt x="713" y="322"/>
                      <a:pt x="713" y="322"/>
                    </a:cubicBezTo>
                    <a:cubicBezTo>
                      <a:pt x="710" y="336"/>
                      <a:pt x="697" y="347"/>
                      <a:pt x="683" y="347"/>
                    </a:cubicBezTo>
                    <a:cubicBezTo>
                      <a:pt x="681" y="347"/>
                      <a:pt x="681" y="347"/>
                      <a:pt x="681" y="347"/>
                    </a:cubicBezTo>
                    <a:cubicBezTo>
                      <a:pt x="499" y="335"/>
                      <a:pt x="499" y="335"/>
                      <a:pt x="499" y="335"/>
                    </a:cubicBezTo>
                    <a:cubicBezTo>
                      <a:pt x="496" y="342"/>
                      <a:pt x="496" y="342"/>
                      <a:pt x="496" y="342"/>
                    </a:cubicBezTo>
                    <a:cubicBezTo>
                      <a:pt x="481" y="378"/>
                      <a:pt x="462" y="412"/>
                      <a:pt x="439" y="443"/>
                    </a:cubicBezTo>
                    <a:cubicBezTo>
                      <a:pt x="435" y="449"/>
                      <a:pt x="435" y="449"/>
                      <a:pt x="435" y="449"/>
                    </a:cubicBezTo>
                    <a:cubicBezTo>
                      <a:pt x="535" y="599"/>
                      <a:pt x="535" y="599"/>
                      <a:pt x="535" y="599"/>
                    </a:cubicBezTo>
                    <a:cubicBezTo>
                      <a:pt x="543" y="612"/>
                      <a:pt x="541" y="629"/>
                      <a:pt x="529" y="639"/>
                    </a:cubicBezTo>
                    <a:cubicBezTo>
                      <a:pt x="406" y="743"/>
                      <a:pt x="406" y="743"/>
                      <a:pt x="406" y="743"/>
                    </a:cubicBezTo>
                    <a:cubicBezTo>
                      <a:pt x="404" y="744"/>
                      <a:pt x="403" y="745"/>
                      <a:pt x="401" y="746"/>
                    </a:cubicBezTo>
                    <a:cubicBezTo>
                      <a:pt x="400" y="746"/>
                      <a:pt x="398" y="747"/>
                      <a:pt x="396" y="748"/>
                    </a:cubicBezTo>
                    <a:cubicBezTo>
                      <a:pt x="395" y="748"/>
                      <a:pt x="393" y="749"/>
                      <a:pt x="391" y="749"/>
                    </a:cubicBezTo>
                    <a:cubicBezTo>
                      <a:pt x="390" y="749"/>
                      <a:pt x="388" y="750"/>
                      <a:pt x="386" y="750"/>
                    </a:cubicBezTo>
                    <a:cubicBezTo>
                      <a:pt x="379" y="750"/>
                      <a:pt x="371" y="747"/>
                      <a:pt x="366" y="741"/>
                    </a:cubicBezTo>
                    <a:cubicBezTo>
                      <a:pt x="237" y="619"/>
                      <a:pt x="237" y="619"/>
                      <a:pt x="237" y="619"/>
                    </a:cubicBezTo>
                    <a:cubicBezTo>
                      <a:pt x="231" y="622"/>
                      <a:pt x="231" y="622"/>
                      <a:pt x="231" y="622"/>
                    </a:cubicBezTo>
                    <a:cubicBezTo>
                      <a:pt x="195" y="640"/>
                      <a:pt x="157" y="654"/>
                      <a:pt x="118" y="664"/>
                    </a:cubicBezTo>
                    <a:cubicBezTo>
                      <a:pt x="111" y="666"/>
                      <a:pt x="111" y="666"/>
                      <a:pt x="111" y="666"/>
                    </a:cubicBezTo>
                    <a:cubicBezTo>
                      <a:pt x="91" y="842"/>
                      <a:pt x="91" y="842"/>
                      <a:pt x="91" y="842"/>
                    </a:cubicBezTo>
                    <a:cubicBezTo>
                      <a:pt x="90" y="856"/>
                      <a:pt x="77" y="868"/>
                      <a:pt x="62" y="868"/>
                    </a:cubicBezTo>
                    <a:lnTo>
                      <a:pt x="0" y="868"/>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9" name="Freeform 27"/>
              <p:cNvSpPr/>
              <p:nvPr/>
            </p:nvSpPr>
            <p:spPr bwMode="auto">
              <a:xfrm>
                <a:off x="1148359" y="2128043"/>
                <a:ext cx="3822700" cy="3190875"/>
              </a:xfrm>
              <a:custGeom>
                <a:avLst/>
                <a:gdLst>
                  <a:gd name="T0" fmla="*/ 507 w 900"/>
                  <a:gd name="T1" fmla="*/ 0 h 751"/>
                  <a:gd name="T2" fmla="*/ 764 w 900"/>
                  <a:gd name="T3" fmla="*/ 257 h 751"/>
                  <a:gd name="T4" fmla="*/ 764 w 900"/>
                  <a:gd name="T5" fmla="*/ 334 h 751"/>
                  <a:gd name="T6" fmla="*/ 764 w 900"/>
                  <a:gd name="T7" fmla="*/ 358 h 751"/>
                  <a:gd name="T8" fmla="*/ 768 w 900"/>
                  <a:gd name="T9" fmla="*/ 354 h 751"/>
                  <a:gd name="T10" fmla="*/ 772 w 900"/>
                  <a:gd name="T11" fmla="*/ 350 h 751"/>
                  <a:gd name="T12" fmla="*/ 776 w 900"/>
                  <a:gd name="T13" fmla="*/ 346 h 751"/>
                  <a:gd name="T14" fmla="*/ 781 w 900"/>
                  <a:gd name="T15" fmla="*/ 343 h 751"/>
                  <a:gd name="T16" fmla="*/ 791 w 900"/>
                  <a:gd name="T17" fmla="*/ 337 h 751"/>
                  <a:gd name="T18" fmla="*/ 801 w 900"/>
                  <a:gd name="T19" fmla="*/ 333 h 751"/>
                  <a:gd name="T20" fmla="*/ 812 w 900"/>
                  <a:gd name="T21" fmla="*/ 331 h 751"/>
                  <a:gd name="T22" fmla="*/ 823 w 900"/>
                  <a:gd name="T23" fmla="*/ 330 h 751"/>
                  <a:gd name="T24" fmla="*/ 853 w 900"/>
                  <a:gd name="T25" fmla="*/ 336 h 751"/>
                  <a:gd name="T26" fmla="*/ 878 w 900"/>
                  <a:gd name="T27" fmla="*/ 353 h 751"/>
                  <a:gd name="T28" fmla="*/ 894 w 900"/>
                  <a:gd name="T29" fmla="*/ 377 h 751"/>
                  <a:gd name="T30" fmla="*/ 900 w 900"/>
                  <a:gd name="T31" fmla="*/ 407 h 751"/>
                  <a:gd name="T32" fmla="*/ 894 w 900"/>
                  <a:gd name="T33" fmla="*/ 437 h 751"/>
                  <a:gd name="T34" fmla="*/ 878 w 900"/>
                  <a:gd name="T35" fmla="*/ 461 h 751"/>
                  <a:gd name="T36" fmla="*/ 853 w 900"/>
                  <a:gd name="T37" fmla="*/ 478 h 751"/>
                  <a:gd name="T38" fmla="*/ 823 w 900"/>
                  <a:gd name="T39" fmla="*/ 484 h 751"/>
                  <a:gd name="T40" fmla="*/ 812 w 900"/>
                  <a:gd name="T41" fmla="*/ 483 h 751"/>
                  <a:gd name="T42" fmla="*/ 801 w 900"/>
                  <a:gd name="T43" fmla="*/ 481 h 751"/>
                  <a:gd name="T44" fmla="*/ 791 w 900"/>
                  <a:gd name="T45" fmla="*/ 477 h 751"/>
                  <a:gd name="T46" fmla="*/ 781 w 900"/>
                  <a:gd name="T47" fmla="*/ 471 h 751"/>
                  <a:gd name="T48" fmla="*/ 764 w 900"/>
                  <a:gd name="T49" fmla="*/ 456 h 751"/>
                  <a:gd name="T50" fmla="*/ 764 w 900"/>
                  <a:gd name="T51" fmla="*/ 480 h 751"/>
                  <a:gd name="T52" fmla="*/ 764 w 900"/>
                  <a:gd name="T53" fmla="*/ 751 h 751"/>
                  <a:gd name="T54" fmla="*/ 692 w 900"/>
                  <a:gd name="T55" fmla="*/ 751 h 751"/>
                  <a:gd name="T56" fmla="*/ 651 w 900"/>
                  <a:gd name="T57" fmla="*/ 715 h 751"/>
                  <a:gd name="T58" fmla="*/ 633 w 900"/>
                  <a:gd name="T59" fmla="*/ 546 h 751"/>
                  <a:gd name="T60" fmla="*/ 518 w 900"/>
                  <a:gd name="T61" fmla="*/ 504 h 751"/>
                  <a:gd name="T62" fmla="*/ 395 w 900"/>
                  <a:gd name="T63" fmla="*/ 621 h 751"/>
                  <a:gd name="T64" fmla="*/ 389 w 900"/>
                  <a:gd name="T65" fmla="*/ 626 h 751"/>
                  <a:gd name="T66" fmla="*/ 382 w 900"/>
                  <a:gd name="T67" fmla="*/ 630 h 751"/>
                  <a:gd name="T68" fmla="*/ 374 w 900"/>
                  <a:gd name="T69" fmla="*/ 632 h 751"/>
                  <a:gd name="T70" fmla="*/ 367 w 900"/>
                  <a:gd name="T71" fmla="*/ 632 h 751"/>
                  <a:gd name="T72" fmla="*/ 341 w 900"/>
                  <a:gd name="T73" fmla="*/ 623 h 751"/>
                  <a:gd name="T74" fmla="*/ 217 w 900"/>
                  <a:gd name="T75" fmla="*/ 519 h 751"/>
                  <a:gd name="T76" fmla="*/ 209 w 900"/>
                  <a:gd name="T77" fmla="*/ 466 h 751"/>
                  <a:gd name="T78" fmla="*/ 305 w 900"/>
                  <a:gd name="T79" fmla="*/ 322 h 751"/>
                  <a:gd name="T80" fmla="*/ 247 w 900"/>
                  <a:gd name="T81" fmla="*/ 218 h 751"/>
                  <a:gd name="T82" fmla="*/ 73 w 900"/>
                  <a:gd name="T83" fmla="*/ 229 h 751"/>
                  <a:gd name="T84" fmla="*/ 70 w 900"/>
                  <a:gd name="T85" fmla="*/ 230 h 751"/>
                  <a:gd name="T86" fmla="*/ 30 w 900"/>
                  <a:gd name="T87" fmla="*/ 196 h 751"/>
                  <a:gd name="T88" fmla="*/ 2 w 900"/>
                  <a:gd name="T89" fmla="*/ 37 h 751"/>
                  <a:gd name="T90" fmla="*/ 15 w 900"/>
                  <a:gd name="T91" fmla="*/ 0 h 751"/>
                  <a:gd name="T92" fmla="*/ 271 w 900"/>
                  <a:gd name="T93" fmla="*/ 0 h 751"/>
                  <a:gd name="T94" fmla="*/ 266 w 900"/>
                  <a:gd name="T95" fmla="*/ 10 h 751"/>
                  <a:gd name="T96" fmla="*/ 263 w 900"/>
                  <a:gd name="T97" fmla="*/ 20 h 751"/>
                  <a:gd name="T98" fmla="*/ 261 w 900"/>
                  <a:gd name="T99" fmla="*/ 31 h 751"/>
                  <a:gd name="T100" fmla="*/ 261 w 900"/>
                  <a:gd name="T101" fmla="*/ 42 h 751"/>
                  <a:gd name="T102" fmla="*/ 268 w 900"/>
                  <a:gd name="T103" fmla="*/ 78 h 751"/>
                  <a:gd name="T104" fmla="*/ 288 w 900"/>
                  <a:gd name="T105" fmla="*/ 108 h 751"/>
                  <a:gd name="T106" fmla="*/ 318 w 900"/>
                  <a:gd name="T107" fmla="*/ 128 h 751"/>
                  <a:gd name="T108" fmla="*/ 355 w 900"/>
                  <a:gd name="T109" fmla="*/ 136 h 751"/>
                  <a:gd name="T110" fmla="*/ 391 w 900"/>
                  <a:gd name="T111" fmla="*/ 128 h 751"/>
                  <a:gd name="T112" fmla="*/ 421 w 900"/>
                  <a:gd name="T113" fmla="*/ 108 h 751"/>
                  <a:gd name="T114" fmla="*/ 441 w 900"/>
                  <a:gd name="T115" fmla="*/ 78 h 751"/>
                  <a:gd name="T116" fmla="*/ 449 w 900"/>
                  <a:gd name="T117" fmla="*/ 42 h 751"/>
                  <a:gd name="T118" fmla="*/ 439 w 900"/>
                  <a:gd name="T119" fmla="*/ 0 h 751"/>
                  <a:gd name="T120" fmla="*/ 507 w 900"/>
                  <a:gd name="T121" fmla="*/ 0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0" h="751">
                    <a:moveTo>
                      <a:pt x="507" y="0"/>
                    </a:moveTo>
                    <a:cubicBezTo>
                      <a:pt x="511" y="138"/>
                      <a:pt x="626" y="253"/>
                      <a:pt x="764" y="257"/>
                    </a:cubicBezTo>
                    <a:cubicBezTo>
                      <a:pt x="764" y="334"/>
                      <a:pt x="764" y="334"/>
                      <a:pt x="764" y="334"/>
                    </a:cubicBezTo>
                    <a:cubicBezTo>
                      <a:pt x="764" y="358"/>
                      <a:pt x="764" y="358"/>
                      <a:pt x="764" y="358"/>
                    </a:cubicBezTo>
                    <a:cubicBezTo>
                      <a:pt x="765" y="357"/>
                      <a:pt x="766" y="355"/>
                      <a:pt x="768" y="354"/>
                    </a:cubicBezTo>
                    <a:cubicBezTo>
                      <a:pt x="769" y="353"/>
                      <a:pt x="770" y="351"/>
                      <a:pt x="772" y="350"/>
                    </a:cubicBezTo>
                    <a:cubicBezTo>
                      <a:pt x="773" y="349"/>
                      <a:pt x="775" y="347"/>
                      <a:pt x="776" y="346"/>
                    </a:cubicBezTo>
                    <a:cubicBezTo>
                      <a:pt x="778" y="345"/>
                      <a:pt x="779" y="344"/>
                      <a:pt x="781" y="343"/>
                    </a:cubicBezTo>
                    <a:cubicBezTo>
                      <a:pt x="784" y="341"/>
                      <a:pt x="787" y="339"/>
                      <a:pt x="791" y="337"/>
                    </a:cubicBezTo>
                    <a:cubicBezTo>
                      <a:pt x="794" y="336"/>
                      <a:pt x="797" y="335"/>
                      <a:pt x="801" y="333"/>
                    </a:cubicBezTo>
                    <a:cubicBezTo>
                      <a:pt x="804" y="332"/>
                      <a:pt x="808" y="331"/>
                      <a:pt x="812" y="331"/>
                    </a:cubicBezTo>
                    <a:cubicBezTo>
                      <a:pt x="816" y="330"/>
                      <a:pt x="820" y="330"/>
                      <a:pt x="823" y="330"/>
                    </a:cubicBezTo>
                    <a:cubicBezTo>
                      <a:pt x="834" y="330"/>
                      <a:pt x="844" y="332"/>
                      <a:pt x="853" y="336"/>
                    </a:cubicBezTo>
                    <a:cubicBezTo>
                      <a:pt x="863" y="340"/>
                      <a:pt x="871" y="346"/>
                      <a:pt x="878" y="353"/>
                    </a:cubicBezTo>
                    <a:cubicBezTo>
                      <a:pt x="885" y="360"/>
                      <a:pt x="891" y="368"/>
                      <a:pt x="894" y="377"/>
                    </a:cubicBezTo>
                    <a:cubicBezTo>
                      <a:pt x="898" y="386"/>
                      <a:pt x="900" y="396"/>
                      <a:pt x="900" y="407"/>
                    </a:cubicBezTo>
                    <a:cubicBezTo>
                      <a:pt x="900" y="418"/>
                      <a:pt x="898" y="428"/>
                      <a:pt x="894" y="437"/>
                    </a:cubicBezTo>
                    <a:cubicBezTo>
                      <a:pt x="891" y="446"/>
                      <a:pt x="885" y="455"/>
                      <a:pt x="878" y="461"/>
                    </a:cubicBezTo>
                    <a:cubicBezTo>
                      <a:pt x="871" y="468"/>
                      <a:pt x="863" y="474"/>
                      <a:pt x="853" y="478"/>
                    </a:cubicBezTo>
                    <a:cubicBezTo>
                      <a:pt x="844" y="482"/>
                      <a:pt x="834" y="484"/>
                      <a:pt x="823" y="484"/>
                    </a:cubicBezTo>
                    <a:cubicBezTo>
                      <a:pt x="820" y="484"/>
                      <a:pt x="816" y="484"/>
                      <a:pt x="812" y="483"/>
                    </a:cubicBezTo>
                    <a:cubicBezTo>
                      <a:pt x="808" y="483"/>
                      <a:pt x="804" y="482"/>
                      <a:pt x="801" y="481"/>
                    </a:cubicBezTo>
                    <a:cubicBezTo>
                      <a:pt x="797" y="480"/>
                      <a:pt x="794" y="478"/>
                      <a:pt x="791" y="477"/>
                    </a:cubicBezTo>
                    <a:cubicBezTo>
                      <a:pt x="787" y="475"/>
                      <a:pt x="784" y="473"/>
                      <a:pt x="781" y="471"/>
                    </a:cubicBezTo>
                    <a:cubicBezTo>
                      <a:pt x="775" y="467"/>
                      <a:pt x="769" y="462"/>
                      <a:pt x="764" y="456"/>
                    </a:cubicBezTo>
                    <a:cubicBezTo>
                      <a:pt x="764" y="480"/>
                      <a:pt x="764" y="480"/>
                      <a:pt x="764" y="480"/>
                    </a:cubicBezTo>
                    <a:cubicBezTo>
                      <a:pt x="764" y="751"/>
                      <a:pt x="764" y="751"/>
                      <a:pt x="764" y="751"/>
                    </a:cubicBezTo>
                    <a:cubicBezTo>
                      <a:pt x="692" y="751"/>
                      <a:pt x="692" y="751"/>
                      <a:pt x="692" y="751"/>
                    </a:cubicBezTo>
                    <a:cubicBezTo>
                      <a:pt x="671" y="751"/>
                      <a:pt x="654" y="735"/>
                      <a:pt x="651" y="715"/>
                    </a:cubicBezTo>
                    <a:cubicBezTo>
                      <a:pt x="633" y="546"/>
                      <a:pt x="633" y="546"/>
                      <a:pt x="633" y="546"/>
                    </a:cubicBezTo>
                    <a:cubicBezTo>
                      <a:pt x="593" y="536"/>
                      <a:pt x="554" y="522"/>
                      <a:pt x="518" y="504"/>
                    </a:cubicBezTo>
                    <a:cubicBezTo>
                      <a:pt x="395" y="621"/>
                      <a:pt x="395" y="621"/>
                      <a:pt x="395" y="621"/>
                    </a:cubicBezTo>
                    <a:cubicBezTo>
                      <a:pt x="393" y="623"/>
                      <a:pt x="391" y="625"/>
                      <a:pt x="389" y="626"/>
                    </a:cubicBezTo>
                    <a:cubicBezTo>
                      <a:pt x="386" y="627"/>
                      <a:pt x="384" y="629"/>
                      <a:pt x="382" y="630"/>
                    </a:cubicBezTo>
                    <a:cubicBezTo>
                      <a:pt x="379" y="630"/>
                      <a:pt x="377" y="631"/>
                      <a:pt x="374" y="632"/>
                    </a:cubicBezTo>
                    <a:cubicBezTo>
                      <a:pt x="372" y="632"/>
                      <a:pt x="369" y="632"/>
                      <a:pt x="367" y="632"/>
                    </a:cubicBezTo>
                    <a:cubicBezTo>
                      <a:pt x="357" y="632"/>
                      <a:pt x="348" y="629"/>
                      <a:pt x="341" y="623"/>
                    </a:cubicBezTo>
                    <a:cubicBezTo>
                      <a:pt x="217" y="519"/>
                      <a:pt x="217" y="519"/>
                      <a:pt x="217" y="519"/>
                    </a:cubicBezTo>
                    <a:cubicBezTo>
                      <a:pt x="202" y="506"/>
                      <a:pt x="198" y="482"/>
                      <a:pt x="209" y="466"/>
                    </a:cubicBezTo>
                    <a:cubicBezTo>
                      <a:pt x="305" y="322"/>
                      <a:pt x="305" y="322"/>
                      <a:pt x="305" y="322"/>
                    </a:cubicBezTo>
                    <a:cubicBezTo>
                      <a:pt x="282" y="289"/>
                      <a:pt x="263" y="255"/>
                      <a:pt x="247" y="218"/>
                    </a:cubicBezTo>
                    <a:cubicBezTo>
                      <a:pt x="73" y="229"/>
                      <a:pt x="73" y="229"/>
                      <a:pt x="73" y="229"/>
                    </a:cubicBezTo>
                    <a:cubicBezTo>
                      <a:pt x="70" y="230"/>
                      <a:pt x="70" y="230"/>
                      <a:pt x="70" y="230"/>
                    </a:cubicBezTo>
                    <a:cubicBezTo>
                      <a:pt x="51" y="230"/>
                      <a:pt x="34" y="215"/>
                      <a:pt x="30" y="196"/>
                    </a:cubicBezTo>
                    <a:cubicBezTo>
                      <a:pt x="2" y="37"/>
                      <a:pt x="2" y="37"/>
                      <a:pt x="2" y="37"/>
                    </a:cubicBezTo>
                    <a:cubicBezTo>
                      <a:pt x="0" y="23"/>
                      <a:pt x="5" y="9"/>
                      <a:pt x="15" y="0"/>
                    </a:cubicBezTo>
                    <a:cubicBezTo>
                      <a:pt x="271" y="0"/>
                      <a:pt x="271" y="0"/>
                      <a:pt x="271" y="0"/>
                    </a:cubicBezTo>
                    <a:cubicBezTo>
                      <a:pt x="269" y="3"/>
                      <a:pt x="268" y="6"/>
                      <a:pt x="266" y="10"/>
                    </a:cubicBezTo>
                    <a:cubicBezTo>
                      <a:pt x="265" y="13"/>
                      <a:pt x="264" y="16"/>
                      <a:pt x="263" y="20"/>
                    </a:cubicBezTo>
                    <a:cubicBezTo>
                      <a:pt x="263" y="23"/>
                      <a:pt x="262" y="27"/>
                      <a:pt x="261" y="31"/>
                    </a:cubicBezTo>
                    <a:cubicBezTo>
                      <a:pt x="261" y="34"/>
                      <a:pt x="261" y="38"/>
                      <a:pt x="261" y="42"/>
                    </a:cubicBezTo>
                    <a:cubicBezTo>
                      <a:pt x="261" y="55"/>
                      <a:pt x="263" y="67"/>
                      <a:pt x="268" y="78"/>
                    </a:cubicBezTo>
                    <a:cubicBezTo>
                      <a:pt x="273" y="90"/>
                      <a:pt x="280" y="100"/>
                      <a:pt x="288" y="108"/>
                    </a:cubicBezTo>
                    <a:cubicBezTo>
                      <a:pt x="297" y="117"/>
                      <a:pt x="307" y="124"/>
                      <a:pt x="318" y="128"/>
                    </a:cubicBezTo>
                    <a:cubicBezTo>
                      <a:pt x="330" y="133"/>
                      <a:pt x="342" y="136"/>
                      <a:pt x="355" y="136"/>
                    </a:cubicBezTo>
                    <a:cubicBezTo>
                      <a:pt x="368" y="136"/>
                      <a:pt x="380" y="133"/>
                      <a:pt x="391" y="128"/>
                    </a:cubicBezTo>
                    <a:cubicBezTo>
                      <a:pt x="403" y="124"/>
                      <a:pt x="413" y="117"/>
                      <a:pt x="421" y="108"/>
                    </a:cubicBezTo>
                    <a:cubicBezTo>
                      <a:pt x="430" y="100"/>
                      <a:pt x="437" y="90"/>
                      <a:pt x="441" y="78"/>
                    </a:cubicBezTo>
                    <a:cubicBezTo>
                      <a:pt x="446" y="67"/>
                      <a:pt x="449" y="55"/>
                      <a:pt x="449" y="42"/>
                    </a:cubicBezTo>
                    <a:cubicBezTo>
                      <a:pt x="449" y="27"/>
                      <a:pt x="445" y="13"/>
                      <a:pt x="439" y="0"/>
                    </a:cubicBezTo>
                    <a:lnTo>
                      <a:pt x="507" y="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0" name="Freeform 28"/>
              <p:cNvSpPr/>
              <p:nvPr/>
            </p:nvSpPr>
            <p:spPr bwMode="auto">
              <a:xfrm>
                <a:off x="1195984" y="2174080"/>
                <a:ext cx="3732213" cy="3098800"/>
              </a:xfrm>
              <a:custGeom>
                <a:avLst/>
                <a:gdLst>
                  <a:gd name="T0" fmla="*/ 651 w 879"/>
                  <a:gd name="T1" fmla="*/ 703 h 729"/>
                  <a:gd name="T2" fmla="*/ 624 w 879"/>
                  <a:gd name="T3" fmla="*/ 525 h 729"/>
                  <a:gd name="T4" fmla="*/ 505 w 879"/>
                  <a:gd name="T5" fmla="*/ 480 h 729"/>
                  <a:gd name="T6" fmla="*/ 372 w 879"/>
                  <a:gd name="T7" fmla="*/ 606 h 729"/>
                  <a:gd name="T8" fmla="*/ 361 w 879"/>
                  <a:gd name="T9" fmla="*/ 610 h 729"/>
                  <a:gd name="T10" fmla="*/ 337 w 879"/>
                  <a:gd name="T11" fmla="*/ 604 h 729"/>
                  <a:gd name="T12" fmla="*/ 207 w 879"/>
                  <a:gd name="T13" fmla="*/ 461 h 729"/>
                  <a:gd name="T14" fmla="*/ 303 w 879"/>
                  <a:gd name="T15" fmla="*/ 305 h 729"/>
                  <a:gd name="T16" fmla="*/ 243 w 879"/>
                  <a:gd name="T17" fmla="*/ 196 h 729"/>
                  <a:gd name="T18" fmla="*/ 59 w 879"/>
                  <a:gd name="T19" fmla="*/ 208 h 729"/>
                  <a:gd name="T20" fmla="*/ 2 w 879"/>
                  <a:gd name="T21" fmla="*/ 24 h 729"/>
                  <a:gd name="T22" fmla="*/ 244 w 879"/>
                  <a:gd name="T23" fmla="*/ 0 h 729"/>
                  <a:gd name="T24" fmla="*/ 240 w 879"/>
                  <a:gd name="T25" fmla="*/ 18 h 729"/>
                  <a:gd name="T26" fmla="*/ 247 w 879"/>
                  <a:gd name="T27" fmla="*/ 71 h 729"/>
                  <a:gd name="T28" fmla="*/ 303 w 879"/>
                  <a:gd name="T29" fmla="*/ 127 h 729"/>
                  <a:gd name="T30" fmla="*/ 385 w 879"/>
                  <a:gd name="T31" fmla="*/ 127 h 729"/>
                  <a:gd name="T32" fmla="*/ 440 w 879"/>
                  <a:gd name="T33" fmla="*/ 71 h 729"/>
                  <a:gd name="T34" fmla="*/ 444 w 879"/>
                  <a:gd name="T35" fmla="*/ 0 h 729"/>
                  <a:gd name="T36" fmla="*/ 742 w 879"/>
                  <a:gd name="T37" fmla="*/ 256 h 729"/>
                  <a:gd name="T38" fmla="*/ 761 w 879"/>
                  <a:gd name="T39" fmla="*/ 354 h 729"/>
                  <a:gd name="T40" fmla="*/ 768 w 879"/>
                  <a:gd name="T41" fmla="*/ 347 h 729"/>
                  <a:gd name="T42" fmla="*/ 776 w 879"/>
                  <a:gd name="T43" fmla="*/ 341 h 729"/>
                  <a:gd name="T44" fmla="*/ 793 w 879"/>
                  <a:gd name="T45" fmla="*/ 333 h 729"/>
                  <a:gd name="T46" fmla="*/ 812 w 879"/>
                  <a:gd name="T47" fmla="*/ 330 h 729"/>
                  <a:gd name="T48" fmla="*/ 859 w 879"/>
                  <a:gd name="T49" fmla="*/ 349 h 729"/>
                  <a:gd name="T50" fmla="*/ 879 w 879"/>
                  <a:gd name="T51" fmla="*/ 396 h 729"/>
                  <a:gd name="T52" fmla="*/ 859 w 879"/>
                  <a:gd name="T53" fmla="*/ 443 h 729"/>
                  <a:gd name="T54" fmla="*/ 812 w 879"/>
                  <a:gd name="T55" fmla="*/ 462 h 729"/>
                  <a:gd name="T56" fmla="*/ 793 w 879"/>
                  <a:gd name="T57" fmla="*/ 459 h 729"/>
                  <a:gd name="T58" fmla="*/ 776 w 879"/>
                  <a:gd name="T59" fmla="*/ 451 h 729"/>
                  <a:gd name="T60" fmla="*/ 742 w 879"/>
                  <a:gd name="T61" fmla="*/ 415 h 729"/>
                  <a:gd name="T62" fmla="*/ 681 w 879"/>
                  <a:gd name="T63" fmla="*/ 729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79" h="729">
                    <a:moveTo>
                      <a:pt x="681" y="729"/>
                    </a:moveTo>
                    <a:cubicBezTo>
                      <a:pt x="666" y="729"/>
                      <a:pt x="653" y="718"/>
                      <a:pt x="651" y="703"/>
                    </a:cubicBezTo>
                    <a:cubicBezTo>
                      <a:pt x="631" y="527"/>
                      <a:pt x="631" y="527"/>
                      <a:pt x="631" y="527"/>
                    </a:cubicBezTo>
                    <a:cubicBezTo>
                      <a:pt x="624" y="525"/>
                      <a:pt x="624" y="525"/>
                      <a:pt x="624" y="525"/>
                    </a:cubicBezTo>
                    <a:cubicBezTo>
                      <a:pt x="586" y="515"/>
                      <a:pt x="548" y="501"/>
                      <a:pt x="512" y="483"/>
                    </a:cubicBezTo>
                    <a:cubicBezTo>
                      <a:pt x="505" y="480"/>
                      <a:pt x="505" y="480"/>
                      <a:pt x="505" y="480"/>
                    </a:cubicBezTo>
                    <a:cubicBezTo>
                      <a:pt x="377" y="602"/>
                      <a:pt x="377" y="602"/>
                      <a:pt x="377" y="602"/>
                    </a:cubicBezTo>
                    <a:cubicBezTo>
                      <a:pt x="375" y="604"/>
                      <a:pt x="374" y="605"/>
                      <a:pt x="372" y="606"/>
                    </a:cubicBezTo>
                    <a:cubicBezTo>
                      <a:pt x="370" y="607"/>
                      <a:pt x="369" y="608"/>
                      <a:pt x="367" y="609"/>
                    </a:cubicBezTo>
                    <a:cubicBezTo>
                      <a:pt x="365" y="609"/>
                      <a:pt x="363" y="610"/>
                      <a:pt x="361" y="610"/>
                    </a:cubicBezTo>
                    <a:cubicBezTo>
                      <a:pt x="360" y="610"/>
                      <a:pt x="358" y="611"/>
                      <a:pt x="356" y="611"/>
                    </a:cubicBezTo>
                    <a:cubicBezTo>
                      <a:pt x="349" y="611"/>
                      <a:pt x="342" y="608"/>
                      <a:pt x="337" y="604"/>
                    </a:cubicBezTo>
                    <a:cubicBezTo>
                      <a:pt x="213" y="500"/>
                      <a:pt x="213" y="500"/>
                      <a:pt x="213" y="500"/>
                    </a:cubicBezTo>
                    <a:cubicBezTo>
                      <a:pt x="202" y="490"/>
                      <a:pt x="199" y="473"/>
                      <a:pt x="207" y="461"/>
                    </a:cubicBezTo>
                    <a:cubicBezTo>
                      <a:pt x="307" y="311"/>
                      <a:pt x="307" y="311"/>
                      <a:pt x="307" y="311"/>
                    </a:cubicBezTo>
                    <a:cubicBezTo>
                      <a:pt x="303" y="305"/>
                      <a:pt x="303" y="305"/>
                      <a:pt x="303" y="305"/>
                    </a:cubicBezTo>
                    <a:cubicBezTo>
                      <a:pt x="281" y="273"/>
                      <a:pt x="261" y="239"/>
                      <a:pt x="246" y="203"/>
                    </a:cubicBezTo>
                    <a:cubicBezTo>
                      <a:pt x="243" y="196"/>
                      <a:pt x="243" y="196"/>
                      <a:pt x="243" y="196"/>
                    </a:cubicBezTo>
                    <a:cubicBezTo>
                      <a:pt x="61" y="208"/>
                      <a:pt x="61" y="208"/>
                      <a:pt x="61" y="208"/>
                    </a:cubicBezTo>
                    <a:cubicBezTo>
                      <a:pt x="59" y="208"/>
                      <a:pt x="59" y="208"/>
                      <a:pt x="59" y="208"/>
                    </a:cubicBezTo>
                    <a:cubicBezTo>
                      <a:pt x="45" y="208"/>
                      <a:pt x="32" y="197"/>
                      <a:pt x="30" y="183"/>
                    </a:cubicBezTo>
                    <a:cubicBezTo>
                      <a:pt x="2" y="24"/>
                      <a:pt x="2" y="24"/>
                      <a:pt x="2" y="24"/>
                    </a:cubicBezTo>
                    <a:cubicBezTo>
                      <a:pt x="0" y="15"/>
                      <a:pt x="3" y="6"/>
                      <a:pt x="9" y="0"/>
                    </a:cubicBezTo>
                    <a:cubicBezTo>
                      <a:pt x="244" y="0"/>
                      <a:pt x="244" y="0"/>
                      <a:pt x="244" y="0"/>
                    </a:cubicBezTo>
                    <a:cubicBezTo>
                      <a:pt x="243" y="2"/>
                      <a:pt x="243" y="4"/>
                      <a:pt x="242" y="6"/>
                    </a:cubicBezTo>
                    <a:cubicBezTo>
                      <a:pt x="241" y="10"/>
                      <a:pt x="240" y="14"/>
                      <a:pt x="240" y="18"/>
                    </a:cubicBezTo>
                    <a:cubicBezTo>
                      <a:pt x="239" y="22"/>
                      <a:pt x="239" y="27"/>
                      <a:pt x="239" y="31"/>
                    </a:cubicBezTo>
                    <a:cubicBezTo>
                      <a:pt x="239" y="45"/>
                      <a:pt x="242" y="59"/>
                      <a:pt x="247" y="71"/>
                    </a:cubicBezTo>
                    <a:cubicBezTo>
                      <a:pt x="253" y="84"/>
                      <a:pt x="260" y="95"/>
                      <a:pt x="270" y="105"/>
                    </a:cubicBezTo>
                    <a:cubicBezTo>
                      <a:pt x="279" y="114"/>
                      <a:pt x="291" y="122"/>
                      <a:pt x="303" y="127"/>
                    </a:cubicBezTo>
                    <a:cubicBezTo>
                      <a:pt x="316" y="133"/>
                      <a:pt x="330" y="136"/>
                      <a:pt x="344" y="136"/>
                    </a:cubicBezTo>
                    <a:cubicBezTo>
                      <a:pt x="358" y="136"/>
                      <a:pt x="372" y="133"/>
                      <a:pt x="385" y="127"/>
                    </a:cubicBezTo>
                    <a:cubicBezTo>
                      <a:pt x="397" y="122"/>
                      <a:pt x="408" y="114"/>
                      <a:pt x="418" y="105"/>
                    </a:cubicBezTo>
                    <a:cubicBezTo>
                      <a:pt x="428" y="95"/>
                      <a:pt x="435" y="84"/>
                      <a:pt x="440" y="71"/>
                    </a:cubicBezTo>
                    <a:cubicBezTo>
                      <a:pt x="446" y="59"/>
                      <a:pt x="449" y="45"/>
                      <a:pt x="449" y="31"/>
                    </a:cubicBezTo>
                    <a:cubicBezTo>
                      <a:pt x="449" y="20"/>
                      <a:pt x="447" y="10"/>
                      <a:pt x="444" y="0"/>
                    </a:cubicBezTo>
                    <a:cubicBezTo>
                      <a:pt x="485" y="0"/>
                      <a:pt x="485" y="0"/>
                      <a:pt x="485" y="0"/>
                    </a:cubicBezTo>
                    <a:cubicBezTo>
                      <a:pt x="495" y="135"/>
                      <a:pt x="607" y="247"/>
                      <a:pt x="742" y="256"/>
                    </a:cubicBezTo>
                    <a:cubicBezTo>
                      <a:pt x="742" y="377"/>
                      <a:pt x="742" y="377"/>
                      <a:pt x="742" y="377"/>
                    </a:cubicBezTo>
                    <a:cubicBezTo>
                      <a:pt x="761" y="354"/>
                      <a:pt x="761" y="354"/>
                      <a:pt x="761" y="354"/>
                    </a:cubicBezTo>
                    <a:cubicBezTo>
                      <a:pt x="762" y="353"/>
                      <a:pt x="763" y="352"/>
                      <a:pt x="765" y="350"/>
                    </a:cubicBezTo>
                    <a:cubicBezTo>
                      <a:pt x="766" y="349"/>
                      <a:pt x="767" y="348"/>
                      <a:pt x="768" y="347"/>
                    </a:cubicBezTo>
                    <a:cubicBezTo>
                      <a:pt x="769" y="346"/>
                      <a:pt x="771" y="345"/>
                      <a:pt x="772" y="344"/>
                    </a:cubicBezTo>
                    <a:cubicBezTo>
                      <a:pt x="773" y="343"/>
                      <a:pt x="775" y="342"/>
                      <a:pt x="776" y="341"/>
                    </a:cubicBezTo>
                    <a:cubicBezTo>
                      <a:pt x="779" y="339"/>
                      <a:pt x="781" y="337"/>
                      <a:pt x="784" y="336"/>
                    </a:cubicBezTo>
                    <a:cubicBezTo>
                      <a:pt x="787" y="335"/>
                      <a:pt x="790" y="334"/>
                      <a:pt x="793" y="333"/>
                    </a:cubicBezTo>
                    <a:cubicBezTo>
                      <a:pt x="796" y="332"/>
                      <a:pt x="799" y="331"/>
                      <a:pt x="803" y="330"/>
                    </a:cubicBezTo>
                    <a:cubicBezTo>
                      <a:pt x="806" y="330"/>
                      <a:pt x="809" y="330"/>
                      <a:pt x="812" y="330"/>
                    </a:cubicBezTo>
                    <a:cubicBezTo>
                      <a:pt x="821" y="330"/>
                      <a:pt x="830" y="331"/>
                      <a:pt x="838" y="335"/>
                    </a:cubicBezTo>
                    <a:cubicBezTo>
                      <a:pt x="846" y="338"/>
                      <a:pt x="853" y="343"/>
                      <a:pt x="859" y="349"/>
                    </a:cubicBezTo>
                    <a:cubicBezTo>
                      <a:pt x="865" y="355"/>
                      <a:pt x="870" y="362"/>
                      <a:pt x="874" y="370"/>
                    </a:cubicBezTo>
                    <a:cubicBezTo>
                      <a:pt x="877" y="378"/>
                      <a:pt x="879" y="387"/>
                      <a:pt x="879" y="396"/>
                    </a:cubicBezTo>
                    <a:cubicBezTo>
                      <a:pt x="879" y="405"/>
                      <a:pt x="877" y="414"/>
                      <a:pt x="874" y="422"/>
                    </a:cubicBezTo>
                    <a:cubicBezTo>
                      <a:pt x="870" y="430"/>
                      <a:pt x="865" y="437"/>
                      <a:pt x="859" y="443"/>
                    </a:cubicBezTo>
                    <a:cubicBezTo>
                      <a:pt x="853" y="449"/>
                      <a:pt x="846" y="454"/>
                      <a:pt x="838" y="457"/>
                    </a:cubicBezTo>
                    <a:cubicBezTo>
                      <a:pt x="830" y="461"/>
                      <a:pt x="821" y="462"/>
                      <a:pt x="812" y="462"/>
                    </a:cubicBezTo>
                    <a:cubicBezTo>
                      <a:pt x="809" y="462"/>
                      <a:pt x="806" y="462"/>
                      <a:pt x="803" y="462"/>
                    </a:cubicBezTo>
                    <a:cubicBezTo>
                      <a:pt x="799" y="461"/>
                      <a:pt x="796" y="460"/>
                      <a:pt x="793" y="459"/>
                    </a:cubicBezTo>
                    <a:cubicBezTo>
                      <a:pt x="790" y="458"/>
                      <a:pt x="787" y="457"/>
                      <a:pt x="784" y="456"/>
                    </a:cubicBezTo>
                    <a:cubicBezTo>
                      <a:pt x="781" y="455"/>
                      <a:pt x="779" y="453"/>
                      <a:pt x="776" y="451"/>
                    </a:cubicBezTo>
                    <a:cubicBezTo>
                      <a:pt x="770" y="448"/>
                      <a:pt x="766" y="443"/>
                      <a:pt x="761" y="438"/>
                    </a:cubicBezTo>
                    <a:cubicBezTo>
                      <a:pt x="742" y="415"/>
                      <a:pt x="742" y="415"/>
                      <a:pt x="742" y="415"/>
                    </a:cubicBezTo>
                    <a:cubicBezTo>
                      <a:pt x="742" y="729"/>
                      <a:pt x="742" y="729"/>
                      <a:pt x="742" y="729"/>
                    </a:cubicBezTo>
                    <a:lnTo>
                      <a:pt x="681" y="729"/>
                    </a:ln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47" name="Freeform 44"/>
              <p:cNvSpPr/>
              <p:nvPr/>
            </p:nvSpPr>
            <p:spPr bwMode="auto">
              <a:xfrm>
                <a:off x="3861041" y="-1153913"/>
                <a:ext cx="3609975" cy="3190875"/>
              </a:xfrm>
              <a:custGeom>
                <a:avLst/>
                <a:gdLst>
                  <a:gd name="T0" fmla="*/ 321 w 850"/>
                  <a:gd name="T1" fmla="*/ 2 h 751"/>
                  <a:gd name="T2" fmla="*/ 499 w 850"/>
                  <a:gd name="T3" fmla="*/ 105 h 751"/>
                  <a:gd name="T4" fmla="*/ 539 w 850"/>
                  <a:gd name="T5" fmla="*/ 355 h 751"/>
                  <a:gd name="T6" fmla="*/ 712 w 850"/>
                  <a:gd name="T7" fmla="*/ 279 h 751"/>
                  <a:gd name="T8" fmla="*/ 720 w 850"/>
                  <a:gd name="T9" fmla="*/ 277 h 751"/>
                  <a:gd name="T10" fmla="*/ 759 w 850"/>
                  <a:gd name="T11" fmla="*/ 297 h 751"/>
                  <a:gd name="T12" fmla="*/ 829 w 850"/>
                  <a:gd name="T13" fmla="*/ 490 h 751"/>
                  <a:gd name="T14" fmla="*/ 704 w 850"/>
                  <a:gd name="T15" fmla="*/ 709 h 751"/>
                  <a:gd name="T16" fmla="*/ 634 w 850"/>
                  <a:gd name="T17" fmla="*/ 751 h 751"/>
                  <a:gd name="T18" fmla="*/ 642 w 850"/>
                  <a:gd name="T19" fmla="*/ 730 h 751"/>
                  <a:gd name="T20" fmla="*/ 645 w 850"/>
                  <a:gd name="T21" fmla="*/ 707 h 751"/>
                  <a:gd name="T22" fmla="*/ 618 w 850"/>
                  <a:gd name="T23" fmla="*/ 640 h 751"/>
                  <a:gd name="T24" fmla="*/ 551 w 850"/>
                  <a:gd name="T25" fmla="*/ 612 h 751"/>
                  <a:gd name="T26" fmla="*/ 485 w 850"/>
                  <a:gd name="T27" fmla="*/ 640 h 751"/>
                  <a:gd name="T28" fmla="*/ 457 w 850"/>
                  <a:gd name="T29" fmla="*/ 707 h 751"/>
                  <a:gd name="T30" fmla="*/ 401 w 850"/>
                  <a:gd name="T31" fmla="*/ 751 h 751"/>
                  <a:gd name="T32" fmla="*/ 143 w 850"/>
                  <a:gd name="T33" fmla="*/ 406 h 751"/>
                  <a:gd name="T34" fmla="*/ 140 w 850"/>
                  <a:gd name="T35" fmla="*/ 384 h 751"/>
                  <a:gd name="T36" fmla="*/ 131 w 850"/>
                  <a:gd name="T37" fmla="*/ 394 h 751"/>
                  <a:gd name="T38" fmla="*/ 116 w 850"/>
                  <a:gd name="T39" fmla="*/ 406 h 751"/>
                  <a:gd name="T40" fmla="*/ 91 w 850"/>
                  <a:gd name="T41" fmla="*/ 415 h 751"/>
                  <a:gd name="T42" fmla="*/ 47 w 850"/>
                  <a:gd name="T43" fmla="*/ 410 h 751"/>
                  <a:gd name="T44" fmla="*/ 6 w 850"/>
                  <a:gd name="T45" fmla="*/ 369 h 751"/>
                  <a:gd name="T46" fmla="*/ 6 w 850"/>
                  <a:gd name="T47" fmla="*/ 310 h 751"/>
                  <a:gd name="T48" fmla="*/ 47 w 850"/>
                  <a:gd name="T49" fmla="*/ 269 h 751"/>
                  <a:gd name="T50" fmla="*/ 91 w 850"/>
                  <a:gd name="T51" fmla="*/ 264 h 751"/>
                  <a:gd name="T52" fmla="*/ 116 w 850"/>
                  <a:gd name="T53" fmla="*/ 273 h 751"/>
                  <a:gd name="T54" fmla="*/ 143 w 850"/>
                  <a:gd name="T55" fmla="*/ 300 h 751"/>
                  <a:gd name="T56" fmla="*/ 143 w 850"/>
                  <a:gd name="T57" fmla="*/ 187 h 751"/>
                  <a:gd name="T58" fmla="*/ 271 w 850"/>
                  <a:gd name="T59" fmla="*/ 22 h 751"/>
                  <a:gd name="T60" fmla="*/ 286 w 850"/>
                  <a:gd name="T61" fmla="*/ 6 h 751"/>
                  <a:gd name="T62" fmla="*/ 308 w 850"/>
                  <a:gd name="T63" fmla="*/ 0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50" h="751">
                    <a:moveTo>
                      <a:pt x="308" y="0"/>
                    </a:moveTo>
                    <a:cubicBezTo>
                      <a:pt x="312" y="0"/>
                      <a:pt x="317" y="1"/>
                      <a:pt x="321" y="2"/>
                    </a:cubicBezTo>
                    <a:cubicBezTo>
                      <a:pt x="473" y="58"/>
                      <a:pt x="473" y="58"/>
                      <a:pt x="473" y="58"/>
                    </a:cubicBezTo>
                    <a:cubicBezTo>
                      <a:pt x="492" y="65"/>
                      <a:pt x="503" y="85"/>
                      <a:pt x="499" y="105"/>
                    </a:cubicBezTo>
                    <a:cubicBezTo>
                      <a:pt x="455" y="285"/>
                      <a:pt x="455" y="285"/>
                      <a:pt x="455" y="285"/>
                    </a:cubicBezTo>
                    <a:cubicBezTo>
                      <a:pt x="485" y="306"/>
                      <a:pt x="513" y="329"/>
                      <a:pt x="539" y="355"/>
                    </a:cubicBezTo>
                    <a:cubicBezTo>
                      <a:pt x="708" y="281"/>
                      <a:pt x="708" y="281"/>
                      <a:pt x="708" y="281"/>
                    </a:cubicBezTo>
                    <a:cubicBezTo>
                      <a:pt x="710" y="280"/>
                      <a:pt x="711" y="279"/>
                      <a:pt x="712" y="279"/>
                    </a:cubicBezTo>
                    <a:cubicBezTo>
                      <a:pt x="714" y="279"/>
                      <a:pt x="715" y="278"/>
                      <a:pt x="716" y="278"/>
                    </a:cubicBezTo>
                    <a:cubicBezTo>
                      <a:pt x="718" y="278"/>
                      <a:pt x="719" y="278"/>
                      <a:pt x="720" y="277"/>
                    </a:cubicBezTo>
                    <a:cubicBezTo>
                      <a:pt x="722" y="277"/>
                      <a:pt x="723" y="277"/>
                      <a:pt x="724" y="277"/>
                    </a:cubicBezTo>
                    <a:cubicBezTo>
                      <a:pt x="739" y="277"/>
                      <a:pt x="752" y="285"/>
                      <a:pt x="759" y="297"/>
                    </a:cubicBezTo>
                    <a:cubicBezTo>
                      <a:pt x="840" y="437"/>
                      <a:pt x="840" y="437"/>
                      <a:pt x="840" y="437"/>
                    </a:cubicBezTo>
                    <a:cubicBezTo>
                      <a:pt x="850" y="455"/>
                      <a:pt x="846" y="478"/>
                      <a:pt x="829" y="490"/>
                    </a:cubicBezTo>
                    <a:cubicBezTo>
                      <a:pt x="683" y="597"/>
                      <a:pt x="683" y="597"/>
                      <a:pt x="683" y="597"/>
                    </a:cubicBezTo>
                    <a:cubicBezTo>
                      <a:pt x="694" y="634"/>
                      <a:pt x="701" y="671"/>
                      <a:pt x="704" y="709"/>
                    </a:cubicBezTo>
                    <a:cubicBezTo>
                      <a:pt x="848" y="751"/>
                      <a:pt x="848" y="751"/>
                      <a:pt x="848" y="751"/>
                    </a:cubicBezTo>
                    <a:cubicBezTo>
                      <a:pt x="634" y="751"/>
                      <a:pt x="634" y="751"/>
                      <a:pt x="634" y="751"/>
                    </a:cubicBezTo>
                    <a:cubicBezTo>
                      <a:pt x="636" y="748"/>
                      <a:pt x="637" y="744"/>
                      <a:pt x="639" y="741"/>
                    </a:cubicBezTo>
                    <a:cubicBezTo>
                      <a:pt x="640" y="737"/>
                      <a:pt x="641" y="734"/>
                      <a:pt x="642" y="730"/>
                    </a:cubicBezTo>
                    <a:cubicBezTo>
                      <a:pt x="643" y="726"/>
                      <a:pt x="644" y="722"/>
                      <a:pt x="645" y="718"/>
                    </a:cubicBezTo>
                    <a:cubicBezTo>
                      <a:pt x="645" y="715"/>
                      <a:pt x="645" y="711"/>
                      <a:pt x="645" y="707"/>
                    </a:cubicBezTo>
                    <a:cubicBezTo>
                      <a:pt x="645" y="694"/>
                      <a:pt x="643" y="681"/>
                      <a:pt x="638" y="670"/>
                    </a:cubicBezTo>
                    <a:cubicBezTo>
                      <a:pt x="633" y="659"/>
                      <a:pt x="626" y="649"/>
                      <a:pt x="618" y="640"/>
                    </a:cubicBezTo>
                    <a:cubicBezTo>
                      <a:pt x="609" y="632"/>
                      <a:pt x="599" y="625"/>
                      <a:pt x="588" y="620"/>
                    </a:cubicBezTo>
                    <a:cubicBezTo>
                      <a:pt x="576" y="615"/>
                      <a:pt x="564" y="612"/>
                      <a:pt x="551" y="612"/>
                    </a:cubicBezTo>
                    <a:cubicBezTo>
                      <a:pt x="538" y="612"/>
                      <a:pt x="526" y="615"/>
                      <a:pt x="515" y="620"/>
                    </a:cubicBezTo>
                    <a:cubicBezTo>
                      <a:pt x="503" y="625"/>
                      <a:pt x="493" y="632"/>
                      <a:pt x="485" y="640"/>
                    </a:cubicBezTo>
                    <a:cubicBezTo>
                      <a:pt x="476" y="649"/>
                      <a:pt x="469" y="659"/>
                      <a:pt x="465" y="670"/>
                    </a:cubicBezTo>
                    <a:cubicBezTo>
                      <a:pt x="460" y="681"/>
                      <a:pt x="457" y="694"/>
                      <a:pt x="457" y="707"/>
                    </a:cubicBezTo>
                    <a:cubicBezTo>
                      <a:pt x="457" y="722"/>
                      <a:pt x="461" y="737"/>
                      <a:pt x="468" y="751"/>
                    </a:cubicBezTo>
                    <a:cubicBezTo>
                      <a:pt x="401" y="751"/>
                      <a:pt x="401" y="751"/>
                      <a:pt x="401" y="751"/>
                    </a:cubicBezTo>
                    <a:cubicBezTo>
                      <a:pt x="396" y="613"/>
                      <a:pt x="282" y="498"/>
                      <a:pt x="143" y="494"/>
                    </a:cubicBezTo>
                    <a:cubicBezTo>
                      <a:pt x="143" y="406"/>
                      <a:pt x="143" y="406"/>
                      <a:pt x="143" y="406"/>
                    </a:cubicBezTo>
                    <a:cubicBezTo>
                      <a:pt x="143" y="379"/>
                      <a:pt x="143" y="379"/>
                      <a:pt x="143" y="379"/>
                    </a:cubicBezTo>
                    <a:cubicBezTo>
                      <a:pt x="142" y="380"/>
                      <a:pt x="141" y="382"/>
                      <a:pt x="140" y="384"/>
                    </a:cubicBezTo>
                    <a:cubicBezTo>
                      <a:pt x="138" y="386"/>
                      <a:pt x="137" y="388"/>
                      <a:pt x="136" y="389"/>
                    </a:cubicBezTo>
                    <a:cubicBezTo>
                      <a:pt x="134" y="391"/>
                      <a:pt x="133" y="393"/>
                      <a:pt x="131" y="394"/>
                    </a:cubicBezTo>
                    <a:cubicBezTo>
                      <a:pt x="130" y="396"/>
                      <a:pt x="128" y="397"/>
                      <a:pt x="126" y="399"/>
                    </a:cubicBezTo>
                    <a:cubicBezTo>
                      <a:pt x="123" y="401"/>
                      <a:pt x="119" y="404"/>
                      <a:pt x="116" y="406"/>
                    </a:cubicBezTo>
                    <a:cubicBezTo>
                      <a:pt x="112" y="408"/>
                      <a:pt x="108" y="410"/>
                      <a:pt x="104" y="412"/>
                    </a:cubicBezTo>
                    <a:cubicBezTo>
                      <a:pt x="100" y="413"/>
                      <a:pt x="95" y="414"/>
                      <a:pt x="91" y="415"/>
                    </a:cubicBezTo>
                    <a:cubicBezTo>
                      <a:pt x="86" y="416"/>
                      <a:pt x="82" y="416"/>
                      <a:pt x="77" y="416"/>
                    </a:cubicBezTo>
                    <a:cubicBezTo>
                      <a:pt x="67" y="416"/>
                      <a:pt x="56" y="414"/>
                      <a:pt x="47" y="410"/>
                    </a:cubicBezTo>
                    <a:cubicBezTo>
                      <a:pt x="38" y="406"/>
                      <a:pt x="30" y="401"/>
                      <a:pt x="23" y="394"/>
                    </a:cubicBezTo>
                    <a:cubicBezTo>
                      <a:pt x="16" y="387"/>
                      <a:pt x="10" y="379"/>
                      <a:pt x="6" y="369"/>
                    </a:cubicBezTo>
                    <a:cubicBezTo>
                      <a:pt x="2" y="360"/>
                      <a:pt x="0" y="350"/>
                      <a:pt x="0" y="339"/>
                    </a:cubicBezTo>
                    <a:cubicBezTo>
                      <a:pt x="0" y="329"/>
                      <a:pt x="2" y="319"/>
                      <a:pt x="6" y="310"/>
                    </a:cubicBezTo>
                    <a:cubicBezTo>
                      <a:pt x="10" y="300"/>
                      <a:pt x="16" y="292"/>
                      <a:pt x="23" y="285"/>
                    </a:cubicBezTo>
                    <a:cubicBezTo>
                      <a:pt x="30" y="278"/>
                      <a:pt x="38" y="272"/>
                      <a:pt x="47" y="269"/>
                    </a:cubicBezTo>
                    <a:cubicBezTo>
                      <a:pt x="56" y="265"/>
                      <a:pt x="67" y="262"/>
                      <a:pt x="77" y="262"/>
                    </a:cubicBezTo>
                    <a:cubicBezTo>
                      <a:pt x="82" y="262"/>
                      <a:pt x="86" y="263"/>
                      <a:pt x="91" y="264"/>
                    </a:cubicBezTo>
                    <a:cubicBezTo>
                      <a:pt x="95" y="264"/>
                      <a:pt x="100" y="266"/>
                      <a:pt x="104" y="267"/>
                    </a:cubicBezTo>
                    <a:cubicBezTo>
                      <a:pt x="108" y="269"/>
                      <a:pt x="112" y="271"/>
                      <a:pt x="116" y="273"/>
                    </a:cubicBezTo>
                    <a:cubicBezTo>
                      <a:pt x="119" y="275"/>
                      <a:pt x="123" y="278"/>
                      <a:pt x="126" y="280"/>
                    </a:cubicBezTo>
                    <a:cubicBezTo>
                      <a:pt x="133" y="286"/>
                      <a:pt x="139" y="293"/>
                      <a:pt x="143" y="300"/>
                    </a:cubicBezTo>
                    <a:cubicBezTo>
                      <a:pt x="143" y="273"/>
                      <a:pt x="143" y="273"/>
                      <a:pt x="143" y="273"/>
                    </a:cubicBezTo>
                    <a:cubicBezTo>
                      <a:pt x="143" y="187"/>
                      <a:pt x="143" y="187"/>
                      <a:pt x="143" y="187"/>
                    </a:cubicBezTo>
                    <a:cubicBezTo>
                      <a:pt x="158" y="187"/>
                      <a:pt x="173" y="188"/>
                      <a:pt x="188" y="190"/>
                    </a:cubicBezTo>
                    <a:cubicBezTo>
                      <a:pt x="271" y="22"/>
                      <a:pt x="271" y="22"/>
                      <a:pt x="271" y="22"/>
                    </a:cubicBezTo>
                    <a:cubicBezTo>
                      <a:pt x="273" y="19"/>
                      <a:pt x="275" y="16"/>
                      <a:pt x="278" y="13"/>
                    </a:cubicBezTo>
                    <a:cubicBezTo>
                      <a:pt x="280" y="10"/>
                      <a:pt x="283" y="8"/>
                      <a:pt x="286" y="6"/>
                    </a:cubicBezTo>
                    <a:cubicBezTo>
                      <a:pt x="289" y="4"/>
                      <a:pt x="293" y="2"/>
                      <a:pt x="296" y="1"/>
                    </a:cubicBezTo>
                    <a:cubicBezTo>
                      <a:pt x="300" y="0"/>
                      <a:pt x="304" y="0"/>
                      <a:pt x="308"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48" name="Freeform 45"/>
              <p:cNvSpPr/>
              <p:nvPr/>
            </p:nvSpPr>
            <p:spPr bwMode="auto">
              <a:xfrm>
                <a:off x="3907078" y="-1107876"/>
                <a:ext cx="3517900" cy="3098800"/>
              </a:xfrm>
              <a:custGeom>
                <a:avLst/>
                <a:gdLst>
                  <a:gd name="T0" fmla="*/ 642 w 828"/>
                  <a:gd name="T1" fmla="*/ 721 h 729"/>
                  <a:gd name="T2" fmla="*/ 645 w 828"/>
                  <a:gd name="T3" fmla="*/ 696 h 729"/>
                  <a:gd name="T4" fmla="*/ 614 w 828"/>
                  <a:gd name="T5" fmla="*/ 621 h 729"/>
                  <a:gd name="T6" fmla="*/ 540 w 828"/>
                  <a:gd name="T7" fmla="*/ 591 h 729"/>
                  <a:gd name="T8" fmla="*/ 466 w 828"/>
                  <a:gd name="T9" fmla="*/ 621 h 729"/>
                  <a:gd name="T10" fmla="*/ 435 w 828"/>
                  <a:gd name="T11" fmla="*/ 696 h 729"/>
                  <a:gd name="T12" fmla="*/ 400 w 828"/>
                  <a:gd name="T13" fmla="*/ 729 h 729"/>
                  <a:gd name="T14" fmla="*/ 143 w 828"/>
                  <a:gd name="T15" fmla="*/ 341 h 729"/>
                  <a:gd name="T16" fmla="*/ 120 w 828"/>
                  <a:gd name="T17" fmla="*/ 367 h 729"/>
                  <a:gd name="T18" fmla="*/ 113 w 828"/>
                  <a:gd name="T19" fmla="*/ 376 h 729"/>
                  <a:gd name="T20" fmla="*/ 99 w 828"/>
                  <a:gd name="T21" fmla="*/ 386 h 729"/>
                  <a:gd name="T22" fmla="*/ 78 w 828"/>
                  <a:gd name="T23" fmla="*/ 394 h 729"/>
                  <a:gd name="T24" fmla="*/ 40 w 828"/>
                  <a:gd name="T25" fmla="*/ 390 h 729"/>
                  <a:gd name="T26" fmla="*/ 5 w 828"/>
                  <a:gd name="T27" fmla="*/ 354 h 729"/>
                  <a:gd name="T28" fmla="*/ 5 w 828"/>
                  <a:gd name="T29" fmla="*/ 303 h 729"/>
                  <a:gd name="T30" fmla="*/ 40 w 828"/>
                  <a:gd name="T31" fmla="*/ 267 h 729"/>
                  <a:gd name="T32" fmla="*/ 78 w 828"/>
                  <a:gd name="T33" fmla="*/ 263 h 729"/>
                  <a:gd name="T34" fmla="*/ 99 w 828"/>
                  <a:gd name="T35" fmla="*/ 271 h 729"/>
                  <a:gd name="T36" fmla="*/ 123 w 828"/>
                  <a:gd name="T37" fmla="*/ 295 h 729"/>
                  <a:gd name="T38" fmla="*/ 143 w 828"/>
                  <a:gd name="T39" fmla="*/ 187 h 729"/>
                  <a:gd name="T40" fmla="*/ 184 w 828"/>
                  <a:gd name="T41" fmla="*/ 190 h 729"/>
                  <a:gd name="T42" fmla="*/ 275 w 828"/>
                  <a:gd name="T43" fmla="*/ 9 h 729"/>
                  <a:gd name="T44" fmla="*/ 288 w 828"/>
                  <a:gd name="T45" fmla="*/ 1 h 729"/>
                  <a:gd name="T46" fmla="*/ 306 w 828"/>
                  <a:gd name="T47" fmla="*/ 1 h 729"/>
                  <a:gd name="T48" fmla="*/ 477 w 828"/>
                  <a:gd name="T49" fmla="*/ 92 h 729"/>
                  <a:gd name="T50" fmla="*/ 438 w 828"/>
                  <a:gd name="T51" fmla="*/ 283 h 729"/>
                  <a:gd name="T52" fmla="*/ 526 w 828"/>
                  <a:gd name="T53" fmla="*/ 356 h 729"/>
                  <a:gd name="T54" fmla="*/ 704 w 828"/>
                  <a:gd name="T55" fmla="*/ 278 h 729"/>
                  <a:gd name="T56" fmla="*/ 710 w 828"/>
                  <a:gd name="T57" fmla="*/ 277 h 729"/>
                  <a:gd name="T58" fmla="*/ 739 w 828"/>
                  <a:gd name="T59" fmla="*/ 292 h 729"/>
                  <a:gd name="T60" fmla="*/ 812 w 828"/>
                  <a:gd name="T61" fmla="*/ 470 h 729"/>
                  <a:gd name="T62" fmla="*/ 662 w 828"/>
                  <a:gd name="T63" fmla="*/ 589 h 729"/>
                  <a:gd name="T64" fmla="*/ 683 w 828"/>
                  <a:gd name="T65" fmla="*/ 706 h 729"/>
                  <a:gd name="T66" fmla="*/ 639 w 828"/>
                  <a:gd name="T67" fmla="*/ 729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8" h="729">
                    <a:moveTo>
                      <a:pt x="639" y="729"/>
                    </a:moveTo>
                    <a:cubicBezTo>
                      <a:pt x="640" y="727"/>
                      <a:pt x="641" y="724"/>
                      <a:pt x="642" y="721"/>
                    </a:cubicBezTo>
                    <a:cubicBezTo>
                      <a:pt x="643" y="717"/>
                      <a:pt x="644" y="713"/>
                      <a:pt x="644" y="709"/>
                    </a:cubicBezTo>
                    <a:cubicBezTo>
                      <a:pt x="645" y="704"/>
                      <a:pt x="645" y="700"/>
                      <a:pt x="645" y="696"/>
                    </a:cubicBezTo>
                    <a:cubicBezTo>
                      <a:pt x="645" y="681"/>
                      <a:pt x="642" y="668"/>
                      <a:pt x="637" y="655"/>
                    </a:cubicBezTo>
                    <a:cubicBezTo>
                      <a:pt x="631" y="642"/>
                      <a:pt x="624" y="631"/>
                      <a:pt x="614" y="621"/>
                    </a:cubicBezTo>
                    <a:cubicBezTo>
                      <a:pt x="605" y="612"/>
                      <a:pt x="593" y="604"/>
                      <a:pt x="581" y="599"/>
                    </a:cubicBezTo>
                    <a:cubicBezTo>
                      <a:pt x="568" y="594"/>
                      <a:pt x="554" y="591"/>
                      <a:pt x="540" y="591"/>
                    </a:cubicBezTo>
                    <a:cubicBezTo>
                      <a:pt x="526" y="591"/>
                      <a:pt x="512" y="594"/>
                      <a:pt x="499" y="599"/>
                    </a:cubicBezTo>
                    <a:cubicBezTo>
                      <a:pt x="487" y="604"/>
                      <a:pt x="476" y="612"/>
                      <a:pt x="466" y="621"/>
                    </a:cubicBezTo>
                    <a:cubicBezTo>
                      <a:pt x="457" y="631"/>
                      <a:pt x="449" y="642"/>
                      <a:pt x="444" y="655"/>
                    </a:cubicBezTo>
                    <a:cubicBezTo>
                      <a:pt x="438" y="668"/>
                      <a:pt x="435" y="681"/>
                      <a:pt x="435" y="696"/>
                    </a:cubicBezTo>
                    <a:cubicBezTo>
                      <a:pt x="435" y="707"/>
                      <a:pt x="437" y="718"/>
                      <a:pt x="441" y="729"/>
                    </a:cubicBezTo>
                    <a:cubicBezTo>
                      <a:pt x="400" y="729"/>
                      <a:pt x="400" y="729"/>
                      <a:pt x="400" y="729"/>
                    </a:cubicBezTo>
                    <a:cubicBezTo>
                      <a:pt x="390" y="594"/>
                      <a:pt x="278" y="482"/>
                      <a:pt x="143" y="473"/>
                    </a:cubicBezTo>
                    <a:cubicBezTo>
                      <a:pt x="143" y="341"/>
                      <a:pt x="143" y="341"/>
                      <a:pt x="143" y="341"/>
                    </a:cubicBezTo>
                    <a:cubicBezTo>
                      <a:pt x="123" y="362"/>
                      <a:pt x="123" y="362"/>
                      <a:pt x="123" y="362"/>
                    </a:cubicBezTo>
                    <a:cubicBezTo>
                      <a:pt x="122" y="364"/>
                      <a:pt x="121" y="365"/>
                      <a:pt x="120" y="367"/>
                    </a:cubicBezTo>
                    <a:cubicBezTo>
                      <a:pt x="119" y="368"/>
                      <a:pt x="118" y="370"/>
                      <a:pt x="117" y="371"/>
                    </a:cubicBezTo>
                    <a:cubicBezTo>
                      <a:pt x="115" y="373"/>
                      <a:pt x="114" y="374"/>
                      <a:pt x="113" y="376"/>
                    </a:cubicBezTo>
                    <a:cubicBezTo>
                      <a:pt x="111" y="377"/>
                      <a:pt x="110" y="378"/>
                      <a:pt x="108" y="380"/>
                    </a:cubicBezTo>
                    <a:cubicBezTo>
                      <a:pt x="106" y="382"/>
                      <a:pt x="103" y="384"/>
                      <a:pt x="99" y="386"/>
                    </a:cubicBezTo>
                    <a:cubicBezTo>
                      <a:pt x="96" y="388"/>
                      <a:pt x="93" y="389"/>
                      <a:pt x="89" y="391"/>
                    </a:cubicBezTo>
                    <a:cubicBezTo>
                      <a:pt x="85" y="392"/>
                      <a:pt x="82" y="393"/>
                      <a:pt x="78" y="394"/>
                    </a:cubicBezTo>
                    <a:cubicBezTo>
                      <a:pt x="74" y="394"/>
                      <a:pt x="70" y="395"/>
                      <a:pt x="66" y="395"/>
                    </a:cubicBezTo>
                    <a:cubicBezTo>
                      <a:pt x="57" y="395"/>
                      <a:pt x="49" y="393"/>
                      <a:pt x="40" y="390"/>
                    </a:cubicBezTo>
                    <a:cubicBezTo>
                      <a:pt x="32" y="386"/>
                      <a:pt x="25" y="381"/>
                      <a:pt x="19" y="375"/>
                    </a:cubicBezTo>
                    <a:cubicBezTo>
                      <a:pt x="13" y="369"/>
                      <a:pt x="8" y="362"/>
                      <a:pt x="5" y="354"/>
                    </a:cubicBezTo>
                    <a:cubicBezTo>
                      <a:pt x="2" y="346"/>
                      <a:pt x="0" y="337"/>
                      <a:pt x="0" y="328"/>
                    </a:cubicBezTo>
                    <a:cubicBezTo>
                      <a:pt x="0" y="320"/>
                      <a:pt x="2" y="311"/>
                      <a:pt x="5" y="303"/>
                    </a:cubicBezTo>
                    <a:cubicBezTo>
                      <a:pt x="8" y="295"/>
                      <a:pt x="13" y="288"/>
                      <a:pt x="19" y="282"/>
                    </a:cubicBezTo>
                    <a:cubicBezTo>
                      <a:pt x="25" y="275"/>
                      <a:pt x="32" y="271"/>
                      <a:pt x="40" y="267"/>
                    </a:cubicBezTo>
                    <a:cubicBezTo>
                      <a:pt x="49" y="264"/>
                      <a:pt x="57" y="262"/>
                      <a:pt x="66" y="262"/>
                    </a:cubicBezTo>
                    <a:cubicBezTo>
                      <a:pt x="70" y="262"/>
                      <a:pt x="74" y="263"/>
                      <a:pt x="78" y="263"/>
                    </a:cubicBezTo>
                    <a:cubicBezTo>
                      <a:pt x="82" y="264"/>
                      <a:pt x="85" y="265"/>
                      <a:pt x="89" y="266"/>
                    </a:cubicBezTo>
                    <a:cubicBezTo>
                      <a:pt x="93" y="268"/>
                      <a:pt x="96" y="269"/>
                      <a:pt x="99" y="271"/>
                    </a:cubicBezTo>
                    <a:cubicBezTo>
                      <a:pt x="103" y="273"/>
                      <a:pt x="106" y="275"/>
                      <a:pt x="108" y="278"/>
                    </a:cubicBezTo>
                    <a:cubicBezTo>
                      <a:pt x="114" y="282"/>
                      <a:pt x="119" y="288"/>
                      <a:pt x="123" y="295"/>
                    </a:cubicBezTo>
                    <a:cubicBezTo>
                      <a:pt x="143" y="318"/>
                      <a:pt x="143" y="318"/>
                      <a:pt x="143" y="318"/>
                    </a:cubicBezTo>
                    <a:cubicBezTo>
                      <a:pt x="143" y="187"/>
                      <a:pt x="143" y="187"/>
                      <a:pt x="143" y="187"/>
                    </a:cubicBezTo>
                    <a:cubicBezTo>
                      <a:pt x="154" y="188"/>
                      <a:pt x="165" y="188"/>
                      <a:pt x="176" y="190"/>
                    </a:cubicBezTo>
                    <a:cubicBezTo>
                      <a:pt x="184" y="190"/>
                      <a:pt x="184" y="190"/>
                      <a:pt x="184" y="190"/>
                    </a:cubicBezTo>
                    <a:cubicBezTo>
                      <a:pt x="270" y="16"/>
                      <a:pt x="270" y="16"/>
                      <a:pt x="270" y="16"/>
                    </a:cubicBezTo>
                    <a:cubicBezTo>
                      <a:pt x="271" y="14"/>
                      <a:pt x="273" y="11"/>
                      <a:pt x="275" y="9"/>
                    </a:cubicBezTo>
                    <a:cubicBezTo>
                      <a:pt x="276" y="7"/>
                      <a:pt x="279" y="5"/>
                      <a:pt x="281" y="4"/>
                    </a:cubicBezTo>
                    <a:cubicBezTo>
                      <a:pt x="283" y="3"/>
                      <a:pt x="286" y="1"/>
                      <a:pt x="288" y="1"/>
                    </a:cubicBezTo>
                    <a:cubicBezTo>
                      <a:pt x="291" y="0"/>
                      <a:pt x="294" y="0"/>
                      <a:pt x="297" y="0"/>
                    </a:cubicBezTo>
                    <a:cubicBezTo>
                      <a:pt x="300" y="0"/>
                      <a:pt x="303" y="0"/>
                      <a:pt x="306" y="1"/>
                    </a:cubicBezTo>
                    <a:cubicBezTo>
                      <a:pt x="459" y="57"/>
                      <a:pt x="459" y="57"/>
                      <a:pt x="459" y="57"/>
                    </a:cubicBezTo>
                    <a:cubicBezTo>
                      <a:pt x="472" y="62"/>
                      <a:pt x="481" y="77"/>
                      <a:pt x="477" y="92"/>
                    </a:cubicBezTo>
                    <a:cubicBezTo>
                      <a:pt x="432" y="279"/>
                      <a:pt x="432" y="279"/>
                      <a:pt x="432" y="279"/>
                    </a:cubicBezTo>
                    <a:cubicBezTo>
                      <a:pt x="438" y="283"/>
                      <a:pt x="438" y="283"/>
                      <a:pt x="438" y="283"/>
                    </a:cubicBezTo>
                    <a:cubicBezTo>
                      <a:pt x="467" y="303"/>
                      <a:pt x="495" y="326"/>
                      <a:pt x="520" y="351"/>
                    </a:cubicBezTo>
                    <a:cubicBezTo>
                      <a:pt x="526" y="356"/>
                      <a:pt x="526" y="356"/>
                      <a:pt x="526" y="356"/>
                    </a:cubicBezTo>
                    <a:cubicBezTo>
                      <a:pt x="702" y="279"/>
                      <a:pt x="702" y="279"/>
                      <a:pt x="702" y="279"/>
                    </a:cubicBezTo>
                    <a:cubicBezTo>
                      <a:pt x="703" y="279"/>
                      <a:pt x="703" y="279"/>
                      <a:pt x="704" y="278"/>
                    </a:cubicBezTo>
                    <a:cubicBezTo>
                      <a:pt x="705" y="278"/>
                      <a:pt x="706" y="278"/>
                      <a:pt x="707" y="277"/>
                    </a:cubicBezTo>
                    <a:cubicBezTo>
                      <a:pt x="708" y="277"/>
                      <a:pt x="709" y="277"/>
                      <a:pt x="710" y="277"/>
                    </a:cubicBezTo>
                    <a:cubicBezTo>
                      <a:pt x="711" y="277"/>
                      <a:pt x="712" y="277"/>
                      <a:pt x="713" y="277"/>
                    </a:cubicBezTo>
                    <a:cubicBezTo>
                      <a:pt x="724" y="277"/>
                      <a:pt x="734" y="283"/>
                      <a:pt x="739" y="292"/>
                    </a:cubicBezTo>
                    <a:cubicBezTo>
                      <a:pt x="820" y="432"/>
                      <a:pt x="820" y="432"/>
                      <a:pt x="820" y="432"/>
                    </a:cubicBezTo>
                    <a:cubicBezTo>
                      <a:pt x="828" y="445"/>
                      <a:pt x="824" y="462"/>
                      <a:pt x="812" y="470"/>
                    </a:cubicBezTo>
                    <a:cubicBezTo>
                      <a:pt x="660" y="582"/>
                      <a:pt x="660" y="582"/>
                      <a:pt x="660" y="582"/>
                    </a:cubicBezTo>
                    <a:cubicBezTo>
                      <a:pt x="662" y="589"/>
                      <a:pt x="662" y="589"/>
                      <a:pt x="662" y="589"/>
                    </a:cubicBezTo>
                    <a:cubicBezTo>
                      <a:pt x="673" y="625"/>
                      <a:pt x="679" y="661"/>
                      <a:pt x="683" y="699"/>
                    </a:cubicBezTo>
                    <a:cubicBezTo>
                      <a:pt x="683" y="706"/>
                      <a:pt x="683" y="706"/>
                      <a:pt x="683" y="706"/>
                    </a:cubicBezTo>
                    <a:cubicBezTo>
                      <a:pt x="763" y="729"/>
                      <a:pt x="763" y="729"/>
                      <a:pt x="763" y="729"/>
                    </a:cubicBezTo>
                    <a:lnTo>
                      <a:pt x="639" y="729"/>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53" name="Freeform 50"/>
              <p:cNvSpPr/>
              <p:nvPr/>
            </p:nvSpPr>
            <p:spPr bwMode="auto">
              <a:xfrm>
                <a:off x="3876082" y="393842"/>
                <a:ext cx="595313" cy="788988"/>
              </a:xfrm>
              <a:custGeom>
                <a:avLst/>
                <a:gdLst>
                  <a:gd name="T0" fmla="*/ 135 w 140"/>
                  <a:gd name="T1" fmla="*/ 21 h 185"/>
                  <a:gd name="T2" fmla="*/ 0 w 140"/>
                  <a:gd name="T3" fmla="*/ 0 h 185"/>
                  <a:gd name="T4" fmla="*/ 25 w 140"/>
                  <a:gd name="T5" fmla="*/ 76 h 185"/>
                  <a:gd name="T6" fmla="*/ 38 w 140"/>
                  <a:gd name="T7" fmla="*/ 115 h 185"/>
                  <a:gd name="T8" fmla="*/ 51 w 140"/>
                  <a:gd name="T9" fmla="*/ 154 h 185"/>
                  <a:gd name="T10" fmla="*/ 108 w 140"/>
                  <a:gd name="T11" fmla="*/ 178 h 185"/>
                  <a:gd name="T12" fmla="*/ 140 w 140"/>
                  <a:gd name="T13" fmla="*/ 150 h 185"/>
                  <a:gd name="T14" fmla="*/ 139 w 140"/>
                  <a:gd name="T15" fmla="*/ 15 h 185"/>
                  <a:gd name="T16" fmla="*/ 135 w 140"/>
                  <a:gd name="T17" fmla="*/ 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185">
                    <a:moveTo>
                      <a:pt x="135" y="21"/>
                    </a:moveTo>
                    <a:cubicBezTo>
                      <a:pt x="100" y="71"/>
                      <a:pt x="19" y="59"/>
                      <a:pt x="0" y="0"/>
                    </a:cubicBezTo>
                    <a:cubicBezTo>
                      <a:pt x="8" y="25"/>
                      <a:pt x="16" y="51"/>
                      <a:pt x="25" y="76"/>
                    </a:cubicBezTo>
                    <a:cubicBezTo>
                      <a:pt x="29" y="89"/>
                      <a:pt x="33" y="102"/>
                      <a:pt x="38" y="115"/>
                    </a:cubicBezTo>
                    <a:cubicBezTo>
                      <a:pt x="42" y="128"/>
                      <a:pt x="45" y="142"/>
                      <a:pt x="51" y="154"/>
                    </a:cubicBezTo>
                    <a:cubicBezTo>
                      <a:pt x="62" y="175"/>
                      <a:pt x="86" y="185"/>
                      <a:pt x="108" y="178"/>
                    </a:cubicBezTo>
                    <a:cubicBezTo>
                      <a:pt x="124" y="174"/>
                      <a:pt x="132" y="163"/>
                      <a:pt x="140" y="150"/>
                    </a:cubicBezTo>
                    <a:cubicBezTo>
                      <a:pt x="139" y="15"/>
                      <a:pt x="139" y="15"/>
                      <a:pt x="139" y="15"/>
                    </a:cubicBezTo>
                    <a:cubicBezTo>
                      <a:pt x="138" y="17"/>
                      <a:pt x="137" y="19"/>
                      <a:pt x="135" y="21"/>
                    </a:cubicBezTo>
                    <a:close/>
                  </a:path>
                </a:pathLst>
              </a:custGeom>
              <a:solidFill>
                <a:schemeClr val="accent4">
                  <a:lumMod val="50000"/>
                </a:schemeClr>
              </a:solidFill>
              <a:ln>
                <a:noFill/>
              </a:ln>
            </p:spPr>
            <p:txBody>
              <a:bodyPr vert="horz" wrap="square" lIns="91440" tIns="45720" rIns="91440" bIns="45720" numCol="1" anchor="t" anchorCtr="0" compatLnSpc="1"/>
              <a:lstStyle/>
              <a:p>
                <a:endParaRPr lang="zh-CN" altLang="en-US"/>
              </a:p>
            </p:txBody>
          </p:sp>
          <p:sp>
            <p:nvSpPr>
              <p:cNvPr id="54" name="Freeform 51"/>
              <p:cNvSpPr/>
              <p:nvPr/>
            </p:nvSpPr>
            <p:spPr bwMode="auto">
              <a:xfrm>
                <a:off x="4452344" y="936086"/>
                <a:ext cx="1106488" cy="1112838"/>
              </a:xfrm>
              <a:custGeom>
                <a:avLst/>
                <a:gdLst>
                  <a:gd name="T0" fmla="*/ 238 w 260"/>
                  <a:gd name="T1" fmla="*/ 159 h 261"/>
                  <a:gd name="T2" fmla="*/ 183 w 260"/>
                  <a:gd name="T3" fmla="*/ 78 h 261"/>
                  <a:gd name="T4" fmla="*/ 102 w 260"/>
                  <a:gd name="T5" fmla="*/ 23 h 261"/>
                  <a:gd name="T6" fmla="*/ 3 w 260"/>
                  <a:gd name="T7" fmla="*/ 0 h 261"/>
                  <a:gd name="T8" fmla="*/ 0 w 260"/>
                  <a:gd name="T9" fmla="*/ 99 h 261"/>
                  <a:gd name="T10" fmla="*/ 62 w 260"/>
                  <a:gd name="T11" fmla="*/ 113 h 261"/>
                  <a:gd name="T12" fmla="*/ 113 w 260"/>
                  <a:gd name="T13" fmla="*/ 148 h 261"/>
                  <a:gd name="T14" fmla="*/ 148 w 260"/>
                  <a:gd name="T15" fmla="*/ 199 h 261"/>
                  <a:gd name="T16" fmla="*/ 162 w 260"/>
                  <a:gd name="T17" fmla="*/ 261 h 261"/>
                  <a:gd name="T18" fmla="*/ 260 w 260"/>
                  <a:gd name="T19" fmla="*/ 258 h 261"/>
                  <a:gd name="T20" fmla="*/ 238 w 260"/>
                  <a:gd name="T21" fmla="*/ 15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0" h="261">
                    <a:moveTo>
                      <a:pt x="238" y="159"/>
                    </a:moveTo>
                    <a:cubicBezTo>
                      <a:pt x="225" y="129"/>
                      <a:pt x="206" y="101"/>
                      <a:pt x="183" y="78"/>
                    </a:cubicBezTo>
                    <a:cubicBezTo>
                      <a:pt x="159" y="55"/>
                      <a:pt x="132" y="36"/>
                      <a:pt x="102" y="23"/>
                    </a:cubicBezTo>
                    <a:cubicBezTo>
                      <a:pt x="71" y="9"/>
                      <a:pt x="38" y="1"/>
                      <a:pt x="3" y="0"/>
                    </a:cubicBezTo>
                    <a:cubicBezTo>
                      <a:pt x="0" y="99"/>
                      <a:pt x="0" y="99"/>
                      <a:pt x="0" y="99"/>
                    </a:cubicBezTo>
                    <a:cubicBezTo>
                      <a:pt x="22" y="100"/>
                      <a:pt x="43" y="105"/>
                      <a:pt x="62" y="113"/>
                    </a:cubicBezTo>
                    <a:cubicBezTo>
                      <a:pt x="81" y="122"/>
                      <a:pt x="98" y="133"/>
                      <a:pt x="113" y="148"/>
                    </a:cubicBezTo>
                    <a:cubicBezTo>
                      <a:pt x="127" y="162"/>
                      <a:pt x="139" y="180"/>
                      <a:pt x="148" y="199"/>
                    </a:cubicBezTo>
                    <a:cubicBezTo>
                      <a:pt x="156" y="218"/>
                      <a:pt x="161" y="239"/>
                      <a:pt x="162" y="261"/>
                    </a:cubicBezTo>
                    <a:cubicBezTo>
                      <a:pt x="260" y="258"/>
                      <a:pt x="260" y="258"/>
                      <a:pt x="260" y="258"/>
                    </a:cubicBezTo>
                    <a:cubicBezTo>
                      <a:pt x="259" y="223"/>
                      <a:pt x="251" y="189"/>
                      <a:pt x="238" y="159"/>
                    </a:cubicBezTo>
                    <a:close/>
                  </a:path>
                </a:pathLst>
              </a:custGeom>
              <a:solidFill>
                <a:schemeClr val="accent4">
                  <a:lumMod val="25000"/>
                </a:schemeClr>
              </a:solidFill>
              <a:ln>
                <a:noFill/>
              </a:ln>
            </p:spPr>
            <p:txBody>
              <a:bodyPr vert="horz" wrap="square" lIns="91440" tIns="45720" rIns="91440" bIns="45720" numCol="1" anchor="t" anchorCtr="0" compatLnSpc="1"/>
              <a:lstStyle/>
              <a:p>
                <a:endParaRPr lang="zh-CN" altLang="en-US"/>
              </a:p>
            </p:txBody>
          </p:sp>
          <p:sp>
            <p:nvSpPr>
              <p:cNvPr id="58" name="Freeform 55"/>
              <p:cNvSpPr/>
              <p:nvPr/>
            </p:nvSpPr>
            <p:spPr bwMode="auto">
              <a:xfrm>
                <a:off x="1391187" y="-1170583"/>
                <a:ext cx="3006725" cy="3767138"/>
              </a:xfrm>
              <a:custGeom>
                <a:avLst/>
                <a:gdLst>
                  <a:gd name="T0" fmla="*/ 579 w 707"/>
                  <a:gd name="T1" fmla="*/ 22 h 887"/>
                  <a:gd name="T2" fmla="*/ 707 w 707"/>
                  <a:gd name="T3" fmla="*/ 187 h 887"/>
                  <a:gd name="T4" fmla="*/ 695 w 707"/>
                  <a:gd name="T5" fmla="*/ 253 h 887"/>
                  <a:gd name="T6" fmla="*/ 671 w 707"/>
                  <a:gd name="T7" fmla="*/ 246 h 887"/>
                  <a:gd name="T8" fmla="*/ 621 w 707"/>
                  <a:gd name="T9" fmla="*/ 253 h 887"/>
                  <a:gd name="T10" fmla="*/ 571 w 707"/>
                  <a:gd name="T11" fmla="*/ 303 h 887"/>
                  <a:gd name="T12" fmla="*/ 571 w 707"/>
                  <a:gd name="T13" fmla="*/ 376 h 887"/>
                  <a:gd name="T14" fmla="*/ 621 w 707"/>
                  <a:gd name="T15" fmla="*/ 426 h 887"/>
                  <a:gd name="T16" fmla="*/ 707 w 707"/>
                  <a:gd name="T17" fmla="*/ 419 h 887"/>
                  <a:gd name="T18" fmla="*/ 449 w 707"/>
                  <a:gd name="T19" fmla="*/ 751 h 887"/>
                  <a:gd name="T20" fmla="*/ 347 w 707"/>
                  <a:gd name="T21" fmla="*/ 751 h 887"/>
                  <a:gd name="T22" fmla="*/ 355 w 707"/>
                  <a:gd name="T23" fmla="*/ 759 h 887"/>
                  <a:gd name="T24" fmla="*/ 362 w 707"/>
                  <a:gd name="T25" fmla="*/ 768 h 887"/>
                  <a:gd name="T26" fmla="*/ 371 w 707"/>
                  <a:gd name="T27" fmla="*/ 788 h 887"/>
                  <a:gd name="T28" fmla="*/ 375 w 707"/>
                  <a:gd name="T29" fmla="*/ 810 h 887"/>
                  <a:gd name="T30" fmla="*/ 352 w 707"/>
                  <a:gd name="T31" fmla="*/ 864 h 887"/>
                  <a:gd name="T32" fmla="*/ 298 w 707"/>
                  <a:gd name="T33" fmla="*/ 887 h 887"/>
                  <a:gd name="T34" fmla="*/ 243 w 707"/>
                  <a:gd name="T35" fmla="*/ 864 h 887"/>
                  <a:gd name="T36" fmla="*/ 221 w 707"/>
                  <a:gd name="T37" fmla="*/ 810 h 887"/>
                  <a:gd name="T38" fmla="*/ 224 w 707"/>
                  <a:gd name="T39" fmla="*/ 788 h 887"/>
                  <a:gd name="T40" fmla="*/ 233 w 707"/>
                  <a:gd name="T41" fmla="*/ 768 h 887"/>
                  <a:gd name="T42" fmla="*/ 224 w 707"/>
                  <a:gd name="T43" fmla="*/ 751 h 887"/>
                  <a:gd name="T44" fmla="*/ 146 w 707"/>
                  <a:gd name="T45" fmla="*/ 709 h 887"/>
                  <a:gd name="T46" fmla="*/ 21 w 707"/>
                  <a:gd name="T47" fmla="*/ 490 h 887"/>
                  <a:gd name="T48" fmla="*/ 90 w 707"/>
                  <a:gd name="T49" fmla="*/ 297 h 887"/>
                  <a:gd name="T50" fmla="*/ 106 w 707"/>
                  <a:gd name="T51" fmla="*/ 282 h 887"/>
                  <a:gd name="T52" fmla="*/ 125 w 707"/>
                  <a:gd name="T53" fmla="*/ 277 h 887"/>
                  <a:gd name="T54" fmla="*/ 311 w 707"/>
                  <a:gd name="T55" fmla="*/ 355 h 887"/>
                  <a:gd name="T56" fmla="*/ 351 w 707"/>
                  <a:gd name="T57" fmla="*/ 105 h 887"/>
                  <a:gd name="T58" fmla="*/ 529 w 707"/>
                  <a:gd name="T59" fmla="*/ 2 h 887"/>
                  <a:gd name="T60" fmla="*/ 536 w 707"/>
                  <a:gd name="T61" fmla="*/ 0 h 887"/>
                  <a:gd name="T62" fmla="*/ 542 w 707"/>
                  <a:gd name="T63" fmla="*/ 0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7" h="887">
                    <a:moveTo>
                      <a:pt x="542" y="0"/>
                    </a:moveTo>
                    <a:cubicBezTo>
                      <a:pt x="558" y="0"/>
                      <a:pt x="572" y="9"/>
                      <a:pt x="579" y="22"/>
                    </a:cubicBezTo>
                    <a:cubicBezTo>
                      <a:pt x="661" y="190"/>
                      <a:pt x="661" y="190"/>
                      <a:pt x="661" y="190"/>
                    </a:cubicBezTo>
                    <a:cubicBezTo>
                      <a:pt x="676" y="188"/>
                      <a:pt x="692" y="187"/>
                      <a:pt x="707" y="187"/>
                    </a:cubicBezTo>
                    <a:cubicBezTo>
                      <a:pt x="707" y="259"/>
                      <a:pt x="707" y="259"/>
                      <a:pt x="707" y="259"/>
                    </a:cubicBezTo>
                    <a:cubicBezTo>
                      <a:pt x="703" y="257"/>
                      <a:pt x="699" y="255"/>
                      <a:pt x="695" y="253"/>
                    </a:cubicBezTo>
                    <a:cubicBezTo>
                      <a:pt x="692" y="252"/>
                      <a:pt x="688" y="250"/>
                      <a:pt x="683" y="249"/>
                    </a:cubicBezTo>
                    <a:cubicBezTo>
                      <a:pt x="679" y="248"/>
                      <a:pt x="675" y="247"/>
                      <a:pt x="671" y="246"/>
                    </a:cubicBezTo>
                    <a:cubicBezTo>
                      <a:pt x="666" y="246"/>
                      <a:pt x="662" y="245"/>
                      <a:pt x="657" y="245"/>
                    </a:cubicBezTo>
                    <a:cubicBezTo>
                      <a:pt x="644" y="245"/>
                      <a:pt x="632" y="248"/>
                      <a:pt x="621" y="253"/>
                    </a:cubicBezTo>
                    <a:cubicBezTo>
                      <a:pt x="610" y="257"/>
                      <a:pt x="599" y="264"/>
                      <a:pt x="591" y="273"/>
                    </a:cubicBezTo>
                    <a:cubicBezTo>
                      <a:pt x="582" y="281"/>
                      <a:pt x="576" y="291"/>
                      <a:pt x="571" y="303"/>
                    </a:cubicBezTo>
                    <a:cubicBezTo>
                      <a:pt x="566" y="314"/>
                      <a:pt x="563" y="326"/>
                      <a:pt x="563" y="339"/>
                    </a:cubicBezTo>
                    <a:cubicBezTo>
                      <a:pt x="563" y="352"/>
                      <a:pt x="566" y="365"/>
                      <a:pt x="571" y="376"/>
                    </a:cubicBezTo>
                    <a:cubicBezTo>
                      <a:pt x="576" y="387"/>
                      <a:pt x="582" y="397"/>
                      <a:pt x="591" y="406"/>
                    </a:cubicBezTo>
                    <a:cubicBezTo>
                      <a:pt x="599" y="414"/>
                      <a:pt x="610" y="421"/>
                      <a:pt x="621" y="426"/>
                    </a:cubicBezTo>
                    <a:cubicBezTo>
                      <a:pt x="632" y="431"/>
                      <a:pt x="644" y="433"/>
                      <a:pt x="657" y="433"/>
                    </a:cubicBezTo>
                    <a:cubicBezTo>
                      <a:pt x="675" y="433"/>
                      <a:pt x="692" y="428"/>
                      <a:pt x="707" y="419"/>
                    </a:cubicBezTo>
                    <a:cubicBezTo>
                      <a:pt x="707" y="494"/>
                      <a:pt x="707" y="494"/>
                      <a:pt x="707" y="494"/>
                    </a:cubicBezTo>
                    <a:cubicBezTo>
                      <a:pt x="568" y="498"/>
                      <a:pt x="454" y="612"/>
                      <a:pt x="449" y="751"/>
                    </a:cubicBezTo>
                    <a:cubicBezTo>
                      <a:pt x="371" y="751"/>
                      <a:pt x="371" y="751"/>
                      <a:pt x="371" y="751"/>
                    </a:cubicBezTo>
                    <a:cubicBezTo>
                      <a:pt x="347" y="751"/>
                      <a:pt x="347" y="751"/>
                      <a:pt x="347" y="751"/>
                    </a:cubicBezTo>
                    <a:cubicBezTo>
                      <a:pt x="348" y="752"/>
                      <a:pt x="350" y="753"/>
                      <a:pt x="351" y="755"/>
                    </a:cubicBezTo>
                    <a:cubicBezTo>
                      <a:pt x="352" y="756"/>
                      <a:pt x="354" y="757"/>
                      <a:pt x="355" y="759"/>
                    </a:cubicBezTo>
                    <a:cubicBezTo>
                      <a:pt x="356" y="760"/>
                      <a:pt x="358" y="762"/>
                      <a:pt x="359" y="763"/>
                    </a:cubicBezTo>
                    <a:cubicBezTo>
                      <a:pt x="360" y="765"/>
                      <a:pt x="361" y="766"/>
                      <a:pt x="362" y="768"/>
                    </a:cubicBezTo>
                    <a:cubicBezTo>
                      <a:pt x="364" y="771"/>
                      <a:pt x="366" y="774"/>
                      <a:pt x="367" y="777"/>
                    </a:cubicBezTo>
                    <a:cubicBezTo>
                      <a:pt x="369" y="781"/>
                      <a:pt x="370" y="784"/>
                      <a:pt x="371" y="788"/>
                    </a:cubicBezTo>
                    <a:cubicBezTo>
                      <a:pt x="372" y="791"/>
                      <a:pt x="373" y="795"/>
                      <a:pt x="374" y="798"/>
                    </a:cubicBezTo>
                    <a:cubicBezTo>
                      <a:pt x="374" y="802"/>
                      <a:pt x="375" y="806"/>
                      <a:pt x="375" y="810"/>
                    </a:cubicBezTo>
                    <a:cubicBezTo>
                      <a:pt x="375" y="820"/>
                      <a:pt x="372" y="830"/>
                      <a:pt x="368" y="840"/>
                    </a:cubicBezTo>
                    <a:cubicBezTo>
                      <a:pt x="365" y="849"/>
                      <a:pt x="359" y="857"/>
                      <a:pt x="352" y="864"/>
                    </a:cubicBezTo>
                    <a:cubicBezTo>
                      <a:pt x="345" y="871"/>
                      <a:pt x="337" y="877"/>
                      <a:pt x="327" y="881"/>
                    </a:cubicBezTo>
                    <a:cubicBezTo>
                      <a:pt x="318" y="885"/>
                      <a:pt x="308" y="887"/>
                      <a:pt x="298" y="887"/>
                    </a:cubicBezTo>
                    <a:cubicBezTo>
                      <a:pt x="287" y="887"/>
                      <a:pt x="277" y="885"/>
                      <a:pt x="268" y="881"/>
                    </a:cubicBezTo>
                    <a:cubicBezTo>
                      <a:pt x="258" y="877"/>
                      <a:pt x="250" y="871"/>
                      <a:pt x="243" y="864"/>
                    </a:cubicBezTo>
                    <a:cubicBezTo>
                      <a:pt x="236" y="857"/>
                      <a:pt x="231" y="849"/>
                      <a:pt x="227" y="840"/>
                    </a:cubicBezTo>
                    <a:cubicBezTo>
                      <a:pt x="223" y="830"/>
                      <a:pt x="221" y="820"/>
                      <a:pt x="221" y="810"/>
                    </a:cubicBezTo>
                    <a:cubicBezTo>
                      <a:pt x="221" y="806"/>
                      <a:pt x="221" y="802"/>
                      <a:pt x="221" y="798"/>
                    </a:cubicBezTo>
                    <a:cubicBezTo>
                      <a:pt x="222" y="795"/>
                      <a:pt x="223" y="791"/>
                      <a:pt x="224" y="788"/>
                    </a:cubicBezTo>
                    <a:cubicBezTo>
                      <a:pt x="225" y="784"/>
                      <a:pt x="226" y="781"/>
                      <a:pt x="228" y="777"/>
                    </a:cubicBezTo>
                    <a:cubicBezTo>
                      <a:pt x="229" y="774"/>
                      <a:pt x="231" y="771"/>
                      <a:pt x="233" y="768"/>
                    </a:cubicBezTo>
                    <a:cubicBezTo>
                      <a:pt x="237" y="761"/>
                      <a:pt x="242" y="756"/>
                      <a:pt x="248" y="751"/>
                    </a:cubicBezTo>
                    <a:cubicBezTo>
                      <a:pt x="224" y="751"/>
                      <a:pt x="224" y="751"/>
                      <a:pt x="224" y="751"/>
                    </a:cubicBezTo>
                    <a:cubicBezTo>
                      <a:pt x="2" y="751"/>
                      <a:pt x="2" y="751"/>
                      <a:pt x="2" y="751"/>
                    </a:cubicBezTo>
                    <a:cubicBezTo>
                      <a:pt x="146" y="709"/>
                      <a:pt x="146" y="709"/>
                      <a:pt x="146" y="709"/>
                    </a:cubicBezTo>
                    <a:cubicBezTo>
                      <a:pt x="149" y="671"/>
                      <a:pt x="156" y="634"/>
                      <a:pt x="166" y="597"/>
                    </a:cubicBezTo>
                    <a:cubicBezTo>
                      <a:pt x="21" y="490"/>
                      <a:pt x="21" y="490"/>
                      <a:pt x="21" y="490"/>
                    </a:cubicBezTo>
                    <a:cubicBezTo>
                      <a:pt x="4" y="478"/>
                      <a:pt x="0" y="455"/>
                      <a:pt x="10" y="437"/>
                    </a:cubicBezTo>
                    <a:cubicBezTo>
                      <a:pt x="90" y="297"/>
                      <a:pt x="90" y="297"/>
                      <a:pt x="90" y="297"/>
                    </a:cubicBezTo>
                    <a:cubicBezTo>
                      <a:pt x="92" y="294"/>
                      <a:pt x="95" y="291"/>
                      <a:pt x="97" y="289"/>
                    </a:cubicBezTo>
                    <a:cubicBezTo>
                      <a:pt x="100" y="286"/>
                      <a:pt x="102" y="284"/>
                      <a:pt x="106" y="282"/>
                    </a:cubicBezTo>
                    <a:cubicBezTo>
                      <a:pt x="109" y="281"/>
                      <a:pt x="112" y="279"/>
                      <a:pt x="115" y="278"/>
                    </a:cubicBezTo>
                    <a:cubicBezTo>
                      <a:pt x="118" y="278"/>
                      <a:pt x="122" y="277"/>
                      <a:pt x="125" y="277"/>
                    </a:cubicBezTo>
                    <a:cubicBezTo>
                      <a:pt x="131" y="277"/>
                      <a:pt x="137" y="278"/>
                      <a:pt x="142" y="280"/>
                    </a:cubicBezTo>
                    <a:cubicBezTo>
                      <a:pt x="311" y="355"/>
                      <a:pt x="311" y="355"/>
                      <a:pt x="311" y="355"/>
                    </a:cubicBezTo>
                    <a:cubicBezTo>
                      <a:pt x="337" y="329"/>
                      <a:pt x="365" y="306"/>
                      <a:pt x="395" y="285"/>
                    </a:cubicBezTo>
                    <a:cubicBezTo>
                      <a:pt x="351" y="105"/>
                      <a:pt x="351" y="105"/>
                      <a:pt x="351" y="105"/>
                    </a:cubicBezTo>
                    <a:cubicBezTo>
                      <a:pt x="347" y="85"/>
                      <a:pt x="358" y="64"/>
                      <a:pt x="377" y="57"/>
                    </a:cubicBezTo>
                    <a:cubicBezTo>
                      <a:pt x="529" y="2"/>
                      <a:pt x="529" y="2"/>
                      <a:pt x="529" y="2"/>
                    </a:cubicBezTo>
                    <a:cubicBezTo>
                      <a:pt x="530" y="2"/>
                      <a:pt x="531" y="1"/>
                      <a:pt x="532" y="1"/>
                    </a:cubicBezTo>
                    <a:cubicBezTo>
                      <a:pt x="533" y="1"/>
                      <a:pt x="534" y="0"/>
                      <a:pt x="536" y="0"/>
                    </a:cubicBezTo>
                    <a:cubicBezTo>
                      <a:pt x="537" y="0"/>
                      <a:pt x="538" y="0"/>
                      <a:pt x="539" y="0"/>
                    </a:cubicBezTo>
                    <a:cubicBezTo>
                      <a:pt x="540" y="0"/>
                      <a:pt x="541" y="0"/>
                      <a:pt x="542"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59" name="Freeform 56"/>
              <p:cNvSpPr/>
              <p:nvPr/>
            </p:nvSpPr>
            <p:spPr bwMode="auto">
              <a:xfrm>
                <a:off x="1441987" y="-1127720"/>
                <a:ext cx="2908300" cy="3678238"/>
              </a:xfrm>
              <a:custGeom>
                <a:avLst/>
                <a:gdLst>
                  <a:gd name="T0" fmla="*/ 260 w 684"/>
                  <a:gd name="T1" fmla="*/ 861 h 866"/>
                  <a:gd name="T2" fmla="*/ 224 w 684"/>
                  <a:gd name="T3" fmla="*/ 826 h 866"/>
                  <a:gd name="T4" fmla="*/ 220 w 684"/>
                  <a:gd name="T5" fmla="*/ 790 h 866"/>
                  <a:gd name="T6" fmla="*/ 225 w 684"/>
                  <a:gd name="T7" fmla="*/ 772 h 866"/>
                  <a:gd name="T8" fmla="*/ 243 w 684"/>
                  <a:gd name="T9" fmla="*/ 749 h 866"/>
                  <a:gd name="T10" fmla="*/ 64 w 684"/>
                  <a:gd name="T11" fmla="*/ 730 h 866"/>
                  <a:gd name="T12" fmla="*/ 144 w 684"/>
                  <a:gd name="T13" fmla="*/ 700 h 866"/>
                  <a:gd name="T14" fmla="*/ 167 w 684"/>
                  <a:gd name="T15" fmla="*/ 583 h 866"/>
                  <a:gd name="T16" fmla="*/ 7 w 684"/>
                  <a:gd name="T17" fmla="*/ 433 h 866"/>
                  <a:gd name="T18" fmla="*/ 93 w 684"/>
                  <a:gd name="T19" fmla="*/ 286 h 866"/>
                  <a:gd name="T20" fmla="*/ 106 w 684"/>
                  <a:gd name="T21" fmla="*/ 279 h 866"/>
                  <a:gd name="T22" fmla="*/ 126 w 684"/>
                  <a:gd name="T23" fmla="*/ 280 h 866"/>
                  <a:gd name="T24" fmla="*/ 307 w 684"/>
                  <a:gd name="T25" fmla="*/ 352 h 866"/>
                  <a:gd name="T26" fmla="*/ 395 w 684"/>
                  <a:gd name="T27" fmla="*/ 280 h 866"/>
                  <a:gd name="T28" fmla="*/ 368 w 684"/>
                  <a:gd name="T29" fmla="*/ 57 h 866"/>
                  <a:gd name="T30" fmla="*/ 523 w 684"/>
                  <a:gd name="T31" fmla="*/ 1 h 866"/>
                  <a:gd name="T32" fmla="*/ 528 w 684"/>
                  <a:gd name="T33" fmla="*/ 1 h 866"/>
                  <a:gd name="T34" fmla="*/ 557 w 684"/>
                  <a:gd name="T35" fmla="*/ 17 h 866"/>
                  <a:gd name="T36" fmla="*/ 651 w 684"/>
                  <a:gd name="T37" fmla="*/ 190 h 866"/>
                  <a:gd name="T38" fmla="*/ 684 w 684"/>
                  <a:gd name="T39" fmla="*/ 232 h 866"/>
                  <a:gd name="T40" fmla="*/ 660 w 684"/>
                  <a:gd name="T41" fmla="*/ 226 h 866"/>
                  <a:gd name="T42" fmla="*/ 605 w 684"/>
                  <a:gd name="T43" fmla="*/ 233 h 866"/>
                  <a:gd name="T44" fmla="*/ 549 w 684"/>
                  <a:gd name="T45" fmla="*/ 289 h 866"/>
                  <a:gd name="T46" fmla="*/ 549 w 684"/>
                  <a:gd name="T47" fmla="*/ 370 h 866"/>
                  <a:gd name="T48" fmla="*/ 605 w 684"/>
                  <a:gd name="T49" fmla="*/ 426 h 866"/>
                  <a:gd name="T50" fmla="*/ 684 w 684"/>
                  <a:gd name="T51" fmla="*/ 427 h 866"/>
                  <a:gd name="T52" fmla="*/ 427 w 684"/>
                  <a:gd name="T53" fmla="*/ 730 h 866"/>
                  <a:gd name="T54" fmla="*/ 328 w 684"/>
                  <a:gd name="T55" fmla="*/ 749 h 866"/>
                  <a:gd name="T56" fmla="*/ 335 w 684"/>
                  <a:gd name="T57" fmla="*/ 756 h 866"/>
                  <a:gd name="T58" fmla="*/ 341 w 684"/>
                  <a:gd name="T59" fmla="*/ 764 h 866"/>
                  <a:gd name="T60" fmla="*/ 349 w 684"/>
                  <a:gd name="T61" fmla="*/ 781 h 866"/>
                  <a:gd name="T62" fmla="*/ 352 w 684"/>
                  <a:gd name="T63" fmla="*/ 800 h 866"/>
                  <a:gd name="T64" fmla="*/ 332 w 684"/>
                  <a:gd name="T65" fmla="*/ 847 h 866"/>
                  <a:gd name="T66" fmla="*/ 286 w 684"/>
                  <a:gd name="T67" fmla="*/ 866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 h="866">
                    <a:moveTo>
                      <a:pt x="286" y="866"/>
                    </a:moveTo>
                    <a:cubicBezTo>
                      <a:pt x="277" y="866"/>
                      <a:pt x="268" y="864"/>
                      <a:pt x="260" y="861"/>
                    </a:cubicBezTo>
                    <a:cubicBezTo>
                      <a:pt x="252" y="857"/>
                      <a:pt x="245" y="853"/>
                      <a:pt x="239" y="847"/>
                    </a:cubicBezTo>
                    <a:cubicBezTo>
                      <a:pt x="233" y="840"/>
                      <a:pt x="228" y="833"/>
                      <a:pt x="224" y="826"/>
                    </a:cubicBezTo>
                    <a:cubicBezTo>
                      <a:pt x="221" y="817"/>
                      <a:pt x="219" y="809"/>
                      <a:pt x="219" y="800"/>
                    </a:cubicBezTo>
                    <a:cubicBezTo>
                      <a:pt x="219" y="796"/>
                      <a:pt x="219" y="793"/>
                      <a:pt x="220" y="790"/>
                    </a:cubicBezTo>
                    <a:cubicBezTo>
                      <a:pt x="220" y="787"/>
                      <a:pt x="221" y="784"/>
                      <a:pt x="222" y="781"/>
                    </a:cubicBezTo>
                    <a:cubicBezTo>
                      <a:pt x="223" y="778"/>
                      <a:pt x="224" y="775"/>
                      <a:pt x="225" y="772"/>
                    </a:cubicBezTo>
                    <a:cubicBezTo>
                      <a:pt x="227" y="769"/>
                      <a:pt x="228" y="766"/>
                      <a:pt x="230" y="764"/>
                    </a:cubicBezTo>
                    <a:cubicBezTo>
                      <a:pt x="234" y="758"/>
                      <a:pt x="238" y="753"/>
                      <a:pt x="243" y="749"/>
                    </a:cubicBezTo>
                    <a:cubicBezTo>
                      <a:pt x="266" y="730"/>
                      <a:pt x="266" y="730"/>
                      <a:pt x="266" y="730"/>
                    </a:cubicBezTo>
                    <a:cubicBezTo>
                      <a:pt x="64" y="730"/>
                      <a:pt x="64" y="730"/>
                      <a:pt x="64" y="730"/>
                    </a:cubicBezTo>
                    <a:cubicBezTo>
                      <a:pt x="144" y="707"/>
                      <a:pt x="144" y="707"/>
                      <a:pt x="144" y="707"/>
                    </a:cubicBezTo>
                    <a:cubicBezTo>
                      <a:pt x="144" y="700"/>
                      <a:pt x="144" y="700"/>
                      <a:pt x="144" y="700"/>
                    </a:cubicBezTo>
                    <a:cubicBezTo>
                      <a:pt x="147" y="663"/>
                      <a:pt x="154" y="626"/>
                      <a:pt x="165" y="590"/>
                    </a:cubicBezTo>
                    <a:cubicBezTo>
                      <a:pt x="167" y="583"/>
                      <a:pt x="167" y="583"/>
                      <a:pt x="167" y="583"/>
                    </a:cubicBezTo>
                    <a:cubicBezTo>
                      <a:pt x="15" y="471"/>
                      <a:pt x="15" y="471"/>
                      <a:pt x="15" y="471"/>
                    </a:cubicBezTo>
                    <a:cubicBezTo>
                      <a:pt x="3" y="462"/>
                      <a:pt x="0" y="445"/>
                      <a:pt x="7" y="433"/>
                    </a:cubicBezTo>
                    <a:cubicBezTo>
                      <a:pt x="88" y="293"/>
                      <a:pt x="88" y="293"/>
                      <a:pt x="88" y="293"/>
                    </a:cubicBezTo>
                    <a:cubicBezTo>
                      <a:pt x="89" y="290"/>
                      <a:pt x="91" y="288"/>
                      <a:pt x="93" y="286"/>
                    </a:cubicBezTo>
                    <a:cubicBezTo>
                      <a:pt x="94" y="284"/>
                      <a:pt x="97" y="283"/>
                      <a:pt x="99" y="282"/>
                    </a:cubicBezTo>
                    <a:cubicBezTo>
                      <a:pt x="101" y="280"/>
                      <a:pt x="103" y="279"/>
                      <a:pt x="106" y="279"/>
                    </a:cubicBezTo>
                    <a:cubicBezTo>
                      <a:pt x="108" y="278"/>
                      <a:pt x="111" y="278"/>
                      <a:pt x="113" y="278"/>
                    </a:cubicBezTo>
                    <a:cubicBezTo>
                      <a:pt x="118" y="278"/>
                      <a:pt x="122" y="279"/>
                      <a:pt x="126" y="280"/>
                    </a:cubicBezTo>
                    <a:cubicBezTo>
                      <a:pt x="301" y="357"/>
                      <a:pt x="301" y="357"/>
                      <a:pt x="301" y="357"/>
                    </a:cubicBezTo>
                    <a:cubicBezTo>
                      <a:pt x="307" y="352"/>
                      <a:pt x="307" y="352"/>
                      <a:pt x="307" y="352"/>
                    </a:cubicBezTo>
                    <a:cubicBezTo>
                      <a:pt x="332" y="327"/>
                      <a:pt x="360" y="304"/>
                      <a:pt x="389" y="284"/>
                    </a:cubicBezTo>
                    <a:cubicBezTo>
                      <a:pt x="395" y="280"/>
                      <a:pt x="395" y="280"/>
                      <a:pt x="395" y="280"/>
                    </a:cubicBezTo>
                    <a:cubicBezTo>
                      <a:pt x="350" y="92"/>
                      <a:pt x="350" y="92"/>
                      <a:pt x="350" y="92"/>
                    </a:cubicBezTo>
                    <a:cubicBezTo>
                      <a:pt x="346" y="78"/>
                      <a:pt x="354" y="63"/>
                      <a:pt x="368" y="57"/>
                    </a:cubicBezTo>
                    <a:cubicBezTo>
                      <a:pt x="520" y="2"/>
                      <a:pt x="520" y="2"/>
                      <a:pt x="520" y="2"/>
                    </a:cubicBezTo>
                    <a:cubicBezTo>
                      <a:pt x="521" y="2"/>
                      <a:pt x="522" y="2"/>
                      <a:pt x="523" y="1"/>
                    </a:cubicBezTo>
                    <a:cubicBezTo>
                      <a:pt x="524" y="1"/>
                      <a:pt x="525" y="1"/>
                      <a:pt x="525" y="1"/>
                    </a:cubicBezTo>
                    <a:cubicBezTo>
                      <a:pt x="526" y="1"/>
                      <a:pt x="527" y="1"/>
                      <a:pt x="528" y="1"/>
                    </a:cubicBezTo>
                    <a:cubicBezTo>
                      <a:pt x="529" y="0"/>
                      <a:pt x="530" y="0"/>
                      <a:pt x="530" y="0"/>
                    </a:cubicBezTo>
                    <a:cubicBezTo>
                      <a:pt x="542" y="0"/>
                      <a:pt x="552" y="7"/>
                      <a:pt x="557" y="17"/>
                    </a:cubicBezTo>
                    <a:cubicBezTo>
                      <a:pt x="643" y="191"/>
                      <a:pt x="643" y="191"/>
                      <a:pt x="643" y="191"/>
                    </a:cubicBezTo>
                    <a:cubicBezTo>
                      <a:pt x="651" y="190"/>
                      <a:pt x="651" y="190"/>
                      <a:pt x="651" y="190"/>
                    </a:cubicBezTo>
                    <a:cubicBezTo>
                      <a:pt x="662" y="189"/>
                      <a:pt x="673" y="188"/>
                      <a:pt x="684" y="188"/>
                    </a:cubicBezTo>
                    <a:cubicBezTo>
                      <a:pt x="684" y="232"/>
                      <a:pt x="684" y="232"/>
                      <a:pt x="684" y="232"/>
                    </a:cubicBezTo>
                    <a:cubicBezTo>
                      <a:pt x="681" y="231"/>
                      <a:pt x="678" y="230"/>
                      <a:pt x="674" y="229"/>
                    </a:cubicBezTo>
                    <a:cubicBezTo>
                      <a:pt x="670" y="227"/>
                      <a:pt x="665" y="226"/>
                      <a:pt x="660" y="226"/>
                    </a:cubicBezTo>
                    <a:cubicBezTo>
                      <a:pt x="655" y="225"/>
                      <a:pt x="650" y="225"/>
                      <a:pt x="645" y="225"/>
                    </a:cubicBezTo>
                    <a:cubicBezTo>
                      <a:pt x="631" y="225"/>
                      <a:pt x="618" y="227"/>
                      <a:pt x="605" y="233"/>
                    </a:cubicBezTo>
                    <a:cubicBezTo>
                      <a:pt x="592" y="238"/>
                      <a:pt x="581" y="246"/>
                      <a:pt x="571" y="255"/>
                    </a:cubicBezTo>
                    <a:cubicBezTo>
                      <a:pt x="562" y="265"/>
                      <a:pt x="554" y="276"/>
                      <a:pt x="549" y="289"/>
                    </a:cubicBezTo>
                    <a:cubicBezTo>
                      <a:pt x="543" y="301"/>
                      <a:pt x="541" y="315"/>
                      <a:pt x="541" y="329"/>
                    </a:cubicBezTo>
                    <a:cubicBezTo>
                      <a:pt x="541" y="343"/>
                      <a:pt x="543" y="357"/>
                      <a:pt x="549" y="370"/>
                    </a:cubicBezTo>
                    <a:cubicBezTo>
                      <a:pt x="554" y="383"/>
                      <a:pt x="562" y="394"/>
                      <a:pt x="571" y="403"/>
                    </a:cubicBezTo>
                    <a:cubicBezTo>
                      <a:pt x="581" y="413"/>
                      <a:pt x="592" y="421"/>
                      <a:pt x="605" y="426"/>
                    </a:cubicBezTo>
                    <a:cubicBezTo>
                      <a:pt x="618" y="431"/>
                      <a:pt x="631" y="434"/>
                      <a:pt x="645" y="434"/>
                    </a:cubicBezTo>
                    <a:cubicBezTo>
                      <a:pt x="659" y="434"/>
                      <a:pt x="672" y="432"/>
                      <a:pt x="684" y="427"/>
                    </a:cubicBezTo>
                    <a:cubicBezTo>
                      <a:pt x="684" y="473"/>
                      <a:pt x="684" y="473"/>
                      <a:pt x="684" y="473"/>
                    </a:cubicBezTo>
                    <a:cubicBezTo>
                      <a:pt x="549" y="483"/>
                      <a:pt x="437" y="595"/>
                      <a:pt x="427" y="730"/>
                    </a:cubicBezTo>
                    <a:cubicBezTo>
                      <a:pt x="306" y="730"/>
                      <a:pt x="306" y="730"/>
                      <a:pt x="306" y="730"/>
                    </a:cubicBezTo>
                    <a:cubicBezTo>
                      <a:pt x="328" y="749"/>
                      <a:pt x="328" y="749"/>
                      <a:pt x="328" y="749"/>
                    </a:cubicBezTo>
                    <a:cubicBezTo>
                      <a:pt x="329" y="750"/>
                      <a:pt x="330" y="751"/>
                      <a:pt x="332" y="752"/>
                    </a:cubicBezTo>
                    <a:cubicBezTo>
                      <a:pt x="333" y="753"/>
                      <a:pt x="334" y="755"/>
                      <a:pt x="335" y="756"/>
                    </a:cubicBezTo>
                    <a:cubicBezTo>
                      <a:pt x="336" y="757"/>
                      <a:pt x="337" y="758"/>
                      <a:pt x="338" y="760"/>
                    </a:cubicBezTo>
                    <a:cubicBezTo>
                      <a:pt x="339" y="761"/>
                      <a:pt x="340" y="762"/>
                      <a:pt x="341" y="764"/>
                    </a:cubicBezTo>
                    <a:cubicBezTo>
                      <a:pt x="343" y="766"/>
                      <a:pt x="344" y="769"/>
                      <a:pt x="346" y="772"/>
                    </a:cubicBezTo>
                    <a:cubicBezTo>
                      <a:pt x="347" y="775"/>
                      <a:pt x="348" y="778"/>
                      <a:pt x="349" y="781"/>
                    </a:cubicBezTo>
                    <a:cubicBezTo>
                      <a:pt x="350" y="784"/>
                      <a:pt x="351" y="787"/>
                      <a:pt x="351" y="790"/>
                    </a:cubicBezTo>
                    <a:cubicBezTo>
                      <a:pt x="352" y="793"/>
                      <a:pt x="352" y="796"/>
                      <a:pt x="352" y="800"/>
                    </a:cubicBezTo>
                    <a:cubicBezTo>
                      <a:pt x="352" y="809"/>
                      <a:pt x="350" y="817"/>
                      <a:pt x="347" y="825"/>
                    </a:cubicBezTo>
                    <a:cubicBezTo>
                      <a:pt x="343" y="833"/>
                      <a:pt x="338" y="840"/>
                      <a:pt x="332" y="847"/>
                    </a:cubicBezTo>
                    <a:cubicBezTo>
                      <a:pt x="326" y="853"/>
                      <a:pt x="319" y="857"/>
                      <a:pt x="311" y="861"/>
                    </a:cubicBezTo>
                    <a:cubicBezTo>
                      <a:pt x="303" y="864"/>
                      <a:pt x="294" y="866"/>
                      <a:pt x="286" y="866"/>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65" name="Freeform 62"/>
              <p:cNvSpPr/>
              <p:nvPr/>
            </p:nvSpPr>
            <p:spPr bwMode="auto">
              <a:xfrm>
                <a:off x="3302537" y="916925"/>
                <a:ext cx="1108075" cy="1111250"/>
              </a:xfrm>
              <a:custGeom>
                <a:avLst/>
                <a:gdLst>
                  <a:gd name="T0" fmla="*/ 100 w 260"/>
                  <a:gd name="T1" fmla="*/ 244 h 261"/>
                  <a:gd name="T2" fmla="*/ 260 w 260"/>
                  <a:gd name="T3" fmla="*/ 99 h 261"/>
                  <a:gd name="T4" fmla="*/ 257 w 260"/>
                  <a:gd name="T5" fmla="*/ 0 h 261"/>
                  <a:gd name="T6" fmla="*/ 0 w 260"/>
                  <a:gd name="T7" fmla="*/ 258 h 261"/>
                  <a:gd name="T8" fmla="*/ 98 w 260"/>
                  <a:gd name="T9" fmla="*/ 261 h 261"/>
                  <a:gd name="T10" fmla="*/ 100 w 260"/>
                  <a:gd name="T11" fmla="*/ 244 h 261"/>
                  <a:gd name="T12" fmla="*/ 100 w 260"/>
                  <a:gd name="T13" fmla="*/ 244 h 261"/>
                </a:gdLst>
                <a:ahLst/>
                <a:cxnLst>
                  <a:cxn ang="0">
                    <a:pos x="T0" y="T1"/>
                  </a:cxn>
                  <a:cxn ang="0">
                    <a:pos x="T2" y="T3"/>
                  </a:cxn>
                  <a:cxn ang="0">
                    <a:pos x="T4" y="T5"/>
                  </a:cxn>
                  <a:cxn ang="0">
                    <a:pos x="T6" y="T7"/>
                  </a:cxn>
                  <a:cxn ang="0">
                    <a:pos x="T8" y="T9"/>
                  </a:cxn>
                  <a:cxn ang="0">
                    <a:pos x="T10" y="T11"/>
                  </a:cxn>
                  <a:cxn ang="0">
                    <a:pos x="T12" y="T13"/>
                  </a:cxn>
                </a:cxnLst>
                <a:rect l="0" t="0" r="r" b="b"/>
                <a:pathLst>
                  <a:path w="260" h="261">
                    <a:moveTo>
                      <a:pt x="100" y="244"/>
                    </a:moveTo>
                    <a:cubicBezTo>
                      <a:pt x="110" y="164"/>
                      <a:pt x="179" y="102"/>
                      <a:pt x="260" y="99"/>
                    </a:cubicBezTo>
                    <a:cubicBezTo>
                      <a:pt x="257" y="0"/>
                      <a:pt x="257" y="0"/>
                      <a:pt x="257" y="0"/>
                    </a:cubicBezTo>
                    <a:cubicBezTo>
                      <a:pt x="119" y="5"/>
                      <a:pt x="4" y="119"/>
                      <a:pt x="0" y="258"/>
                    </a:cubicBezTo>
                    <a:cubicBezTo>
                      <a:pt x="98" y="261"/>
                      <a:pt x="98" y="261"/>
                      <a:pt x="98" y="261"/>
                    </a:cubicBezTo>
                    <a:cubicBezTo>
                      <a:pt x="99" y="256"/>
                      <a:pt x="98" y="250"/>
                      <a:pt x="100" y="244"/>
                    </a:cubicBezTo>
                    <a:cubicBezTo>
                      <a:pt x="100" y="239"/>
                      <a:pt x="100" y="244"/>
                      <a:pt x="100" y="244"/>
                    </a:cubicBez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grpSp>
        <p:sp>
          <p:nvSpPr>
            <p:cNvPr id="70" name="文本框 69"/>
            <p:cNvSpPr txBox="1"/>
            <p:nvPr/>
          </p:nvSpPr>
          <p:spPr>
            <a:xfrm>
              <a:off x="5013051" y="2750569"/>
              <a:ext cx="328616"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01</a:t>
              </a:r>
              <a:endParaRPr lang="zh-CN" altLang="en-US" sz="2800" dirty="0">
                <a:solidFill>
                  <a:schemeClr val="bg1"/>
                </a:solidFill>
                <a:latin typeface="Impact" panose="020B0806030902050204" pitchFamily="34" charset="0"/>
              </a:endParaRPr>
            </a:p>
          </p:txBody>
        </p:sp>
        <p:sp>
          <p:nvSpPr>
            <p:cNvPr id="71" name="文本框 70"/>
            <p:cNvSpPr txBox="1"/>
            <p:nvPr/>
          </p:nvSpPr>
          <p:spPr>
            <a:xfrm>
              <a:off x="6793034" y="2750569"/>
              <a:ext cx="371897"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02</a:t>
              </a:r>
              <a:endParaRPr lang="zh-CN" altLang="en-US" sz="2800" dirty="0">
                <a:solidFill>
                  <a:schemeClr val="bg1"/>
                </a:solidFill>
                <a:latin typeface="Impact" panose="020B0806030902050204" pitchFamily="34" charset="0"/>
              </a:endParaRPr>
            </a:p>
          </p:txBody>
        </p:sp>
        <p:sp>
          <p:nvSpPr>
            <p:cNvPr id="72" name="文本框 71"/>
            <p:cNvSpPr txBox="1"/>
            <p:nvPr/>
          </p:nvSpPr>
          <p:spPr>
            <a:xfrm>
              <a:off x="5013051" y="4285690"/>
              <a:ext cx="371897"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04</a:t>
              </a:r>
              <a:endParaRPr lang="zh-CN" altLang="en-US" sz="2800" dirty="0">
                <a:solidFill>
                  <a:schemeClr val="bg1"/>
                </a:solidFill>
                <a:latin typeface="Impact" panose="020B0806030902050204" pitchFamily="34" charset="0"/>
              </a:endParaRPr>
            </a:p>
          </p:txBody>
        </p:sp>
        <p:sp>
          <p:nvSpPr>
            <p:cNvPr id="73" name="文本框 72"/>
            <p:cNvSpPr txBox="1"/>
            <p:nvPr/>
          </p:nvSpPr>
          <p:spPr>
            <a:xfrm>
              <a:off x="6794528" y="4285690"/>
              <a:ext cx="383118"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03</a:t>
              </a:r>
              <a:endParaRPr lang="zh-CN" altLang="en-US" sz="2800" dirty="0">
                <a:solidFill>
                  <a:schemeClr val="bg1"/>
                </a:solidFill>
                <a:latin typeface="Impact" panose="020B0806030902050204" pitchFamily="34" charset="0"/>
              </a:endParaRPr>
            </a:p>
          </p:txBody>
        </p:sp>
      </p:grpSp>
      <p:sp>
        <p:nvSpPr>
          <p:cNvPr id="60" name="矩形 59"/>
          <p:cNvSpPr/>
          <p:nvPr/>
        </p:nvSpPr>
        <p:spPr>
          <a:xfrm>
            <a:off x="4592587" y="1042513"/>
            <a:ext cx="3029676" cy="430887"/>
          </a:xfrm>
          <a:prstGeom prst="rect">
            <a:avLst/>
          </a:prstGeom>
        </p:spPr>
        <p:txBody>
          <a:bodyPr wrap="none" lIns="0" tIns="0" rIns="0" bIns="0">
            <a:spAutoFit/>
          </a:bodyPr>
          <a:lstStyle/>
          <a:p>
            <a:pPr algn="dist"/>
            <a:r>
              <a:rPr lang="zh-CN" altLang="en-US" sz="1400" dirty="0">
                <a:solidFill>
                  <a:schemeClr val="accent1"/>
                </a:solidFill>
              </a:rPr>
              <a:t>专门针对那</a:t>
            </a:r>
            <a:r>
              <a:rPr lang="en-US" altLang="zh-CN" sz="1400" dirty="0">
                <a:solidFill>
                  <a:schemeClr val="accent1"/>
                </a:solidFill>
              </a:rPr>
              <a:t>80%</a:t>
            </a:r>
            <a:r>
              <a:rPr lang="zh-CN" altLang="en-US" sz="1400" dirty="0">
                <a:solidFill>
                  <a:schemeClr val="accent1"/>
                </a:solidFill>
              </a:rPr>
              <a:t>的工作量的</a:t>
            </a:r>
            <a:r>
              <a:rPr lang="en-US" altLang="zh-CN" sz="1400" dirty="0">
                <a:solidFill>
                  <a:schemeClr val="accent1"/>
                </a:solidFill>
              </a:rPr>
              <a:t>PaaS</a:t>
            </a:r>
            <a:r>
              <a:rPr lang="zh-CN" altLang="en-US" sz="1400" dirty="0">
                <a:solidFill>
                  <a:schemeClr val="accent1"/>
                </a:solidFill>
              </a:rPr>
              <a:t>平台</a:t>
            </a:r>
            <a:endParaRPr lang="en-US" altLang="zh-CN" sz="1400" dirty="0">
              <a:solidFill>
                <a:schemeClr val="accent1"/>
              </a:solidFill>
            </a:endParaRPr>
          </a:p>
          <a:p>
            <a:pPr algn="ctr"/>
            <a:r>
              <a:rPr lang="zh-CN" altLang="en-US" sz="1400" dirty="0">
                <a:solidFill>
                  <a:schemeClr val="accent1"/>
                </a:solidFill>
              </a:rPr>
              <a:t>让你的开发工作，从第</a:t>
            </a:r>
            <a:r>
              <a:rPr lang="en-US" altLang="zh-CN" sz="1400" dirty="0">
                <a:solidFill>
                  <a:schemeClr val="accent1"/>
                </a:solidFill>
              </a:rPr>
              <a:t>81%</a:t>
            </a:r>
            <a:r>
              <a:rPr lang="zh-CN" altLang="en-US" sz="1400" dirty="0">
                <a:solidFill>
                  <a:schemeClr val="accent1"/>
                </a:solidFill>
              </a:rPr>
              <a:t>开始</a:t>
            </a:r>
          </a:p>
        </p:txBody>
      </p:sp>
      <p:sp>
        <p:nvSpPr>
          <p:cNvPr id="61" name="矩形 60"/>
          <p:cNvSpPr/>
          <p:nvPr/>
        </p:nvSpPr>
        <p:spPr>
          <a:xfrm>
            <a:off x="4567377" y="515185"/>
            <a:ext cx="3406775" cy="548640"/>
          </a:xfrm>
          <a:prstGeom prst="rect">
            <a:avLst/>
          </a:prstGeom>
        </p:spPr>
        <p:txBody>
          <a:bodyPr wrap="none">
            <a:spAutoFit/>
          </a:bodyPr>
          <a:lstStyle/>
          <a:p>
            <a:r>
              <a:rPr lang="en-US" altLang="zh-CN" sz="2800" b="1" dirty="0">
                <a:solidFill>
                  <a:srgbClr val="404040"/>
                </a:solidFill>
                <a:latin typeface="微软雅黑" panose="020B0503020204020204" pitchFamily="34" charset="-122"/>
                <a:ea typeface="微软雅黑" panose="020B0503020204020204" pitchFamily="34" charset="-122"/>
              </a:rPr>
              <a:t>APP后端云</a:t>
            </a:r>
            <a:r>
              <a:rPr lang="zh-CN" altLang="en-US" sz="2800" b="1" dirty="0">
                <a:solidFill>
                  <a:srgbClr val="404040"/>
                </a:solidFill>
                <a:latin typeface="微软雅黑" panose="020B0503020204020204" pitchFamily="34" charset="-122"/>
                <a:ea typeface="微软雅黑" panose="020B0503020204020204" pitchFamily="34" charset="-122"/>
              </a:rPr>
              <a:t>解决方案</a:t>
            </a:r>
          </a:p>
        </p:txBody>
      </p:sp>
      <p:cxnSp>
        <p:nvCxnSpPr>
          <p:cNvPr id="62" name="直接连接符 61"/>
          <p:cNvCxnSpPr/>
          <p:nvPr/>
        </p:nvCxnSpPr>
        <p:spPr>
          <a:xfrm>
            <a:off x="4623043"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6" name="矩形 65"/>
          <p:cNvSpPr/>
          <p:nvPr/>
        </p:nvSpPr>
        <p:spPr>
          <a:xfrm>
            <a:off x="1315488" y="2696592"/>
            <a:ext cx="3205799" cy="430887"/>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轻松定制，自由拓展，像设计数据库一样创建内容管理系统。</a:t>
            </a:r>
            <a:endParaRPr lang="zh-CN" altLang="en-US" sz="1400" b="1" dirty="0">
              <a:solidFill>
                <a:schemeClr val="accent3"/>
              </a:solidFill>
              <a:latin typeface="方正兰亭刊黑_GBK" panose="02000000000000000000" pitchFamily="2" charset="-122"/>
              <a:ea typeface="方正兰亭刊黑_GBK" panose="02000000000000000000" pitchFamily="2" charset="-122"/>
            </a:endParaRPr>
          </a:p>
        </p:txBody>
      </p:sp>
      <p:sp>
        <p:nvSpPr>
          <p:cNvPr id="67" name="矩形 66"/>
          <p:cNvSpPr/>
          <p:nvPr/>
        </p:nvSpPr>
        <p:spPr>
          <a:xfrm>
            <a:off x="2047008" y="2230080"/>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自动生成内容管理系统</a:t>
            </a:r>
          </a:p>
        </p:txBody>
      </p:sp>
      <p:cxnSp>
        <p:nvCxnSpPr>
          <p:cNvPr id="74" name="直接连接符 73"/>
          <p:cNvCxnSpPr/>
          <p:nvPr/>
        </p:nvCxnSpPr>
        <p:spPr>
          <a:xfrm>
            <a:off x="1315488" y="263258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75" name="组合 74"/>
          <p:cNvGrpSpPr/>
          <p:nvPr/>
        </p:nvGrpSpPr>
        <p:grpSpPr>
          <a:xfrm>
            <a:off x="1315488" y="2157484"/>
            <a:ext cx="419992" cy="422190"/>
            <a:chOff x="8153944" y="1640106"/>
            <a:chExt cx="1516063" cy="1524000"/>
          </a:xfrm>
        </p:grpSpPr>
        <p:sp>
          <p:nvSpPr>
            <p:cNvPr id="76" name="Freeform 5"/>
            <p:cNvSpPr>
              <a:spLocks noChangeAspect="1" noEditPoints="1"/>
            </p:cNvSpPr>
            <p:nvPr/>
          </p:nvSpPr>
          <p:spPr bwMode="auto">
            <a:xfrm>
              <a:off x="8153944" y="1640106"/>
              <a:ext cx="1516063" cy="1524000"/>
            </a:xfrm>
            <a:custGeom>
              <a:avLst/>
              <a:gdLst>
                <a:gd name="T0" fmla="*/ 703 w 703"/>
                <a:gd name="T1" fmla="*/ 364 h 703"/>
                <a:gd name="T2" fmla="*/ 701 w 703"/>
                <a:gd name="T3" fmla="*/ 381 h 703"/>
                <a:gd name="T4" fmla="*/ 682 w 703"/>
                <a:gd name="T5" fmla="*/ 470 h 703"/>
                <a:gd name="T6" fmla="*/ 637 w 703"/>
                <a:gd name="T7" fmla="*/ 555 h 703"/>
                <a:gd name="T8" fmla="*/ 585 w 703"/>
                <a:gd name="T9" fmla="*/ 614 h 703"/>
                <a:gd name="T10" fmla="*/ 490 w 703"/>
                <a:gd name="T11" fmla="*/ 674 h 703"/>
                <a:gd name="T12" fmla="*/ 371 w 703"/>
                <a:gd name="T13" fmla="*/ 703 h 703"/>
                <a:gd name="T14" fmla="*/ 330 w 703"/>
                <a:gd name="T15" fmla="*/ 702 h 703"/>
                <a:gd name="T16" fmla="*/ 202 w 703"/>
                <a:gd name="T17" fmla="*/ 669 h 703"/>
                <a:gd name="T18" fmla="*/ 103 w 703"/>
                <a:gd name="T19" fmla="*/ 600 h 703"/>
                <a:gd name="T20" fmla="*/ 41 w 703"/>
                <a:gd name="T21" fmla="*/ 517 h 703"/>
                <a:gd name="T22" fmla="*/ 5 w 703"/>
                <a:gd name="T23" fmla="*/ 405 h 703"/>
                <a:gd name="T24" fmla="*/ 0 w 703"/>
                <a:gd name="T25" fmla="*/ 368 h 703"/>
                <a:gd name="T26" fmla="*/ 1 w 703"/>
                <a:gd name="T27" fmla="*/ 333 h 703"/>
                <a:gd name="T28" fmla="*/ 19 w 703"/>
                <a:gd name="T29" fmla="*/ 239 h 703"/>
                <a:gd name="T30" fmla="*/ 100 w 703"/>
                <a:gd name="T31" fmla="*/ 107 h 703"/>
                <a:gd name="T32" fmla="*/ 188 w 703"/>
                <a:gd name="T33" fmla="*/ 41 h 703"/>
                <a:gd name="T34" fmla="*/ 341 w 703"/>
                <a:gd name="T35" fmla="*/ 1 h 703"/>
                <a:gd name="T36" fmla="*/ 357 w 703"/>
                <a:gd name="T37" fmla="*/ 0 h 703"/>
                <a:gd name="T38" fmla="*/ 401 w 703"/>
                <a:gd name="T39" fmla="*/ 5 h 703"/>
                <a:gd name="T40" fmla="*/ 531 w 703"/>
                <a:gd name="T41" fmla="*/ 50 h 703"/>
                <a:gd name="T42" fmla="*/ 648 w 703"/>
                <a:gd name="T43" fmla="*/ 164 h 703"/>
                <a:gd name="T44" fmla="*/ 694 w 703"/>
                <a:gd name="T45" fmla="*/ 278 h 703"/>
                <a:gd name="T46" fmla="*/ 702 w 703"/>
                <a:gd name="T47" fmla="*/ 337 h 703"/>
                <a:gd name="T48" fmla="*/ 313 w 703"/>
                <a:gd name="T49" fmla="*/ 260 h 703"/>
                <a:gd name="T50" fmla="*/ 302 w 703"/>
                <a:gd name="T51" fmla="*/ 224 h 703"/>
                <a:gd name="T52" fmla="*/ 230 w 703"/>
                <a:gd name="T53" fmla="*/ 173 h 703"/>
                <a:gd name="T54" fmla="*/ 174 w 703"/>
                <a:gd name="T55" fmla="*/ 212 h 703"/>
                <a:gd name="T56" fmla="*/ 161 w 703"/>
                <a:gd name="T57" fmla="*/ 269 h 703"/>
                <a:gd name="T58" fmla="*/ 224 w 703"/>
                <a:gd name="T59" fmla="*/ 399 h 703"/>
                <a:gd name="T60" fmla="*/ 288 w 703"/>
                <a:gd name="T61" fmla="*/ 468 h 703"/>
                <a:gd name="T62" fmla="*/ 358 w 703"/>
                <a:gd name="T63" fmla="*/ 520 h 703"/>
                <a:gd name="T64" fmla="*/ 453 w 703"/>
                <a:gd name="T65" fmla="*/ 554 h 703"/>
                <a:gd name="T66" fmla="*/ 513 w 703"/>
                <a:gd name="T67" fmla="*/ 531 h 703"/>
                <a:gd name="T68" fmla="*/ 534 w 703"/>
                <a:gd name="T69" fmla="*/ 452 h 703"/>
                <a:gd name="T70" fmla="*/ 470 w 703"/>
                <a:gd name="T71" fmla="*/ 403 h 703"/>
                <a:gd name="T72" fmla="*/ 407 w 703"/>
                <a:gd name="T73" fmla="*/ 429 h 703"/>
                <a:gd name="T74" fmla="*/ 384 w 703"/>
                <a:gd name="T75" fmla="*/ 421 h 703"/>
                <a:gd name="T76" fmla="*/ 303 w 703"/>
                <a:gd name="T77" fmla="*/ 343 h 703"/>
                <a:gd name="T78" fmla="*/ 286 w 703"/>
                <a:gd name="T79" fmla="*/ 308 h 703"/>
                <a:gd name="T80" fmla="*/ 313 w 703"/>
                <a:gd name="T81" fmla="*/ 26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3" h="703">
                  <a:moveTo>
                    <a:pt x="703" y="340"/>
                  </a:moveTo>
                  <a:cubicBezTo>
                    <a:pt x="703" y="348"/>
                    <a:pt x="703" y="356"/>
                    <a:pt x="703" y="364"/>
                  </a:cubicBezTo>
                  <a:cubicBezTo>
                    <a:pt x="702" y="365"/>
                    <a:pt x="702" y="365"/>
                    <a:pt x="702" y="366"/>
                  </a:cubicBezTo>
                  <a:cubicBezTo>
                    <a:pt x="701" y="371"/>
                    <a:pt x="701" y="376"/>
                    <a:pt x="701" y="381"/>
                  </a:cubicBezTo>
                  <a:cubicBezTo>
                    <a:pt x="700" y="392"/>
                    <a:pt x="699" y="404"/>
                    <a:pt x="697" y="415"/>
                  </a:cubicBezTo>
                  <a:cubicBezTo>
                    <a:pt x="693" y="434"/>
                    <a:pt x="689" y="452"/>
                    <a:pt x="682" y="470"/>
                  </a:cubicBezTo>
                  <a:cubicBezTo>
                    <a:pt x="676" y="484"/>
                    <a:pt x="671" y="498"/>
                    <a:pt x="664" y="511"/>
                  </a:cubicBezTo>
                  <a:cubicBezTo>
                    <a:pt x="656" y="526"/>
                    <a:pt x="647" y="541"/>
                    <a:pt x="637" y="555"/>
                  </a:cubicBezTo>
                  <a:cubicBezTo>
                    <a:pt x="629" y="567"/>
                    <a:pt x="619" y="578"/>
                    <a:pt x="610" y="589"/>
                  </a:cubicBezTo>
                  <a:cubicBezTo>
                    <a:pt x="602" y="598"/>
                    <a:pt x="594" y="606"/>
                    <a:pt x="585" y="614"/>
                  </a:cubicBezTo>
                  <a:cubicBezTo>
                    <a:pt x="574" y="623"/>
                    <a:pt x="563" y="632"/>
                    <a:pt x="551" y="640"/>
                  </a:cubicBezTo>
                  <a:cubicBezTo>
                    <a:pt x="532" y="654"/>
                    <a:pt x="511" y="665"/>
                    <a:pt x="490" y="674"/>
                  </a:cubicBezTo>
                  <a:cubicBezTo>
                    <a:pt x="452" y="690"/>
                    <a:pt x="414" y="700"/>
                    <a:pt x="374" y="702"/>
                  </a:cubicBezTo>
                  <a:cubicBezTo>
                    <a:pt x="373" y="702"/>
                    <a:pt x="372" y="703"/>
                    <a:pt x="371" y="703"/>
                  </a:cubicBezTo>
                  <a:cubicBezTo>
                    <a:pt x="358" y="703"/>
                    <a:pt x="345" y="703"/>
                    <a:pt x="332" y="703"/>
                  </a:cubicBezTo>
                  <a:cubicBezTo>
                    <a:pt x="331" y="703"/>
                    <a:pt x="331" y="702"/>
                    <a:pt x="330" y="702"/>
                  </a:cubicBezTo>
                  <a:cubicBezTo>
                    <a:pt x="315" y="700"/>
                    <a:pt x="299" y="699"/>
                    <a:pt x="284" y="696"/>
                  </a:cubicBezTo>
                  <a:cubicBezTo>
                    <a:pt x="256" y="691"/>
                    <a:pt x="228" y="682"/>
                    <a:pt x="202" y="669"/>
                  </a:cubicBezTo>
                  <a:cubicBezTo>
                    <a:pt x="184" y="661"/>
                    <a:pt x="167" y="651"/>
                    <a:pt x="151" y="640"/>
                  </a:cubicBezTo>
                  <a:cubicBezTo>
                    <a:pt x="134" y="628"/>
                    <a:pt x="118" y="614"/>
                    <a:pt x="103" y="600"/>
                  </a:cubicBezTo>
                  <a:cubicBezTo>
                    <a:pt x="94" y="591"/>
                    <a:pt x="87" y="582"/>
                    <a:pt x="79" y="573"/>
                  </a:cubicBezTo>
                  <a:cubicBezTo>
                    <a:pt x="64" y="555"/>
                    <a:pt x="52" y="536"/>
                    <a:pt x="41" y="517"/>
                  </a:cubicBezTo>
                  <a:cubicBezTo>
                    <a:pt x="28" y="491"/>
                    <a:pt x="17" y="463"/>
                    <a:pt x="10" y="434"/>
                  </a:cubicBezTo>
                  <a:cubicBezTo>
                    <a:pt x="8" y="425"/>
                    <a:pt x="6" y="415"/>
                    <a:pt x="5" y="405"/>
                  </a:cubicBezTo>
                  <a:cubicBezTo>
                    <a:pt x="3" y="393"/>
                    <a:pt x="2" y="382"/>
                    <a:pt x="1" y="370"/>
                  </a:cubicBezTo>
                  <a:cubicBezTo>
                    <a:pt x="1" y="369"/>
                    <a:pt x="0" y="369"/>
                    <a:pt x="0" y="368"/>
                  </a:cubicBezTo>
                  <a:cubicBezTo>
                    <a:pt x="0" y="357"/>
                    <a:pt x="0" y="347"/>
                    <a:pt x="0" y="336"/>
                  </a:cubicBezTo>
                  <a:cubicBezTo>
                    <a:pt x="1" y="335"/>
                    <a:pt x="1" y="334"/>
                    <a:pt x="1" y="333"/>
                  </a:cubicBezTo>
                  <a:cubicBezTo>
                    <a:pt x="2" y="323"/>
                    <a:pt x="3" y="312"/>
                    <a:pt x="4" y="301"/>
                  </a:cubicBezTo>
                  <a:cubicBezTo>
                    <a:pt x="7" y="280"/>
                    <a:pt x="12" y="259"/>
                    <a:pt x="19" y="239"/>
                  </a:cubicBezTo>
                  <a:cubicBezTo>
                    <a:pt x="27" y="216"/>
                    <a:pt x="37" y="194"/>
                    <a:pt x="49" y="173"/>
                  </a:cubicBezTo>
                  <a:cubicBezTo>
                    <a:pt x="63" y="149"/>
                    <a:pt x="80" y="127"/>
                    <a:pt x="100" y="107"/>
                  </a:cubicBezTo>
                  <a:cubicBezTo>
                    <a:pt x="110" y="97"/>
                    <a:pt x="121" y="87"/>
                    <a:pt x="132" y="78"/>
                  </a:cubicBezTo>
                  <a:cubicBezTo>
                    <a:pt x="149" y="64"/>
                    <a:pt x="168" y="52"/>
                    <a:pt x="188" y="41"/>
                  </a:cubicBezTo>
                  <a:cubicBezTo>
                    <a:pt x="215" y="27"/>
                    <a:pt x="243" y="16"/>
                    <a:pt x="273" y="10"/>
                  </a:cubicBezTo>
                  <a:cubicBezTo>
                    <a:pt x="296" y="5"/>
                    <a:pt x="318" y="1"/>
                    <a:pt x="341" y="1"/>
                  </a:cubicBezTo>
                  <a:cubicBezTo>
                    <a:pt x="343" y="1"/>
                    <a:pt x="344" y="1"/>
                    <a:pt x="345" y="0"/>
                  </a:cubicBezTo>
                  <a:cubicBezTo>
                    <a:pt x="349" y="0"/>
                    <a:pt x="353" y="0"/>
                    <a:pt x="357" y="0"/>
                  </a:cubicBezTo>
                  <a:cubicBezTo>
                    <a:pt x="359" y="1"/>
                    <a:pt x="360" y="1"/>
                    <a:pt x="361" y="1"/>
                  </a:cubicBezTo>
                  <a:cubicBezTo>
                    <a:pt x="374" y="2"/>
                    <a:pt x="387" y="3"/>
                    <a:pt x="401" y="5"/>
                  </a:cubicBezTo>
                  <a:cubicBezTo>
                    <a:pt x="422" y="7"/>
                    <a:pt x="442" y="12"/>
                    <a:pt x="462" y="19"/>
                  </a:cubicBezTo>
                  <a:cubicBezTo>
                    <a:pt x="486" y="27"/>
                    <a:pt x="509" y="37"/>
                    <a:pt x="531" y="50"/>
                  </a:cubicBezTo>
                  <a:cubicBezTo>
                    <a:pt x="559" y="67"/>
                    <a:pt x="585" y="88"/>
                    <a:pt x="608" y="112"/>
                  </a:cubicBezTo>
                  <a:cubicBezTo>
                    <a:pt x="623" y="128"/>
                    <a:pt x="636" y="145"/>
                    <a:pt x="648" y="164"/>
                  </a:cubicBezTo>
                  <a:cubicBezTo>
                    <a:pt x="659" y="181"/>
                    <a:pt x="668" y="200"/>
                    <a:pt x="676" y="219"/>
                  </a:cubicBezTo>
                  <a:cubicBezTo>
                    <a:pt x="684" y="238"/>
                    <a:pt x="690" y="258"/>
                    <a:pt x="694" y="278"/>
                  </a:cubicBezTo>
                  <a:cubicBezTo>
                    <a:pt x="697" y="289"/>
                    <a:pt x="699" y="300"/>
                    <a:pt x="700" y="311"/>
                  </a:cubicBezTo>
                  <a:cubicBezTo>
                    <a:pt x="701" y="320"/>
                    <a:pt x="701" y="329"/>
                    <a:pt x="702" y="337"/>
                  </a:cubicBezTo>
                  <a:cubicBezTo>
                    <a:pt x="702" y="338"/>
                    <a:pt x="702" y="339"/>
                    <a:pt x="703" y="340"/>
                  </a:cubicBezTo>
                  <a:close/>
                  <a:moveTo>
                    <a:pt x="313" y="260"/>
                  </a:moveTo>
                  <a:cubicBezTo>
                    <a:pt x="313" y="257"/>
                    <a:pt x="313" y="254"/>
                    <a:pt x="313" y="251"/>
                  </a:cubicBezTo>
                  <a:cubicBezTo>
                    <a:pt x="311" y="241"/>
                    <a:pt x="307" y="233"/>
                    <a:pt x="302" y="224"/>
                  </a:cubicBezTo>
                  <a:cubicBezTo>
                    <a:pt x="293" y="209"/>
                    <a:pt x="282" y="195"/>
                    <a:pt x="268" y="184"/>
                  </a:cubicBezTo>
                  <a:cubicBezTo>
                    <a:pt x="257" y="175"/>
                    <a:pt x="244" y="171"/>
                    <a:pt x="230" y="173"/>
                  </a:cubicBezTo>
                  <a:cubicBezTo>
                    <a:pt x="216" y="175"/>
                    <a:pt x="205" y="181"/>
                    <a:pt x="195" y="191"/>
                  </a:cubicBezTo>
                  <a:cubicBezTo>
                    <a:pt x="188" y="198"/>
                    <a:pt x="181" y="205"/>
                    <a:pt x="174" y="212"/>
                  </a:cubicBezTo>
                  <a:cubicBezTo>
                    <a:pt x="170" y="217"/>
                    <a:pt x="167" y="222"/>
                    <a:pt x="165" y="228"/>
                  </a:cubicBezTo>
                  <a:cubicBezTo>
                    <a:pt x="159" y="241"/>
                    <a:pt x="160" y="255"/>
                    <a:pt x="161" y="269"/>
                  </a:cubicBezTo>
                  <a:cubicBezTo>
                    <a:pt x="164" y="291"/>
                    <a:pt x="172" y="312"/>
                    <a:pt x="182" y="332"/>
                  </a:cubicBezTo>
                  <a:cubicBezTo>
                    <a:pt x="193" y="356"/>
                    <a:pt x="207" y="379"/>
                    <a:pt x="224" y="399"/>
                  </a:cubicBezTo>
                  <a:cubicBezTo>
                    <a:pt x="237" y="415"/>
                    <a:pt x="250" y="430"/>
                    <a:pt x="264" y="445"/>
                  </a:cubicBezTo>
                  <a:cubicBezTo>
                    <a:pt x="271" y="454"/>
                    <a:pt x="280" y="461"/>
                    <a:pt x="288" y="468"/>
                  </a:cubicBezTo>
                  <a:cubicBezTo>
                    <a:pt x="298" y="477"/>
                    <a:pt x="309" y="486"/>
                    <a:pt x="319" y="494"/>
                  </a:cubicBezTo>
                  <a:cubicBezTo>
                    <a:pt x="332" y="503"/>
                    <a:pt x="345" y="512"/>
                    <a:pt x="358" y="520"/>
                  </a:cubicBezTo>
                  <a:cubicBezTo>
                    <a:pt x="375" y="530"/>
                    <a:pt x="393" y="539"/>
                    <a:pt x="412" y="545"/>
                  </a:cubicBezTo>
                  <a:cubicBezTo>
                    <a:pt x="425" y="550"/>
                    <a:pt x="439" y="553"/>
                    <a:pt x="453" y="554"/>
                  </a:cubicBezTo>
                  <a:cubicBezTo>
                    <a:pt x="466" y="555"/>
                    <a:pt x="479" y="554"/>
                    <a:pt x="491" y="549"/>
                  </a:cubicBezTo>
                  <a:cubicBezTo>
                    <a:pt x="500" y="545"/>
                    <a:pt x="506" y="538"/>
                    <a:pt x="513" y="531"/>
                  </a:cubicBezTo>
                  <a:cubicBezTo>
                    <a:pt x="521" y="523"/>
                    <a:pt x="529" y="515"/>
                    <a:pt x="535" y="505"/>
                  </a:cubicBezTo>
                  <a:cubicBezTo>
                    <a:pt x="545" y="487"/>
                    <a:pt x="545" y="469"/>
                    <a:pt x="534" y="452"/>
                  </a:cubicBezTo>
                  <a:cubicBezTo>
                    <a:pt x="528" y="442"/>
                    <a:pt x="520" y="434"/>
                    <a:pt x="512" y="428"/>
                  </a:cubicBezTo>
                  <a:cubicBezTo>
                    <a:pt x="499" y="417"/>
                    <a:pt x="486" y="408"/>
                    <a:pt x="470" y="403"/>
                  </a:cubicBezTo>
                  <a:cubicBezTo>
                    <a:pt x="455" y="399"/>
                    <a:pt x="441" y="401"/>
                    <a:pt x="429" y="409"/>
                  </a:cubicBezTo>
                  <a:cubicBezTo>
                    <a:pt x="421" y="415"/>
                    <a:pt x="414" y="422"/>
                    <a:pt x="407" y="429"/>
                  </a:cubicBezTo>
                  <a:cubicBezTo>
                    <a:pt x="405" y="430"/>
                    <a:pt x="403" y="431"/>
                    <a:pt x="401" y="430"/>
                  </a:cubicBezTo>
                  <a:cubicBezTo>
                    <a:pt x="395" y="427"/>
                    <a:pt x="389" y="425"/>
                    <a:pt x="384" y="421"/>
                  </a:cubicBezTo>
                  <a:cubicBezTo>
                    <a:pt x="369" y="409"/>
                    <a:pt x="355" y="397"/>
                    <a:pt x="341" y="384"/>
                  </a:cubicBezTo>
                  <a:cubicBezTo>
                    <a:pt x="328" y="372"/>
                    <a:pt x="315" y="357"/>
                    <a:pt x="303" y="343"/>
                  </a:cubicBezTo>
                  <a:cubicBezTo>
                    <a:pt x="296" y="335"/>
                    <a:pt x="289" y="326"/>
                    <a:pt x="285" y="315"/>
                  </a:cubicBezTo>
                  <a:cubicBezTo>
                    <a:pt x="284" y="312"/>
                    <a:pt x="284" y="310"/>
                    <a:pt x="286" y="308"/>
                  </a:cubicBezTo>
                  <a:cubicBezTo>
                    <a:pt x="291" y="304"/>
                    <a:pt x="295" y="299"/>
                    <a:pt x="300" y="294"/>
                  </a:cubicBezTo>
                  <a:cubicBezTo>
                    <a:pt x="308" y="284"/>
                    <a:pt x="314" y="274"/>
                    <a:pt x="313" y="260"/>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77" name="Freeform 6"/>
            <p:cNvSpPr/>
            <p:nvPr/>
          </p:nvSpPr>
          <p:spPr bwMode="auto">
            <a:xfrm>
              <a:off x="8563523" y="2076668"/>
              <a:ext cx="701675" cy="698500"/>
            </a:xfrm>
            <a:custGeom>
              <a:avLst/>
              <a:gdLst>
                <a:gd name="T0" fmla="*/ 215 w 325"/>
                <a:gd name="T1" fmla="*/ 261 h 323"/>
                <a:gd name="T2" fmla="*/ 238 w 325"/>
                <a:gd name="T3" fmla="*/ 251 h 323"/>
                <a:gd name="T4" fmla="*/ 252 w 325"/>
                <a:gd name="T5" fmla="*/ 237 h 323"/>
                <a:gd name="T6" fmla="*/ 273 w 325"/>
                <a:gd name="T7" fmla="*/ 233 h 323"/>
                <a:gd name="T8" fmla="*/ 315 w 325"/>
                <a:gd name="T9" fmla="*/ 264 h 323"/>
                <a:gd name="T10" fmla="*/ 314 w 325"/>
                <a:gd name="T11" fmla="*/ 294 h 323"/>
                <a:gd name="T12" fmla="*/ 289 w 325"/>
                <a:gd name="T13" fmla="*/ 318 h 323"/>
                <a:gd name="T14" fmla="*/ 273 w 325"/>
                <a:gd name="T15" fmla="*/ 322 h 323"/>
                <a:gd name="T16" fmla="*/ 231 w 325"/>
                <a:gd name="T17" fmla="*/ 314 h 323"/>
                <a:gd name="T18" fmla="*/ 164 w 325"/>
                <a:gd name="T19" fmla="*/ 279 h 323"/>
                <a:gd name="T20" fmla="*/ 125 w 325"/>
                <a:gd name="T21" fmla="*/ 249 h 323"/>
                <a:gd name="T22" fmla="*/ 84 w 325"/>
                <a:gd name="T23" fmla="*/ 209 h 323"/>
                <a:gd name="T24" fmla="*/ 27 w 325"/>
                <a:gd name="T25" fmla="*/ 131 h 323"/>
                <a:gd name="T26" fmla="*/ 4 w 325"/>
                <a:gd name="T27" fmla="*/ 71 h 323"/>
                <a:gd name="T28" fmla="*/ 3 w 325"/>
                <a:gd name="T29" fmla="*/ 40 h 323"/>
                <a:gd name="T30" fmla="*/ 6 w 325"/>
                <a:gd name="T31" fmla="*/ 34 h 323"/>
                <a:gd name="T32" fmla="*/ 32 w 325"/>
                <a:gd name="T33" fmla="*/ 9 h 323"/>
                <a:gd name="T34" fmla="*/ 61 w 325"/>
                <a:gd name="T35" fmla="*/ 10 h 323"/>
                <a:gd name="T36" fmla="*/ 90 w 325"/>
                <a:gd name="T37" fmla="*/ 50 h 323"/>
                <a:gd name="T38" fmla="*/ 85 w 325"/>
                <a:gd name="T39" fmla="*/ 73 h 323"/>
                <a:gd name="T40" fmla="*/ 69 w 325"/>
                <a:gd name="T41" fmla="*/ 91 h 323"/>
                <a:gd name="T42" fmla="*/ 63 w 325"/>
                <a:gd name="T43" fmla="*/ 110 h 323"/>
                <a:gd name="T44" fmla="*/ 86 w 325"/>
                <a:gd name="T45" fmla="*/ 159 h 323"/>
                <a:gd name="T46" fmla="*/ 137 w 325"/>
                <a:gd name="T47" fmla="*/ 214 h 323"/>
                <a:gd name="T48" fmla="*/ 183 w 325"/>
                <a:gd name="T49" fmla="*/ 250 h 323"/>
                <a:gd name="T50" fmla="*/ 215 w 325"/>
                <a:gd name="T51" fmla="*/ 26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5" h="323">
                  <a:moveTo>
                    <a:pt x="215" y="261"/>
                  </a:moveTo>
                  <a:cubicBezTo>
                    <a:pt x="224" y="261"/>
                    <a:pt x="231" y="258"/>
                    <a:pt x="238" y="251"/>
                  </a:cubicBezTo>
                  <a:cubicBezTo>
                    <a:pt x="242" y="247"/>
                    <a:pt x="247" y="242"/>
                    <a:pt x="252" y="237"/>
                  </a:cubicBezTo>
                  <a:cubicBezTo>
                    <a:pt x="258" y="232"/>
                    <a:pt x="265" y="230"/>
                    <a:pt x="273" y="233"/>
                  </a:cubicBezTo>
                  <a:cubicBezTo>
                    <a:pt x="289" y="240"/>
                    <a:pt x="304" y="250"/>
                    <a:pt x="315" y="264"/>
                  </a:cubicBezTo>
                  <a:cubicBezTo>
                    <a:pt x="325" y="276"/>
                    <a:pt x="323" y="282"/>
                    <a:pt x="314" y="294"/>
                  </a:cubicBezTo>
                  <a:cubicBezTo>
                    <a:pt x="306" y="302"/>
                    <a:pt x="298" y="310"/>
                    <a:pt x="289" y="318"/>
                  </a:cubicBezTo>
                  <a:cubicBezTo>
                    <a:pt x="285" y="322"/>
                    <a:pt x="279" y="322"/>
                    <a:pt x="273" y="322"/>
                  </a:cubicBezTo>
                  <a:cubicBezTo>
                    <a:pt x="259" y="323"/>
                    <a:pt x="245" y="319"/>
                    <a:pt x="231" y="314"/>
                  </a:cubicBezTo>
                  <a:cubicBezTo>
                    <a:pt x="207" y="305"/>
                    <a:pt x="185" y="293"/>
                    <a:pt x="164" y="279"/>
                  </a:cubicBezTo>
                  <a:cubicBezTo>
                    <a:pt x="150" y="269"/>
                    <a:pt x="137" y="260"/>
                    <a:pt x="125" y="249"/>
                  </a:cubicBezTo>
                  <a:cubicBezTo>
                    <a:pt x="111" y="236"/>
                    <a:pt x="97" y="223"/>
                    <a:pt x="84" y="209"/>
                  </a:cubicBezTo>
                  <a:cubicBezTo>
                    <a:pt x="62" y="186"/>
                    <a:pt x="43" y="160"/>
                    <a:pt x="27" y="131"/>
                  </a:cubicBezTo>
                  <a:cubicBezTo>
                    <a:pt x="17" y="112"/>
                    <a:pt x="8" y="92"/>
                    <a:pt x="4" y="71"/>
                  </a:cubicBezTo>
                  <a:cubicBezTo>
                    <a:pt x="1" y="61"/>
                    <a:pt x="0" y="50"/>
                    <a:pt x="3" y="40"/>
                  </a:cubicBezTo>
                  <a:cubicBezTo>
                    <a:pt x="4" y="38"/>
                    <a:pt x="5" y="35"/>
                    <a:pt x="6" y="34"/>
                  </a:cubicBezTo>
                  <a:cubicBezTo>
                    <a:pt x="15" y="25"/>
                    <a:pt x="23" y="16"/>
                    <a:pt x="32" y="9"/>
                  </a:cubicBezTo>
                  <a:cubicBezTo>
                    <a:pt x="43" y="0"/>
                    <a:pt x="50" y="0"/>
                    <a:pt x="61" y="10"/>
                  </a:cubicBezTo>
                  <a:cubicBezTo>
                    <a:pt x="74" y="21"/>
                    <a:pt x="84" y="34"/>
                    <a:pt x="90" y="50"/>
                  </a:cubicBezTo>
                  <a:cubicBezTo>
                    <a:pt x="94" y="59"/>
                    <a:pt x="92" y="67"/>
                    <a:pt x="85" y="73"/>
                  </a:cubicBezTo>
                  <a:cubicBezTo>
                    <a:pt x="80" y="79"/>
                    <a:pt x="74" y="85"/>
                    <a:pt x="69" y="91"/>
                  </a:cubicBezTo>
                  <a:cubicBezTo>
                    <a:pt x="64" y="96"/>
                    <a:pt x="63" y="103"/>
                    <a:pt x="63" y="110"/>
                  </a:cubicBezTo>
                  <a:cubicBezTo>
                    <a:pt x="64" y="130"/>
                    <a:pt x="75" y="144"/>
                    <a:pt x="86" y="159"/>
                  </a:cubicBezTo>
                  <a:cubicBezTo>
                    <a:pt x="101" y="179"/>
                    <a:pt x="119" y="197"/>
                    <a:pt x="137" y="214"/>
                  </a:cubicBezTo>
                  <a:cubicBezTo>
                    <a:pt x="151" y="227"/>
                    <a:pt x="166" y="240"/>
                    <a:pt x="183" y="250"/>
                  </a:cubicBezTo>
                  <a:cubicBezTo>
                    <a:pt x="193" y="256"/>
                    <a:pt x="203" y="261"/>
                    <a:pt x="215" y="261"/>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grpSp>
      <p:sp>
        <p:nvSpPr>
          <p:cNvPr id="78" name="矩形 77"/>
          <p:cNvSpPr/>
          <p:nvPr/>
        </p:nvSpPr>
        <p:spPr>
          <a:xfrm>
            <a:off x="7661570" y="2696592"/>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平台提供远程数据服务，自动生成相关的服务器端远程数据接口，同时也生成客户端直接使用的数据调用代码，直接使用。</a:t>
            </a:r>
            <a:endParaRPr lang="zh-CN" altLang="en-US" sz="1400" b="1" dirty="0">
              <a:solidFill>
                <a:schemeClr val="accent4"/>
              </a:solidFill>
              <a:latin typeface="方正兰亭刊黑_GBK" panose="02000000000000000000" pitchFamily="2" charset="-122"/>
              <a:ea typeface="方正兰亭刊黑_GBK" panose="02000000000000000000" pitchFamily="2" charset="-122"/>
            </a:endParaRPr>
          </a:p>
        </p:txBody>
      </p:sp>
      <p:sp>
        <p:nvSpPr>
          <p:cNvPr id="79" name="矩形 78"/>
          <p:cNvSpPr/>
          <p:nvPr/>
        </p:nvSpPr>
        <p:spPr>
          <a:xfrm>
            <a:off x="7661570" y="2230080"/>
            <a:ext cx="27903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自动生成两端数据交互功能</a:t>
            </a:r>
          </a:p>
        </p:txBody>
      </p:sp>
      <p:cxnSp>
        <p:nvCxnSpPr>
          <p:cNvPr id="80" name="直接连接符 79"/>
          <p:cNvCxnSpPr/>
          <p:nvPr/>
        </p:nvCxnSpPr>
        <p:spPr>
          <a:xfrm>
            <a:off x="7661570" y="263258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1" name="Freeform 10"/>
          <p:cNvSpPr>
            <a:spLocks noChangeAspect="1" noEditPoints="1"/>
          </p:cNvSpPr>
          <p:nvPr/>
        </p:nvSpPr>
        <p:spPr bwMode="auto">
          <a:xfrm>
            <a:off x="10436953" y="2152579"/>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82" name="矩形 81"/>
          <p:cNvSpPr/>
          <p:nvPr/>
        </p:nvSpPr>
        <p:spPr>
          <a:xfrm>
            <a:off x="1315488" y="5134347"/>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在应用商店中获取别人开发好的项目，直接根据自己的需求修改，力求最快速构建项目</a:t>
            </a:r>
          </a:p>
        </p:txBody>
      </p:sp>
      <p:sp>
        <p:nvSpPr>
          <p:cNvPr id="83" name="矩形 82"/>
          <p:cNvSpPr/>
          <p:nvPr/>
        </p:nvSpPr>
        <p:spPr>
          <a:xfrm>
            <a:off x="2047008" y="4667835"/>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应用商店直接二次开发</a:t>
            </a:r>
          </a:p>
        </p:txBody>
      </p:sp>
      <p:cxnSp>
        <p:nvCxnSpPr>
          <p:cNvPr id="84" name="直接连接符 83"/>
          <p:cNvCxnSpPr/>
          <p:nvPr/>
        </p:nvCxnSpPr>
        <p:spPr>
          <a:xfrm>
            <a:off x="1315488" y="507033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7661570" y="5134347"/>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通过组件化方式，为你的</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APP</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项目选择需要的模块。例如需要使用微信模块，支付宝模块，阿里云模块等。</a:t>
            </a:r>
          </a:p>
        </p:txBody>
      </p:sp>
      <p:sp>
        <p:nvSpPr>
          <p:cNvPr id="86" name="矩形 85"/>
          <p:cNvSpPr/>
          <p:nvPr/>
        </p:nvSpPr>
        <p:spPr>
          <a:xfrm>
            <a:off x="7661570" y="4667835"/>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组件化方式构建项目</a:t>
            </a:r>
          </a:p>
        </p:txBody>
      </p:sp>
      <p:cxnSp>
        <p:nvCxnSpPr>
          <p:cNvPr id="87" name="直接连接符 86"/>
          <p:cNvCxnSpPr/>
          <p:nvPr/>
        </p:nvCxnSpPr>
        <p:spPr>
          <a:xfrm>
            <a:off x="7661570" y="507033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8" name="Freeform 14"/>
          <p:cNvSpPr>
            <a:spLocks noEditPoints="1"/>
          </p:cNvSpPr>
          <p:nvPr/>
        </p:nvSpPr>
        <p:spPr bwMode="auto">
          <a:xfrm>
            <a:off x="1317046" y="4579363"/>
            <a:ext cx="418495" cy="420074"/>
          </a:xfrm>
          <a:custGeom>
            <a:avLst/>
            <a:gdLst>
              <a:gd name="T0" fmla="*/ 321 w 780"/>
              <a:gd name="T1" fmla="*/ 745 h 780"/>
              <a:gd name="T2" fmla="*/ 321 w 780"/>
              <a:gd name="T3" fmla="*/ 744 h 780"/>
              <a:gd name="T4" fmla="*/ 322 w 780"/>
              <a:gd name="T5" fmla="*/ 742 h 780"/>
              <a:gd name="T6" fmla="*/ 323 w 780"/>
              <a:gd name="T7" fmla="*/ 741 h 780"/>
              <a:gd name="T8" fmla="*/ 325 w 780"/>
              <a:gd name="T9" fmla="*/ 740 h 780"/>
              <a:gd name="T10" fmla="*/ 326 w 780"/>
              <a:gd name="T11" fmla="*/ 742 h 780"/>
              <a:gd name="T12" fmla="*/ 328 w 780"/>
              <a:gd name="T13" fmla="*/ 743 h 780"/>
              <a:gd name="T14" fmla="*/ 328 w 780"/>
              <a:gd name="T15" fmla="*/ 744 h 780"/>
              <a:gd name="T16" fmla="*/ 322 w 780"/>
              <a:gd name="T17" fmla="*/ 744 h 780"/>
              <a:gd name="T18" fmla="*/ 327 w 780"/>
              <a:gd name="T19" fmla="*/ 743 h 780"/>
              <a:gd name="T20" fmla="*/ 325 w 780"/>
              <a:gd name="T21" fmla="*/ 742 h 780"/>
              <a:gd name="T22" fmla="*/ 324 w 780"/>
              <a:gd name="T23" fmla="*/ 741 h 780"/>
              <a:gd name="T24" fmla="*/ 323 w 780"/>
              <a:gd name="T25" fmla="*/ 743 h 780"/>
              <a:gd name="T26" fmla="*/ 322 w 780"/>
              <a:gd name="T27" fmla="*/ 744 h 780"/>
              <a:gd name="T28" fmla="*/ 321 w 780"/>
              <a:gd name="T29" fmla="*/ 750 h 780"/>
              <a:gd name="T30" fmla="*/ 321 w 780"/>
              <a:gd name="T31" fmla="*/ 748 h 780"/>
              <a:gd name="T32" fmla="*/ 324 w 780"/>
              <a:gd name="T33" fmla="*/ 749 h 780"/>
              <a:gd name="T34" fmla="*/ 325 w 780"/>
              <a:gd name="T35" fmla="*/ 749 h 780"/>
              <a:gd name="T36" fmla="*/ 324 w 780"/>
              <a:gd name="T37" fmla="*/ 749 h 780"/>
              <a:gd name="T38" fmla="*/ 327 w 780"/>
              <a:gd name="T39" fmla="*/ 750 h 780"/>
              <a:gd name="T40" fmla="*/ 327 w 780"/>
              <a:gd name="T41" fmla="*/ 748 h 780"/>
              <a:gd name="T42" fmla="*/ 382 w 780"/>
              <a:gd name="T43" fmla="*/ 229 h 780"/>
              <a:gd name="T44" fmla="*/ 382 w 780"/>
              <a:gd name="T45" fmla="*/ 376 h 780"/>
              <a:gd name="T46" fmla="*/ 572 w 780"/>
              <a:gd name="T47" fmla="*/ 303 h 780"/>
              <a:gd name="T48" fmla="*/ 382 w 780"/>
              <a:gd name="T49" fmla="*/ 229 h 780"/>
              <a:gd name="T50" fmla="*/ 0 w 780"/>
              <a:gd name="T51" fmla="*/ 390 h 780"/>
              <a:gd name="T52" fmla="*/ 780 w 780"/>
              <a:gd name="T53" fmla="*/ 390 h 780"/>
              <a:gd name="T54" fmla="*/ 595 w 780"/>
              <a:gd name="T55" fmla="*/ 526 h 780"/>
              <a:gd name="T56" fmla="*/ 390 w 780"/>
              <a:gd name="T57" fmla="*/ 609 h 780"/>
              <a:gd name="T58" fmla="*/ 184 w 780"/>
              <a:gd name="T59" fmla="*/ 526 h 780"/>
              <a:gd name="T60" fmla="*/ 194 w 780"/>
              <a:gd name="T61" fmla="*/ 504 h 780"/>
              <a:gd name="T62" fmla="*/ 398 w 780"/>
              <a:gd name="T63" fmla="*/ 583 h 780"/>
              <a:gd name="T64" fmla="*/ 602 w 780"/>
              <a:gd name="T65" fmla="*/ 510 h 780"/>
              <a:gd name="T66" fmla="*/ 595 w 780"/>
              <a:gd name="T67" fmla="*/ 457 h 780"/>
              <a:gd name="T68" fmla="*/ 390 w 780"/>
              <a:gd name="T69" fmla="*/ 540 h 780"/>
              <a:gd name="T70" fmla="*/ 184 w 780"/>
              <a:gd name="T71" fmla="*/ 457 h 780"/>
              <a:gd name="T72" fmla="*/ 194 w 780"/>
              <a:gd name="T73" fmla="*/ 435 h 780"/>
              <a:gd name="T74" fmla="*/ 398 w 780"/>
              <a:gd name="T75" fmla="*/ 514 h 780"/>
              <a:gd name="T76" fmla="*/ 602 w 780"/>
              <a:gd name="T77" fmla="*/ 441 h 780"/>
              <a:gd name="T78" fmla="*/ 595 w 780"/>
              <a:gd name="T79" fmla="*/ 388 h 780"/>
              <a:gd name="T80" fmla="*/ 390 w 780"/>
              <a:gd name="T81" fmla="*/ 471 h 780"/>
              <a:gd name="T82" fmla="*/ 184 w 780"/>
              <a:gd name="T83" fmla="*/ 388 h 780"/>
              <a:gd name="T84" fmla="*/ 194 w 780"/>
              <a:gd name="T85" fmla="*/ 366 h 780"/>
              <a:gd name="T86" fmla="*/ 398 w 780"/>
              <a:gd name="T87" fmla="*/ 445 h 780"/>
              <a:gd name="T88" fmla="*/ 602 w 780"/>
              <a:gd name="T89" fmla="*/ 373 h 780"/>
              <a:gd name="T90" fmla="*/ 595 w 780"/>
              <a:gd name="T91" fmla="*/ 320 h 780"/>
              <a:gd name="T92" fmla="*/ 390 w 780"/>
              <a:gd name="T93" fmla="*/ 402 h 780"/>
              <a:gd name="T94" fmla="*/ 184 w 780"/>
              <a:gd name="T95" fmla="*/ 320 h 780"/>
              <a:gd name="T96" fmla="*/ 184 w 780"/>
              <a:gd name="T97" fmla="*/ 286 h 780"/>
              <a:gd name="T98" fmla="*/ 407 w 780"/>
              <a:gd name="T99" fmla="*/ 207 h 780"/>
              <a:gd name="T100" fmla="*/ 608 w 780"/>
              <a:gd name="T101" fmla="*/ 303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0" h="780">
                <a:moveTo>
                  <a:pt x="327" y="745"/>
                </a:moveTo>
                <a:cubicBezTo>
                  <a:pt x="321" y="745"/>
                  <a:pt x="321" y="745"/>
                  <a:pt x="321" y="745"/>
                </a:cubicBezTo>
                <a:cubicBezTo>
                  <a:pt x="321" y="745"/>
                  <a:pt x="321" y="745"/>
                  <a:pt x="321" y="744"/>
                </a:cubicBezTo>
                <a:cubicBezTo>
                  <a:pt x="321" y="744"/>
                  <a:pt x="321" y="744"/>
                  <a:pt x="321" y="744"/>
                </a:cubicBezTo>
                <a:cubicBezTo>
                  <a:pt x="321" y="743"/>
                  <a:pt x="321" y="743"/>
                  <a:pt x="321" y="743"/>
                </a:cubicBezTo>
                <a:cubicBezTo>
                  <a:pt x="321" y="742"/>
                  <a:pt x="321" y="742"/>
                  <a:pt x="322" y="742"/>
                </a:cubicBezTo>
                <a:cubicBezTo>
                  <a:pt x="323" y="742"/>
                  <a:pt x="323" y="742"/>
                  <a:pt x="323" y="742"/>
                </a:cubicBezTo>
                <a:cubicBezTo>
                  <a:pt x="323" y="741"/>
                  <a:pt x="323" y="741"/>
                  <a:pt x="323" y="741"/>
                </a:cubicBezTo>
                <a:cubicBezTo>
                  <a:pt x="323" y="741"/>
                  <a:pt x="323" y="740"/>
                  <a:pt x="324" y="740"/>
                </a:cubicBezTo>
                <a:cubicBezTo>
                  <a:pt x="325" y="740"/>
                  <a:pt x="325" y="740"/>
                  <a:pt x="325" y="740"/>
                </a:cubicBezTo>
                <a:cubicBezTo>
                  <a:pt x="325" y="740"/>
                  <a:pt x="325" y="741"/>
                  <a:pt x="326" y="741"/>
                </a:cubicBezTo>
                <a:cubicBezTo>
                  <a:pt x="326" y="742"/>
                  <a:pt x="326" y="742"/>
                  <a:pt x="326" y="742"/>
                </a:cubicBezTo>
                <a:cubicBezTo>
                  <a:pt x="327" y="742"/>
                  <a:pt x="327" y="742"/>
                  <a:pt x="327" y="742"/>
                </a:cubicBezTo>
                <a:cubicBezTo>
                  <a:pt x="327" y="742"/>
                  <a:pt x="327" y="742"/>
                  <a:pt x="328" y="743"/>
                </a:cubicBezTo>
                <a:cubicBezTo>
                  <a:pt x="328" y="744"/>
                  <a:pt x="328" y="744"/>
                  <a:pt x="328" y="744"/>
                </a:cubicBezTo>
                <a:cubicBezTo>
                  <a:pt x="328" y="744"/>
                  <a:pt x="328" y="744"/>
                  <a:pt x="328" y="744"/>
                </a:cubicBezTo>
                <a:cubicBezTo>
                  <a:pt x="327" y="745"/>
                  <a:pt x="327" y="745"/>
                  <a:pt x="327" y="745"/>
                </a:cubicBezTo>
                <a:close/>
                <a:moveTo>
                  <a:pt x="322" y="744"/>
                </a:moveTo>
                <a:cubicBezTo>
                  <a:pt x="327" y="744"/>
                  <a:pt x="327" y="744"/>
                  <a:pt x="327" y="744"/>
                </a:cubicBezTo>
                <a:cubicBezTo>
                  <a:pt x="327" y="743"/>
                  <a:pt x="327" y="743"/>
                  <a:pt x="327" y="743"/>
                </a:cubicBezTo>
                <a:cubicBezTo>
                  <a:pt x="326" y="743"/>
                  <a:pt x="326" y="743"/>
                  <a:pt x="326" y="743"/>
                </a:cubicBezTo>
                <a:cubicBezTo>
                  <a:pt x="325" y="743"/>
                  <a:pt x="325" y="743"/>
                  <a:pt x="325" y="742"/>
                </a:cubicBezTo>
                <a:cubicBezTo>
                  <a:pt x="325" y="741"/>
                  <a:pt x="325" y="741"/>
                  <a:pt x="325" y="741"/>
                </a:cubicBezTo>
                <a:cubicBezTo>
                  <a:pt x="324" y="741"/>
                  <a:pt x="324" y="741"/>
                  <a:pt x="324" y="741"/>
                </a:cubicBezTo>
                <a:cubicBezTo>
                  <a:pt x="324" y="742"/>
                  <a:pt x="324" y="742"/>
                  <a:pt x="324" y="742"/>
                </a:cubicBezTo>
                <a:cubicBezTo>
                  <a:pt x="324" y="743"/>
                  <a:pt x="323" y="743"/>
                  <a:pt x="323" y="743"/>
                </a:cubicBezTo>
                <a:cubicBezTo>
                  <a:pt x="322" y="743"/>
                  <a:pt x="322" y="743"/>
                  <a:pt x="322" y="743"/>
                </a:cubicBezTo>
                <a:lnTo>
                  <a:pt x="322" y="744"/>
                </a:lnTo>
                <a:close/>
                <a:moveTo>
                  <a:pt x="321" y="749"/>
                </a:moveTo>
                <a:cubicBezTo>
                  <a:pt x="321" y="750"/>
                  <a:pt x="321" y="750"/>
                  <a:pt x="321" y="750"/>
                </a:cubicBezTo>
                <a:cubicBezTo>
                  <a:pt x="322" y="750"/>
                  <a:pt x="322" y="750"/>
                  <a:pt x="322" y="749"/>
                </a:cubicBezTo>
                <a:cubicBezTo>
                  <a:pt x="322" y="749"/>
                  <a:pt x="322" y="748"/>
                  <a:pt x="321" y="748"/>
                </a:cubicBezTo>
                <a:cubicBezTo>
                  <a:pt x="321" y="748"/>
                  <a:pt x="321" y="749"/>
                  <a:pt x="321" y="749"/>
                </a:cubicBezTo>
                <a:close/>
                <a:moveTo>
                  <a:pt x="324" y="749"/>
                </a:moveTo>
                <a:cubicBezTo>
                  <a:pt x="324" y="750"/>
                  <a:pt x="324" y="750"/>
                  <a:pt x="324" y="750"/>
                </a:cubicBezTo>
                <a:cubicBezTo>
                  <a:pt x="325" y="750"/>
                  <a:pt x="325" y="750"/>
                  <a:pt x="325" y="749"/>
                </a:cubicBezTo>
                <a:cubicBezTo>
                  <a:pt x="325" y="749"/>
                  <a:pt x="325" y="748"/>
                  <a:pt x="324" y="748"/>
                </a:cubicBezTo>
                <a:cubicBezTo>
                  <a:pt x="324" y="748"/>
                  <a:pt x="324" y="749"/>
                  <a:pt x="324" y="749"/>
                </a:cubicBezTo>
                <a:close/>
                <a:moveTo>
                  <a:pt x="327" y="749"/>
                </a:moveTo>
                <a:cubicBezTo>
                  <a:pt x="327" y="750"/>
                  <a:pt x="327" y="750"/>
                  <a:pt x="327" y="750"/>
                </a:cubicBezTo>
                <a:cubicBezTo>
                  <a:pt x="328" y="750"/>
                  <a:pt x="328" y="750"/>
                  <a:pt x="328" y="749"/>
                </a:cubicBezTo>
                <a:cubicBezTo>
                  <a:pt x="328" y="749"/>
                  <a:pt x="328" y="748"/>
                  <a:pt x="327" y="748"/>
                </a:cubicBezTo>
                <a:cubicBezTo>
                  <a:pt x="327" y="748"/>
                  <a:pt x="327" y="749"/>
                  <a:pt x="327" y="749"/>
                </a:cubicBezTo>
                <a:close/>
                <a:moveTo>
                  <a:pt x="382" y="229"/>
                </a:moveTo>
                <a:cubicBezTo>
                  <a:pt x="207" y="303"/>
                  <a:pt x="207" y="303"/>
                  <a:pt x="207" y="303"/>
                </a:cubicBezTo>
                <a:cubicBezTo>
                  <a:pt x="382" y="376"/>
                  <a:pt x="382" y="376"/>
                  <a:pt x="382" y="376"/>
                </a:cubicBezTo>
                <a:cubicBezTo>
                  <a:pt x="385" y="378"/>
                  <a:pt x="395" y="378"/>
                  <a:pt x="398" y="376"/>
                </a:cubicBezTo>
                <a:cubicBezTo>
                  <a:pt x="572" y="303"/>
                  <a:pt x="572" y="303"/>
                  <a:pt x="572" y="303"/>
                </a:cubicBezTo>
                <a:cubicBezTo>
                  <a:pt x="398" y="229"/>
                  <a:pt x="398" y="229"/>
                  <a:pt x="398" y="229"/>
                </a:cubicBezTo>
                <a:cubicBezTo>
                  <a:pt x="395" y="228"/>
                  <a:pt x="385" y="228"/>
                  <a:pt x="382" y="229"/>
                </a:cubicBezTo>
                <a:close/>
                <a:moveTo>
                  <a:pt x="390" y="0"/>
                </a:moveTo>
                <a:cubicBezTo>
                  <a:pt x="175" y="0"/>
                  <a:pt x="0" y="175"/>
                  <a:pt x="0" y="390"/>
                </a:cubicBezTo>
                <a:cubicBezTo>
                  <a:pt x="0" y="605"/>
                  <a:pt x="175" y="780"/>
                  <a:pt x="390" y="780"/>
                </a:cubicBezTo>
                <a:cubicBezTo>
                  <a:pt x="605" y="780"/>
                  <a:pt x="780" y="605"/>
                  <a:pt x="780" y="390"/>
                </a:cubicBezTo>
                <a:cubicBezTo>
                  <a:pt x="780" y="175"/>
                  <a:pt x="605" y="0"/>
                  <a:pt x="390" y="0"/>
                </a:cubicBezTo>
                <a:close/>
                <a:moveTo>
                  <a:pt x="595" y="526"/>
                </a:moveTo>
                <a:cubicBezTo>
                  <a:pt x="407" y="605"/>
                  <a:pt x="407" y="605"/>
                  <a:pt x="407" y="605"/>
                </a:cubicBezTo>
                <a:cubicBezTo>
                  <a:pt x="402" y="608"/>
                  <a:pt x="396" y="609"/>
                  <a:pt x="390" y="609"/>
                </a:cubicBezTo>
                <a:cubicBezTo>
                  <a:pt x="384" y="609"/>
                  <a:pt x="377" y="608"/>
                  <a:pt x="372" y="605"/>
                </a:cubicBezTo>
                <a:cubicBezTo>
                  <a:pt x="184" y="526"/>
                  <a:pt x="184" y="526"/>
                  <a:pt x="184" y="526"/>
                </a:cubicBezTo>
                <a:cubicBezTo>
                  <a:pt x="178" y="524"/>
                  <a:pt x="175" y="517"/>
                  <a:pt x="178" y="510"/>
                </a:cubicBezTo>
                <a:cubicBezTo>
                  <a:pt x="181" y="504"/>
                  <a:pt x="188" y="501"/>
                  <a:pt x="194" y="504"/>
                </a:cubicBezTo>
                <a:cubicBezTo>
                  <a:pt x="382" y="583"/>
                  <a:pt x="382" y="583"/>
                  <a:pt x="382" y="583"/>
                </a:cubicBezTo>
                <a:cubicBezTo>
                  <a:pt x="386" y="585"/>
                  <a:pt x="394" y="585"/>
                  <a:pt x="398" y="583"/>
                </a:cubicBezTo>
                <a:cubicBezTo>
                  <a:pt x="586" y="504"/>
                  <a:pt x="586" y="504"/>
                  <a:pt x="586" y="504"/>
                </a:cubicBezTo>
                <a:cubicBezTo>
                  <a:pt x="592" y="501"/>
                  <a:pt x="599" y="504"/>
                  <a:pt x="602" y="510"/>
                </a:cubicBezTo>
                <a:cubicBezTo>
                  <a:pt x="604" y="517"/>
                  <a:pt x="601" y="524"/>
                  <a:pt x="595" y="526"/>
                </a:cubicBezTo>
                <a:close/>
                <a:moveTo>
                  <a:pt x="595" y="457"/>
                </a:moveTo>
                <a:cubicBezTo>
                  <a:pt x="407" y="537"/>
                  <a:pt x="407" y="537"/>
                  <a:pt x="407" y="537"/>
                </a:cubicBezTo>
                <a:cubicBezTo>
                  <a:pt x="402" y="539"/>
                  <a:pt x="396" y="540"/>
                  <a:pt x="390" y="540"/>
                </a:cubicBezTo>
                <a:cubicBezTo>
                  <a:pt x="384" y="540"/>
                  <a:pt x="377" y="539"/>
                  <a:pt x="372" y="537"/>
                </a:cubicBezTo>
                <a:cubicBezTo>
                  <a:pt x="184" y="457"/>
                  <a:pt x="184" y="457"/>
                  <a:pt x="184" y="457"/>
                </a:cubicBezTo>
                <a:cubicBezTo>
                  <a:pt x="178" y="455"/>
                  <a:pt x="175" y="448"/>
                  <a:pt x="178" y="441"/>
                </a:cubicBezTo>
                <a:cubicBezTo>
                  <a:pt x="181" y="435"/>
                  <a:pt x="188" y="432"/>
                  <a:pt x="194" y="435"/>
                </a:cubicBezTo>
                <a:cubicBezTo>
                  <a:pt x="382" y="514"/>
                  <a:pt x="382" y="514"/>
                  <a:pt x="382" y="514"/>
                </a:cubicBezTo>
                <a:cubicBezTo>
                  <a:pt x="386" y="516"/>
                  <a:pt x="394" y="516"/>
                  <a:pt x="398" y="514"/>
                </a:cubicBezTo>
                <a:cubicBezTo>
                  <a:pt x="586" y="435"/>
                  <a:pt x="586" y="435"/>
                  <a:pt x="586" y="435"/>
                </a:cubicBezTo>
                <a:cubicBezTo>
                  <a:pt x="592" y="432"/>
                  <a:pt x="599" y="435"/>
                  <a:pt x="602" y="441"/>
                </a:cubicBezTo>
                <a:cubicBezTo>
                  <a:pt x="604" y="448"/>
                  <a:pt x="601" y="455"/>
                  <a:pt x="595" y="457"/>
                </a:cubicBezTo>
                <a:close/>
                <a:moveTo>
                  <a:pt x="595" y="388"/>
                </a:moveTo>
                <a:cubicBezTo>
                  <a:pt x="407" y="468"/>
                  <a:pt x="407" y="468"/>
                  <a:pt x="407" y="468"/>
                </a:cubicBezTo>
                <a:cubicBezTo>
                  <a:pt x="402" y="470"/>
                  <a:pt x="396" y="471"/>
                  <a:pt x="390" y="471"/>
                </a:cubicBezTo>
                <a:cubicBezTo>
                  <a:pt x="384" y="471"/>
                  <a:pt x="377" y="470"/>
                  <a:pt x="372" y="468"/>
                </a:cubicBezTo>
                <a:cubicBezTo>
                  <a:pt x="184" y="388"/>
                  <a:pt x="184" y="388"/>
                  <a:pt x="184" y="388"/>
                </a:cubicBezTo>
                <a:cubicBezTo>
                  <a:pt x="178" y="386"/>
                  <a:pt x="175" y="379"/>
                  <a:pt x="178" y="373"/>
                </a:cubicBezTo>
                <a:cubicBezTo>
                  <a:pt x="181" y="366"/>
                  <a:pt x="188" y="364"/>
                  <a:pt x="194" y="366"/>
                </a:cubicBezTo>
                <a:cubicBezTo>
                  <a:pt x="382" y="445"/>
                  <a:pt x="382" y="445"/>
                  <a:pt x="382" y="445"/>
                </a:cubicBezTo>
                <a:cubicBezTo>
                  <a:pt x="386" y="447"/>
                  <a:pt x="394" y="447"/>
                  <a:pt x="398" y="445"/>
                </a:cubicBezTo>
                <a:cubicBezTo>
                  <a:pt x="586" y="366"/>
                  <a:pt x="586" y="366"/>
                  <a:pt x="586" y="366"/>
                </a:cubicBezTo>
                <a:cubicBezTo>
                  <a:pt x="592" y="364"/>
                  <a:pt x="599" y="366"/>
                  <a:pt x="602" y="373"/>
                </a:cubicBezTo>
                <a:cubicBezTo>
                  <a:pt x="604" y="379"/>
                  <a:pt x="601" y="386"/>
                  <a:pt x="595" y="388"/>
                </a:cubicBezTo>
                <a:close/>
                <a:moveTo>
                  <a:pt x="595" y="320"/>
                </a:moveTo>
                <a:cubicBezTo>
                  <a:pt x="407" y="399"/>
                  <a:pt x="407" y="399"/>
                  <a:pt x="407" y="399"/>
                </a:cubicBezTo>
                <a:cubicBezTo>
                  <a:pt x="403" y="401"/>
                  <a:pt x="396" y="402"/>
                  <a:pt x="390" y="402"/>
                </a:cubicBezTo>
                <a:cubicBezTo>
                  <a:pt x="383" y="402"/>
                  <a:pt x="377" y="401"/>
                  <a:pt x="372" y="399"/>
                </a:cubicBezTo>
                <a:cubicBezTo>
                  <a:pt x="184" y="320"/>
                  <a:pt x="184" y="320"/>
                  <a:pt x="184" y="320"/>
                </a:cubicBezTo>
                <a:cubicBezTo>
                  <a:pt x="173" y="315"/>
                  <a:pt x="172" y="306"/>
                  <a:pt x="172" y="303"/>
                </a:cubicBezTo>
                <a:cubicBezTo>
                  <a:pt x="172" y="300"/>
                  <a:pt x="173" y="291"/>
                  <a:pt x="184" y="286"/>
                </a:cubicBezTo>
                <a:cubicBezTo>
                  <a:pt x="372" y="207"/>
                  <a:pt x="372" y="207"/>
                  <a:pt x="372" y="207"/>
                </a:cubicBezTo>
                <a:cubicBezTo>
                  <a:pt x="382" y="203"/>
                  <a:pt x="398" y="203"/>
                  <a:pt x="407" y="207"/>
                </a:cubicBezTo>
                <a:cubicBezTo>
                  <a:pt x="595" y="286"/>
                  <a:pt x="595" y="286"/>
                  <a:pt x="595" y="286"/>
                </a:cubicBezTo>
                <a:cubicBezTo>
                  <a:pt x="607" y="291"/>
                  <a:pt x="608" y="300"/>
                  <a:pt x="608" y="303"/>
                </a:cubicBezTo>
                <a:cubicBezTo>
                  <a:pt x="608" y="306"/>
                  <a:pt x="607" y="315"/>
                  <a:pt x="595" y="320"/>
                </a:cubicBez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89" name="Freeform 18"/>
          <p:cNvSpPr>
            <a:spLocks noEditPoints="1"/>
          </p:cNvSpPr>
          <p:nvPr/>
        </p:nvSpPr>
        <p:spPr bwMode="auto">
          <a:xfrm>
            <a:off x="10451948" y="4573289"/>
            <a:ext cx="424564" cy="426148"/>
          </a:xfrm>
          <a:custGeom>
            <a:avLst/>
            <a:gdLst>
              <a:gd name="T0" fmla="*/ 394 w 789"/>
              <a:gd name="T1" fmla="*/ 0 h 789"/>
              <a:gd name="T2" fmla="*/ 0 w 789"/>
              <a:gd name="T3" fmla="*/ 395 h 789"/>
              <a:gd name="T4" fmla="*/ 394 w 789"/>
              <a:gd name="T5" fmla="*/ 789 h 789"/>
              <a:gd name="T6" fmla="*/ 789 w 789"/>
              <a:gd name="T7" fmla="*/ 395 h 789"/>
              <a:gd name="T8" fmla="*/ 394 w 789"/>
              <a:gd name="T9" fmla="*/ 0 h 789"/>
              <a:gd name="T10" fmla="*/ 151 w 789"/>
              <a:gd name="T11" fmla="*/ 583 h 789"/>
              <a:gd name="T12" fmla="*/ 161 w 789"/>
              <a:gd name="T13" fmla="*/ 519 h 789"/>
              <a:gd name="T14" fmla="*/ 238 w 789"/>
              <a:gd name="T15" fmla="*/ 479 h 789"/>
              <a:gd name="T16" fmla="*/ 295 w 789"/>
              <a:gd name="T17" fmla="*/ 439 h 789"/>
              <a:gd name="T18" fmla="*/ 293 w 789"/>
              <a:gd name="T19" fmla="*/ 409 h 789"/>
              <a:gd name="T20" fmla="*/ 252 w 789"/>
              <a:gd name="T21" fmla="*/ 368 h 789"/>
              <a:gd name="T22" fmla="*/ 233 w 789"/>
              <a:gd name="T23" fmla="*/ 345 h 789"/>
              <a:gd name="T24" fmla="*/ 240 w 789"/>
              <a:gd name="T25" fmla="*/ 304 h 789"/>
              <a:gd name="T26" fmla="*/ 247 w 789"/>
              <a:gd name="T27" fmla="*/ 295 h 789"/>
              <a:gd name="T28" fmla="*/ 247 w 789"/>
              <a:gd name="T29" fmla="*/ 237 h 789"/>
              <a:gd name="T30" fmla="*/ 278 w 789"/>
              <a:gd name="T31" fmla="*/ 193 h 789"/>
              <a:gd name="T32" fmla="*/ 299 w 789"/>
              <a:gd name="T33" fmla="*/ 190 h 789"/>
              <a:gd name="T34" fmla="*/ 318 w 789"/>
              <a:gd name="T35" fmla="*/ 185 h 789"/>
              <a:gd name="T36" fmla="*/ 346 w 789"/>
              <a:gd name="T37" fmla="*/ 179 h 789"/>
              <a:gd name="T38" fmla="*/ 376 w 789"/>
              <a:gd name="T39" fmla="*/ 203 h 789"/>
              <a:gd name="T40" fmla="*/ 400 w 789"/>
              <a:gd name="T41" fmla="*/ 202 h 789"/>
              <a:gd name="T42" fmla="*/ 420 w 789"/>
              <a:gd name="T43" fmla="*/ 248 h 789"/>
              <a:gd name="T44" fmla="*/ 421 w 789"/>
              <a:gd name="T45" fmla="*/ 297 h 789"/>
              <a:gd name="T46" fmla="*/ 425 w 789"/>
              <a:gd name="T47" fmla="*/ 305 h 789"/>
              <a:gd name="T48" fmla="*/ 436 w 789"/>
              <a:gd name="T49" fmla="*/ 346 h 789"/>
              <a:gd name="T50" fmla="*/ 412 w 789"/>
              <a:gd name="T51" fmla="*/ 368 h 789"/>
              <a:gd name="T52" fmla="*/ 373 w 789"/>
              <a:gd name="T53" fmla="*/ 414 h 789"/>
              <a:gd name="T54" fmla="*/ 373 w 789"/>
              <a:gd name="T55" fmla="*/ 442 h 789"/>
              <a:gd name="T56" fmla="*/ 421 w 789"/>
              <a:gd name="T57" fmla="*/ 479 h 789"/>
              <a:gd name="T58" fmla="*/ 504 w 789"/>
              <a:gd name="T59" fmla="*/ 519 h 789"/>
              <a:gd name="T60" fmla="*/ 517 w 789"/>
              <a:gd name="T61" fmla="*/ 583 h 789"/>
              <a:gd name="T62" fmla="*/ 151 w 789"/>
              <a:gd name="T63" fmla="*/ 583 h 789"/>
              <a:gd name="T64" fmla="*/ 533 w 789"/>
              <a:gd name="T65" fmla="*/ 582 h 789"/>
              <a:gd name="T66" fmla="*/ 521 w 789"/>
              <a:gd name="T67" fmla="*/ 513 h 789"/>
              <a:gd name="T68" fmla="*/ 478 w 789"/>
              <a:gd name="T69" fmla="*/ 476 h 789"/>
              <a:gd name="T70" fmla="*/ 480 w 789"/>
              <a:gd name="T71" fmla="*/ 452 h 789"/>
              <a:gd name="T72" fmla="*/ 453 w 789"/>
              <a:gd name="T73" fmla="*/ 421 h 789"/>
              <a:gd name="T74" fmla="*/ 438 w 789"/>
              <a:gd name="T75" fmla="*/ 403 h 789"/>
              <a:gd name="T76" fmla="*/ 446 w 789"/>
              <a:gd name="T77" fmla="*/ 372 h 789"/>
              <a:gd name="T78" fmla="*/ 453 w 789"/>
              <a:gd name="T79" fmla="*/ 365 h 789"/>
              <a:gd name="T80" fmla="*/ 454 w 789"/>
              <a:gd name="T81" fmla="*/ 320 h 789"/>
              <a:gd name="T82" fmla="*/ 474 w 789"/>
              <a:gd name="T83" fmla="*/ 287 h 789"/>
              <a:gd name="T84" fmla="*/ 487 w 789"/>
              <a:gd name="T85" fmla="*/ 284 h 789"/>
              <a:gd name="T86" fmla="*/ 501 w 789"/>
              <a:gd name="T87" fmla="*/ 280 h 789"/>
              <a:gd name="T88" fmla="*/ 523 w 789"/>
              <a:gd name="T89" fmla="*/ 276 h 789"/>
              <a:gd name="T90" fmla="*/ 545 w 789"/>
              <a:gd name="T91" fmla="*/ 292 h 789"/>
              <a:gd name="T92" fmla="*/ 557 w 789"/>
              <a:gd name="T93" fmla="*/ 292 h 789"/>
              <a:gd name="T94" fmla="*/ 572 w 789"/>
              <a:gd name="T95" fmla="*/ 327 h 789"/>
              <a:gd name="T96" fmla="*/ 572 w 789"/>
              <a:gd name="T97" fmla="*/ 366 h 789"/>
              <a:gd name="T98" fmla="*/ 576 w 789"/>
              <a:gd name="T99" fmla="*/ 373 h 789"/>
              <a:gd name="T100" fmla="*/ 587 w 789"/>
              <a:gd name="T101" fmla="*/ 404 h 789"/>
              <a:gd name="T102" fmla="*/ 573 w 789"/>
              <a:gd name="T103" fmla="*/ 421 h 789"/>
              <a:gd name="T104" fmla="*/ 541 w 789"/>
              <a:gd name="T105" fmla="*/ 454 h 789"/>
              <a:gd name="T106" fmla="*/ 540 w 789"/>
              <a:gd name="T107" fmla="*/ 473 h 789"/>
              <a:gd name="T108" fmla="*/ 583 w 789"/>
              <a:gd name="T109" fmla="*/ 506 h 789"/>
              <a:gd name="T110" fmla="*/ 647 w 789"/>
              <a:gd name="T111" fmla="*/ 537 h 789"/>
              <a:gd name="T112" fmla="*/ 657 w 789"/>
              <a:gd name="T113" fmla="*/ 582 h 789"/>
              <a:gd name="T114" fmla="*/ 533 w 789"/>
              <a:gd name="T115" fmla="*/ 58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9" h="789">
                <a:moveTo>
                  <a:pt x="394" y="0"/>
                </a:moveTo>
                <a:cubicBezTo>
                  <a:pt x="176" y="0"/>
                  <a:pt x="0" y="177"/>
                  <a:pt x="0" y="395"/>
                </a:cubicBezTo>
                <a:cubicBezTo>
                  <a:pt x="0" y="613"/>
                  <a:pt x="176" y="789"/>
                  <a:pt x="394" y="789"/>
                </a:cubicBezTo>
                <a:cubicBezTo>
                  <a:pt x="612" y="789"/>
                  <a:pt x="789" y="613"/>
                  <a:pt x="789" y="395"/>
                </a:cubicBezTo>
                <a:cubicBezTo>
                  <a:pt x="789" y="177"/>
                  <a:pt x="612" y="0"/>
                  <a:pt x="394" y="0"/>
                </a:cubicBezTo>
                <a:close/>
                <a:moveTo>
                  <a:pt x="151" y="583"/>
                </a:moveTo>
                <a:cubicBezTo>
                  <a:pt x="151" y="583"/>
                  <a:pt x="150" y="530"/>
                  <a:pt x="161" y="519"/>
                </a:cubicBezTo>
                <a:cubicBezTo>
                  <a:pt x="173" y="508"/>
                  <a:pt x="177" y="488"/>
                  <a:pt x="238" y="479"/>
                </a:cubicBezTo>
                <a:cubicBezTo>
                  <a:pt x="299" y="470"/>
                  <a:pt x="293" y="438"/>
                  <a:pt x="295" y="439"/>
                </a:cubicBezTo>
                <a:cubicBezTo>
                  <a:pt x="294" y="426"/>
                  <a:pt x="293" y="409"/>
                  <a:pt x="293" y="409"/>
                </a:cubicBezTo>
                <a:cubicBezTo>
                  <a:pt x="293" y="409"/>
                  <a:pt x="261" y="395"/>
                  <a:pt x="252" y="368"/>
                </a:cubicBezTo>
                <a:cubicBezTo>
                  <a:pt x="233" y="361"/>
                  <a:pt x="235" y="355"/>
                  <a:pt x="233" y="345"/>
                </a:cubicBezTo>
                <a:cubicBezTo>
                  <a:pt x="233" y="345"/>
                  <a:pt x="227" y="303"/>
                  <a:pt x="240" y="304"/>
                </a:cubicBezTo>
                <a:cubicBezTo>
                  <a:pt x="240" y="304"/>
                  <a:pt x="249" y="304"/>
                  <a:pt x="247" y="295"/>
                </a:cubicBezTo>
                <a:cubicBezTo>
                  <a:pt x="246" y="279"/>
                  <a:pt x="246" y="248"/>
                  <a:pt x="247" y="237"/>
                </a:cubicBezTo>
                <a:cubicBezTo>
                  <a:pt x="248" y="226"/>
                  <a:pt x="256" y="198"/>
                  <a:pt x="278" y="193"/>
                </a:cubicBezTo>
                <a:cubicBezTo>
                  <a:pt x="300" y="189"/>
                  <a:pt x="291" y="191"/>
                  <a:pt x="299" y="190"/>
                </a:cubicBezTo>
                <a:cubicBezTo>
                  <a:pt x="306" y="189"/>
                  <a:pt x="304" y="185"/>
                  <a:pt x="318" y="185"/>
                </a:cubicBezTo>
                <a:cubicBezTo>
                  <a:pt x="346" y="179"/>
                  <a:pt x="346" y="179"/>
                  <a:pt x="346" y="179"/>
                </a:cubicBezTo>
                <a:cubicBezTo>
                  <a:pt x="360" y="179"/>
                  <a:pt x="368" y="201"/>
                  <a:pt x="376" y="203"/>
                </a:cubicBezTo>
                <a:cubicBezTo>
                  <a:pt x="383" y="204"/>
                  <a:pt x="385" y="199"/>
                  <a:pt x="400" y="202"/>
                </a:cubicBezTo>
                <a:cubicBezTo>
                  <a:pt x="422" y="206"/>
                  <a:pt x="419" y="237"/>
                  <a:pt x="420" y="248"/>
                </a:cubicBezTo>
                <a:cubicBezTo>
                  <a:pt x="421" y="258"/>
                  <a:pt x="423" y="287"/>
                  <a:pt x="421" y="297"/>
                </a:cubicBezTo>
                <a:cubicBezTo>
                  <a:pt x="419" y="306"/>
                  <a:pt x="425" y="305"/>
                  <a:pt x="425" y="305"/>
                </a:cubicBezTo>
                <a:cubicBezTo>
                  <a:pt x="441" y="305"/>
                  <a:pt x="436" y="346"/>
                  <a:pt x="436" y="346"/>
                </a:cubicBezTo>
                <a:cubicBezTo>
                  <a:pt x="434" y="357"/>
                  <a:pt x="427" y="358"/>
                  <a:pt x="412" y="368"/>
                </a:cubicBezTo>
                <a:cubicBezTo>
                  <a:pt x="403" y="395"/>
                  <a:pt x="373" y="414"/>
                  <a:pt x="373" y="414"/>
                </a:cubicBezTo>
                <a:cubicBezTo>
                  <a:pt x="373" y="414"/>
                  <a:pt x="373" y="437"/>
                  <a:pt x="373" y="442"/>
                </a:cubicBezTo>
                <a:cubicBezTo>
                  <a:pt x="373" y="444"/>
                  <a:pt x="370" y="471"/>
                  <a:pt x="421" y="479"/>
                </a:cubicBezTo>
                <a:cubicBezTo>
                  <a:pt x="482" y="488"/>
                  <a:pt x="493" y="508"/>
                  <a:pt x="504" y="519"/>
                </a:cubicBezTo>
                <a:cubicBezTo>
                  <a:pt x="515" y="530"/>
                  <a:pt x="517" y="583"/>
                  <a:pt x="517" y="583"/>
                </a:cubicBezTo>
                <a:cubicBezTo>
                  <a:pt x="151" y="583"/>
                  <a:pt x="151" y="583"/>
                  <a:pt x="151" y="583"/>
                </a:cubicBezTo>
                <a:close/>
                <a:moveTo>
                  <a:pt x="533" y="582"/>
                </a:moveTo>
                <a:cubicBezTo>
                  <a:pt x="533" y="582"/>
                  <a:pt x="534" y="549"/>
                  <a:pt x="521" y="513"/>
                </a:cubicBezTo>
                <a:cubicBezTo>
                  <a:pt x="510" y="492"/>
                  <a:pt x="496" y="487"/>
                  <a:pt x="478" y="476"/>
                </a:cubicBezTo>
                <a:cubicBezTo>
                  <a:pt x="478" y="466"/>
                  <a:pt x="480" y="452"/>
                  <a:pt x="480" y="452"/>
                </a:cubicBezTo>
                <a:cubicBezTo>
                  <a:pt x="480" y="452"/>
                  <a:pt x="460" y="442"/>
                  <a:pt x="453" y="421"/>
                </a:cubicBezTo>
                <a:cubicBezTo>
                  <a:pt x="438" y="415"/>
                  <a:pt x="440" y="411"/>
                  <a:pt x="438" y="403"/>
                </a:cubicBezTo>
                <a:cubicBezTo>
                  <a:pt x="438" y="403"/>
                  <a:pt x="436" y="371"/>
                  <a:pt x="446" y="372"/>
                </a:cubicBezTo>
                <a:cubicBezTo>
                  <a:pt x="446" y="372"/>
                  <a:pt x="455" y="372"/>
                  <a:pt x="453" y="365"/>
                </a:cubicBezTo>
                <a:cubicBezTo>
                  <a:pt x="453" y="352"/>
                  <a:pt x="453" y="329"/>
                  <a:pt x="454" y="320"/>
                </a:cubicBezTo>
                <a:cubicBezTo>
                  <a:pt x="455" y="312"/>
                  <a:pt x="457" y="290"/>
                  <a:pt x="474" y="287"/>
                </a:cubicBezTo>
                <a:cubicBezTo>
                  <a:pt x="491" y="284"/>
                  <a:pt x="481" y="285"/>
                  <a:pt x="487" y="284"/>
                </a:cubicBezTo>
                <a:cubicBezTo>
                  <a:pt x="492" y="284"/>
                  <a:pt x="491" y="280"/>
                  <a:pt x="501" y="280"/>
                </a:cubicBezTo>
                <a:cubicBezTo>
                  <a:pt x="523" y="276"/>
                  <a:pt x="523" y="276"/>
                  <a:pt x="523" y="276"/>
                </a:cubicBezTo>
                <a:cubicBezTo>
                  <a:pt x="533" y="276"/>
                  <a:pt x="540" y="292"/>
                  <a:pt x="545" y="292"/>
                </a:cubicBezTo>
                <a:cubicBezTo>
                  <a:pt x="551" y="293"/>
                  <a:pt x="546" y="290"/>
                  <a:pt x="557" y="292"/>
                </a:cubicBezTo>
                <a:cubicBezTo>
                  <a:pt x="574" y="295"/>
                  <a:pt x="571" y="319"/>
                  <a:pt x="572" y="327"/>
                </a:cubicBezTo>
                <a:cubicBezTo>
                  <a:pt x="573" y="335"/>
                  <a:pt x="573" y="355"/>
                  <a:pt x="572" y="366"/>
                </a:cubicBezTo>
                <a:cubicBezTo>
                  <a:pt x="571" y="374"/>
                  <a:pt x="576" y="373"/>
                  <a:pt x="576" y="373"/>
                </a:cubicBezTo>
                <a:cubicBezTo>
                  <a:pt x="588" y="373"/>
                  <a:pt x="587" y="404"/>
                  <a:pt x="587" y="404"/>
                </a:cubicBezTo>
                <a:cubicBezTo>
                  <a:pt x="585" y="412"/>
                  <a:pt x="585" y="413"/>
                  <a:pt x="573" y="421"/>
                </a:cubicBezTo>
                <a:cubicBezTo>
                  <a:pt x="566" y="441"/>
                  <a:pt x="541" y="454"/>
                  <a:pt x="541" y="454"/>
                </a:cubicBezTo>
                <a:cubicBezTo>
                  <a:pt x="541" y="454"/>
                  <a:pt x="540" y="470"/>
                  <a:pt x="540" y="473"/>
                </a:cubicBezTo>
                <a:cubicBezTo>
                  <a:pt x="541" y="475"/>
                  <a:pt x="546" y="501"/>
                  <a:pt x="583" y="506"/>
                </a:cubicBezTo>
                <a:cubicBezTo>
                  <a:pt x="630" y="513"/>
                  <a:pt x="638" y="528"/>
                  <a:pt x="647" y="537"/>
                </a:cubicBezTo>
                <a:cubicBezTo>
                  <a:pt x="655" y="545"/>
                  <a:pt x="657" y="582"/>
                  <a:pt x="657" y="582"/>
                </a:cubicBezTo>
                <a:cubicBezTo>
                  <a:pt x="533" y="582"/>
                  <a:pt x="533" y="582"/>
                  <a:pt x="533" y="58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3" name="文本框 2"/>
          <p:cNvSpPr txBox="1"/>
          <p:nvPr/>
        </p:nvSpPr>
        <p:spPr>
          <a:xfrm>
            <a:off x="1517650" y="832485"/>
            <a:ext cx="1728470" cy="579120"/>
          </a:xfrm>
          <a:prstGeom prst="rect">
            <a:avLst/>
          </a:prstGeom>
          <a:noFill/>
        </p:spPr>
        <p:txBody>
          <a:bodyPr wrap="square" rtlCol="0">
            <a:spAutoFit/>
            <a:scene3d>
              <a:camera prst="orthographicFront"/>
              <a:lightRig rig="threePt" dir="t"/>
            </a:scene3d>
          </a:bodyPr>
          <a:lstStyle/>
          <a:p>
            <a:r>
              <a:rPr lang="zh-CN" altLang="en-US" sz="3200">
                <a:solidFill>
                  <a:schemeClr val="accent1"/>
                </a:solidFill>
                <a:effectLst>
                  <a:outerShdw blurRad="38100" dist="25400" dir="5400000" algn="ctr" rotWithShape="0">
                    <a:srgbClr val="6E747A">
                      <a:alpha val="43000"/>
                    </a:srgbClr>
                  </a:outerShdw>
                </a:effectLst>
              </a:rPr>
              <a:t>自动化</a:t>
            </a:r>
          </a:p>
        </p:txBody>
      </p:sp>
      <p:sp>
        <p:nvSpPr>
          <p:cNvPr id="4" name="文本框 3"/>
          <p:cNvSpPr txBox="1"/>
          <p:nvPr/>
        </p:nvSpPr>
        <p:spPr>
          <a:xfrm>
            <a:off x="8605520" y="894715"/>
            <a:ext cx="1728470" cy="579120"/>
          </a:xfrm>
          <a:prstGeom prst="rect">
            <a:avLst/>
          </a:prstGeom>
          <a:noFill/>
        </p:spPr>
        <p:txBody>
          <a:bodyPr wrap="square" rtlCol="0">
            <a:spAutoFit/>
            <a:scene3d>
              <a:camera prst="orthographicFront"/>
              <a:lightRig rig="threePt" dir="t"/>
            </a:scene3d>
          </a:bodyPr>
          <a:lstStyle/>
          <a:p>
            <a:r>
              <a:rPr lang="zh-CN" altLang="en-US" sz="3200">
                <a:solidFill>
                  <a:schemeClr val="accent1"/>
                </a:solidFill>
                <a:effectLst>
                  <a:outerShdw blurRad="38100" dist="25400" dir="5400000" algn="ctr" rotWithShape="0">
                    <a:srgbClr val="6E747A">
                      <a:alpha val="43000"/>
                    </a:srgbClr>
                  </a:outerShdw>
                </a:effectLst>
              </a:rPr>
              <a:t>组件化</a:t>
            </a: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214871" y="2133774"/>
            <a:ext cx="3653289" cy="3593739"/>
            <a:chOff x="3936000" y="1628775"/>
            <a:chExt cx="4320000" cy="4249582"/>
          </a:xfrm>
        </p:grpSpPr>
        <p:sp>
          <p:nvSpPr>
            <p:cNvPr id="69" name="椭圆 68"/>
            <p:cNvSpPr/>
            <p:nvPr/>
          </p:nvSpPr>
          <p:spPr>
            <a:xfrm>
              <a:off x="3936000" y="5715001"/>
              <a:ext cx="4320000" cy="163356"/>
            </a:xfrm>
            <a:prstGeom prst="ellipse">
              <a:avLst/>
            </a:prstGeom>
            <a:gradFill flip="none" rotWithShape="1">
              <a:gsLst>
                <a:gs pos="100000">
                  <a:schemeClr val="tx1">
                    <a:lumMod val="50000"/>
                    <a:lumOff val="50000"/>
                    <a:alpha val="0"/>
                  </a:schemeClr>
                </a:gs>
                <a:gs pos="39000">
                  <a:schemeClr val="tx1">
                    <a:lumMod val="65000"/>
                    <a:lumOff val="35000"/>
                    <a:alpha val="7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3999518" y="1628775"/>
              <a:ext cx="4192964" cy="4139048"/>
              <a:chOff x="1148359" y="-1170583"/>
              <a:chExt cx="6574036" cy="6489502"/>
            </a:xfrm>
          </p:grpSpPr>
          <p:sp>
            <p:nvSpPr>
              <p:cNvPr id="43" name="Freeform 21"/>
              <p:cNvSpPr/>
              <p:nvPr/>
            </p:nvSpPr>
            <p:spPr bwMode="auto">
              <a:xfrm flipH="1">
                <a:off x="1222725" y="2100262"/>
                <a:ext cx="1987550" cy="26988"/>
              </a:xfrm>
              <a:custGeom>
                <a:avLst/>
                <a:gdLst>
                  <a:gd name="T0" fmla="*/ 496 w 1252"/>
                  <a:gd name="T1" fmla="*/ 0 h 17"/>
                  <a:gd name="T2" fmla="*/ 43 w 1252"/>
                  <a:gd name="T3" fmla="*/ 0 h 17"/>
                  <a:gd name="T4" fmla="*/ 0 w 1252"/>
                  <a:gd name="T5" fmla="*/ 0 h 17"/>
                  <a:gd name="T6" fmla="*/ 461 w 1252"/>
                  <a:gd name="T7" fmla="*/ 17 h 17"/>
                  <a:gd name="T8" fmla="*/ 528 w 1252"/>
                  <a:gd name="T9" fmla="*/ 17 h 17"/>
                  <a:gd name="T10" fmla="*/ 1252 w 1252"/>
                  <a:gd name="T11" fmla="*/ 17 h 17"/>
                  <a:gd name="T12" fmla="*/ 496 w 125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252" h="17">
                    <a:moveTo>
                      <a:pt x="496" y="0"/>
                    </a:moveTo>
                    <a:lnTo>
                      <a:pt x="43" y="0"/>
                    </a:lnTo>
                    <a:lnTo>
                      <a:pt x="0" y="0"/>
                    </a:lnTo>
                    <a:lnTo>
                      <a:pt x="461" y="17"/>
                    </a:lnTo>
                    <a:lnTo>
                      <a:pt x="528" y="17"/>
                    </a:lnTo>
                    <a:lnTo>
                      <a:pt x="1252" y="17"/>
                    </a:lnTo>
                    <a:lnTo>
                      <a:pt x="496" y="0"/>
                    </a:lnTo>
                    <a:close/>
                  </a:path>
                </a:pathLst>
              </a:custGeom>
              <a:solidFill>
                <a:schemeClr val="tx2">
                  <a:lumMod val="75000"/>
                </a:schemeClr>
              </a:solidFill>
              <a:ln>
                <a:noFill/>
              </a:ln>
            </p:spPr>
            <p:txBody>
              <a:bodyPr vert="horz" wrap="square" lIns="91440" tIns="45720" rIns="91440" bIns="45720" numCol="1" anchor="t" anchorCtr="0" compatLnSpc="1"/>
              <a:lstStyle/>
              <a:p>
                <a:endParaRPr lang="zh-CN" altLang="en-US"/>
              </a:p>
            </p:txBody>
          </p:sp>
          <p:sp>
            <p:nvSpPr>
              <p:cNvPr id="40" name="Freeform 38"/>
              <p:cNvSpPr/>
              <p:nvPr/>
            </p:nvSpPr>
            <p:spPr bwMode="auto">
              <a:xfrm>
                <a:off x="2213705" y="2128042"/>
                <a:ext cx="1176338" cy="617538"/>
              </a:xfrm>
              <a:custGeom>
                <a:avLst/>
                <a:gdLst>
                  <a:gd name="T0" fmla="*/ 272 w 277"/>
                  <a:gd name="T1" fmla="*/ 83 h 145"/>
                  <a:gd name="T2" fmla="*/ 204 w 277"/>
                  <a:gd name="T3" fmla="*/ 0 h 145"/>
                  <a:gd name="T4" fmla="*/ 18 w 277"/>
                  <a:gd name="T5" fmla="*/ 3 h 145"/>
                  <a:gd name="T6" fmla="*/ 35 w 277"/>
                  <a:gd name="T7" fmla="*/ 111 h 145"/>
                  <a:gd name="T8" fmla="*/ 134 w 277"/>
                  <a:gd name="T9" fmla="*/ 133 h 145"/>
                  <a:gd name="T10" fmla="*/ 277 w 277"/>
                  <a:gd name="T11" fmla="*/ 82 h 145"/>
                  <a:gd name="T12" fmla="*/ 272 w 277"/>
                  <a:gd name="T13" fmla="*/ 83 h 145"/>
                  <a:gd name="T14" fmla="*/ 272 w 277"/>
                  <a:gd name="T15" fmla="*/ 83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145">
                    <a:moveTo>
                      <a:pt x="272" y="83"/>
                    </a:moveTo>
                    <a:cubicBezTo>
                      <a:pt x="225" y="94"/>
                      <a:pt x="181" y="45"/>
                      <a:pt x="204" y="0"/>
                    </a:cubicBezTo>
                    <a:cubicBezTo>
                      <a:pt x="18" y="3"/>
                      <a:pt x="18" y="3"/>
                      <a:pt x="18" y="3"/>
                    </a:cubicBezTo>
                    <a:cubicBezTo>
                      <a:pt x="0" y="39"/>
                      <a:pt x="7" y="83"/>
                      <a:pt x="35" y="111"/>
                    </a:cubicBezTo>
                    <a:cubicBezTo>
                      <a:pt x="61" y="137"/>
                      <a:pt x="100" y="145"/>
                      <a:pt x="134" y="133"/>
                    </a:cubicBezTo>
                    <a:cubicBezTo>
                      <a:pt x="277" y="82"/>
                      <a:pt x="277" y="82"/>
                      <a:pt x="277" y="82"/>
                    </a:cubicBezTo>
                    <a:cubicBezTo>
                      <a:pt x="275" y="82"/>
                      <a:pt x="274" y="83"/>
                      <a:pt x="272" y="83"/>
                    </a:cubicBezTo>
                    <a:cubicBezTo>
                      <a:pt x="272" y="83"/>
                      <a:pt x="274" y="83"/>
                      <a:pt x="272" y="83"/>
                    </a:cubicBez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64" name="Freeform 61"/>
              <p:cNvSpPr/>
              <p:nvPr/>
            </p:nvSpPr>
            <p:spPr bwMode="auto">
              <a:xfrm>
                <a:off x="2742261" y="2009153"/>
                <a:ext cx="768350" cy="560388"/>
              </a:xfrm>
              <a:custGeom>
                <a:avLst/>
                <a:gdLst>
                  <a:gd name="T0" fmla="*/ 180 w 180"/>
                  <a:gd name="T1" fmla="*/ 39 h 132"/>
                  <a:gd name="T2" fmla="*/ 180 w 180"/>
                  <a:gd name="T3" fmla="*/ 33 h 132"/>
                  <a:gd name="T4" fmla="*/ 163 w 180"/>
                  <a:gd name="T5" fmla="*/ 3 h 132"/>
                  <a:gd name="T6" fmla="*/ 26 w 180"/>
                  <a:gd name="T7" fmla="*/ 0 h 132"/>
                  <a:gd name="T8" fmla="*/ 0 w 180"/>
                  <a:gd name="T9" fmla="*/ 132 h 132"/>
                  <a:gd name="T10" fmla="*/ 146 w 180"/>
                  <a:gd name="T11" fmla="*/ 86 h 132"/>
                  <a:gd name="T12" fmla="*/ 180 w 180"/>
                  <a:gd name="T13" fmla="*/ 39 h 132"/>
                  <a:gd name="T14" fmla="*/ 180 w 180"/>
                  <a:gd name="T15" fmla="*/ 3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0" h="132">
                    <a:moveTo>
                      <a:pt x="180" y="39"/>
                    </a:moveTo>
                    <a:cubicBezTo>
                      <a:pt x="180" y="37"/>
                      <a:pt x="180" y="35"/>
                      <a:pt x="180" y="33"/>
                    </a:cubicBezTo>
                    <a:cubicBezTo>
                      <a:pt x="180" y="22"/>
                      <a:pt x="171" y="9"/>
                      <a:pt x="163" y="3"/>
                    </a:cubicBezTo>
                    <a:cubicBezTo>
                      <a:pt x="26" y="0"/>
                      <a:pt x="26" y="0"/>
                      <a:pt x="26" y="0"/>
                    </a:cubicBezTo>
                    <a:cubicBezTo>
                      <a:pt x="72" y="38"/>
                      <a:pt x="57" y="114"/>
                      <a:pt x="0" y="132"/>
                    </a:cubicBezTo>
                    <a:cubicBezTo>
                      <a:pt x="146" y="86"/>
                      <a:pt x="146" y="86"/>
                      <a:pt x="146" y="86"/>
                    </a:cubicBezTo>
                    <a:cubicBezTo>
                      <a:pt x="167" y="80"/>
                      <a:pt x="180" y="60"/>
                      <a:pt x="180" y="39"/>
                    </a:cubicBezTo>
                    <a:cubicBezTo>
                      <a:pt x="180" y="39"/>
                      <a:pt x="180" y="39"/>
                      <a:pt x="180" y="39"/>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3" name="Freeform 60"/>
              <p:cNvSpPr/>
              <p:nvPr/>
            </p:nvSpPr>
            <p:spPr bwMode="auto">
              <a:xfrm>
                <a:off x="3761324" y="-181625"/>
                <a:ext cx="642938" cy="1203325"/>
              </a:xfrm>
              <a:custGeom>
                <a:avLst/>
                <a:gdLst>
                  <a:gd name="T0" fmla="*/ 148 w 151"/>
                  <a:gd name="T1" fmla="*/ 26 h 283"/>
                  <a:gd name="T2" fmla="*/ 21 w 151"/>
                  <a:gd name="T3" fmla="*/ 53 h 283"/>
                  <a:gd name="T4" fmla="*/ 11 w 151"/>
                  <a:gd name="T5" fmla="*/ 139 h 283"/>
                  <a:gd name="T6" fmla="*/ 65 w 151"/>
                  <a:gd name="T7" fmla="*/ 283 h 283"/>
                  <a:gd name="T8" fmla="*/ 151 w 151"/>
                  <a:gd name="T9" fmla="*/ 212 h 283"/>
                  <a:gd name="T10" fmla="*/ 148 w 151"/>
                  <a:gd name="T11" fmla="*/ 26 h 283"/>
                </a:gdLst>
                <a:ahLst/>
                <a:cxnLst>
                  <a:cxn ang="0">
                    <a:pos x="T0" y="T1"/>
                  </a:cxn>
                  <a:cxn ang="0">
                    <a:pos x="T2" y="T3"/>
                  </a:cxn>
                  <a:cxn ang="0">
                    <a:pos x="T4" y="T5"/>
                  </a:cxn>
                  <a:cxn ang="0">
                    <a:pos x="T6" y="T7"/>
                  </a:cxn>
                  <a:cxn ang="0">
                    <a:pos x="T8" y="T9"/>
                  </a:cxn>
                  <a:cxn ang="0">
                    <a:pos x="T10" y="T11"/>
                  </a:cxn>
                </a:cxnLst>
                <a:rect l="0" t="0" r="r" b="b"/>
                <a:pathLst>
                  <a:path w="151" h="283">
                    <a:moveTo>
                      <a:pt x="148" y="26"/>
                    </a:moveTo>
                    <a:cubicBezTo>
                      <a:pt x="106" y="0"/>
                      <a:pt x="49" y="12"/>
                      <a:pt x="21" y="53"/>
                    </a:cubicBezTo>
                    <a:cubicBezTo>
                      <a:pt x="4" y="78"/>
                      <a:pt x="0" y="111"/>
                      <a:pt x="11" y="139"/>
                    </a:cubicBezTo>
                    <a:cubicBezTo>
                      <a:pt x="65" y="283"/>
                      <a:pt x="65" y="283"/>
                      <a:pt x="65" y="283"/>
                    </a:cubicBezTo>
                    <a:cubicBezTo>
                      <a:pt x="46" y="232"/>
                      <a:pt x="104" y="183"/>
                      <a:pt x="151" y="212"/>
                    </a:cubicBezTo>
                    <a:lnTo>
                      <a:pt x="148" y="26"/>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52" name="Freeform 49"/>
              <p:cNvSpPr/>
              <p:nvPr/>
            </p:nvSpPr>
            <p:spPr bwMode="auto">
              <a:xfrm>
                <a:off x="5472196" y="1402358"/>
                <a:ext cx="1155700" cy="652463"/>
              </a:xfrm>
              <a:custGeom>
                <a:avLst/>
                <a:gdLst>
                  <a:gd name="T0" fmla="*/ 261 w 272"/>
                  <a:gd name="T1" fmla="*/ 69 h 153"/>
                  <a:gd name="T2" fmla="*/ 142 w 272"/>
                  <a:gd name="T3" fmla="*/ 17 h 153"/>
                  <a:gd name="T4" fmla="*/ 0 w 272"/>
                  <a:gd name="T5" fmla="*/ 69 h 153"/>
                  <a:gd name="T6" fmla="*/ 72 w 272"/>
                  <a:gd name="T7" fmla="*/ 153 h 153"/>
                  <a:gd name="T8" fmla="*/ 258 w 272"/>
                  <a:gd name="T9" fmla="*/ 150 h 153"/>
                  <a:gd name="T10" fmla="*/ 261 w 272"/>
                  <a:gd name="T11" fmla="*/ 69 h 153"/>
                </a:gdLst>
                <a:ahLst/>
                <a:cxnLst>
                  <a:cxn ang="0">
                    <a:pos x="T0" y="T1"/>
                  </a:cxn>
                  <a:cxn ang="0">
                    <a:pos x="T2" y="T3"/>
                  </a:cxn>
                  <a:cxn ang="0">
                    <a:pos x="T4" y="T5"/>
                  </a:cxn>
                  <a:cxn ang="0">
                    <a:pos x="T6" y="T7"/>
                  </a:cxn>
                  <a:cxn ang="0">
                    <a:pos x="T8" y="T9"/>
                  </a:cxn>
                  <a:cxn ang="0">
                    <a:pos x="T10" y="T11"/>
                  </a:cxn>
                </a:cxnLst>
                <a:rect l="0" t="0" r="r" b="b"/>
                <a:pathLst>
                  <a:path w="272" h="153">
                    <a:moveTo>
                      <a:pt x="261" y="69"/>
                    </a:moveTo>
                    <a:cubicBezTo>
                      <a:pt x="242" y="23"/>
                      <a:pt x="189" y="0"/>
                      <a:pt x="142" y="17"/>
                    </a:cubicBezTo>
                    <a:cubicBezTo>
                      <a:pt x="0" y="69"/>
                      <a:pt x="0" y="69"/>
                      <a:pt x="0" y="69"/>
                    </a:cubicBezTo>
                    <a:cubicBezTo>
                      <a:pt x="49" y="51"/>
                      <a:pt x="98" y="106"/>
                      <a:pt x="72" y="153"/>
                    </a:cubicBezTo>
                    <a:cubicBezTo>
                      <a:pt x="258" y="150"/>
                      <a:pt x="258" y="150"/>
                      <a:pt x="258" y="150"/>
                    </a:cubicBezTo>
                    <a:cubicBezTo>
                      <a:pt x="271" y="125"/>
                      <a:pt x="272" y="95"/>
                      <a:pt x="261" y="69"/>
                    </a:cubicBezTo>
                    <a:close/>
                  </a:path>
                </a:pathLst>
              </a:custGeom>
              <a:solidFill>
                <a:schemeClr val="accent4">
                  <a:lumMod val="50000"/>
                </a:schemeClr>
              </a:solidFill>
              <a:ln>
                <a:noFill/>
              </a:ln>
            </p:spPr>
            <p:txBody>
              <a:bodyPr vert="horz" wrap="square" lIns="91440" tIns="45720" rIns="91440" bIns="45720" numCol="1" anchor="t" anchorCtr="0" compatLnSpc="1"/>
              <a:lstStyle/>
              <a:p>
                <a:endParaRPr lang="zh-CN" altLang="en-US"/>
              </a:p>
            </p:txBody>
          </p:sp>
          <p:sp>
            <p:nvSpPr>
              <p:cNvPr id="18" name="Freeform 16"/>
              <p:cNvSpPr/>
              <p:nvPr/>
            </p:nvSpPr>
            <p:spPr bwMode="auto">
              <a:xfrm>
                <a:off x="4474529" y="3113881"/>
                <a:ext cx="601663" cy="1208088"/>
              </a:xfrm>
              <a:custGeom>
                <a:avLst/>
                <a:gdLst>
                  <a:gd name="T0" fmla="*/ 135 w 141"/>
                  <a:gd name="T1" fmla="*/ 204 h 284"/>
                  <a:gd name="T2" fmla="*/ 134 w 141"/>
                  <a:gd name="T3" fmla="*/ 143 h 284"/>
                  <a:gd name="T4" fmla="*/ 82 w 141"/>
                  <a:gd name="T5" fmla="*/ 0 h 284"/>
                  <a:gd name="T6" fmla="*/ 0 w 141"/>
                  <a:gd name="T7" fmla="*/ 73 h 284"/>
                  <a:gd name="T8" fmla="*/ 3 w 141"/>
                  <a:gd name="T9" fmla="*/ 259 h 284"/>
                  <a:gd name="T10" fmla="*/ 135 w 141"/>
                  <a:gd name="T11" fmla="*/ 204 h 284"/>
                  <a:gd name="T12" fmla="*/ 135 w 141"/>
                  <a:gd name="T13" fmla="*/ 204 h 284"/>
                </a:gdLst>
                <a:ahLst/>
                <a:cxnLst>
                  <a:cxn ang="0">
                    <a:pos x="T0" y="T1"/>
                  </a:cxn>
                  <a:cxn ang="0">
                    <a:pos x="T2" y="T3"/>
                  </a:cxn>
                  <a:cxn ang="0">
                    <a:pos x="T4" y="T5"/>
                  </a:cxn>
                  <a:cxn ang="0">
                    <a:pos x="T6" y="T7"/>
                  </a:cxn>
                  <a:cxn ang="0">
                    <a:pos x="T8" y="T9"/>
                  </a:cxn>
                  <a:cxn ang="0">
                    <a:pos x="T10" y="T11"/>
                  </a:cxn>
                  <a:cxn ang="0">
                    <a:pos x="T12" y="T13"/>
                  </a:cxn>
                </a:cxnLst>
                <a:rect l="0" t="0" r="r" b="b"/>
                <a:pathLst>
                  <a:path w="141" h="284">
                    <a:moveTo>
                      <a:pt x="135" y="204"/>
                    </a:moveTo>
                    <a:cubicBezTo>
                      <a:pt x="141" y="184"/>
                      <a:pt x="141" y="162"/>
                      <a:pt x="134" y="143"/>
                    </a:cubicBezTo>
                    <a:cubicBezTo>
                      <a:pt x="82" y="0"/>
                      <a:pt x="82" y="0"/>
                      <a:pt x="82" y="0"/>
                    </a:cubicBezTo>
                    <a:cubicBezTo>
                      <a:pt x="100" y="50"/>
                      <a:pt x="46" y="97"/>
                      <a:pt x="0" y="73"/>
                    </a:cubicBezTo>
                    <a:cubicBezTo>
                      <a:pt x="3" y="259"/>
                      <a:pt x="3" y="259"/>
                      <a:pt x="3" y="259"/>
                    </a:cubicBezTo>
                    <a:cubicBezTo>
                      <a:pt x="53" y="284"/>
                      <a:pt x="118" y="258"/>
                      <a:pt x="135" y="204"/>
                    </a:cubicBezTo>
                    <a:cubicBezTo>
                      <a:pt x="135" y="203"/>
                      <a:pt x="135" y="204"/>
                      <a:pt x="135" y="204"/>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39" name="Freeform 37"/>
              <p:cNvSpPr/>
              <p:nvPr/>
            </p:nvSpPr>
            <p:spPr bwMode="auto">
              <a:xfrm>
                <a:off x="4383817" y="3010692"/>
                <a:ext cx="565150" cy="768350"/>
              </a:xfrm>
              <a:custGeom>
                <a:avLst/>
                <a:gdLst>
                  <a:gd name="T0" fmla="*/ 37 w 133"/>
                  <a:gd name="T1" fmla="*/ 129 h 180"/>
                  <a:gd name="T2" fmla="*/ 133 w 133"/>
                  <a:gd name="T3" fmla="*/ 180 h 180"/>
                  <a:gd name="T4" fmla="*/ 87 w 133"/>
                  <a:gd name="T5" fmla="*/ 34 h 180"/>
                  <a:gd name="T6" fmla="*/ 41 w 133"/>
                  <a:gd name="T7" fmla="*/ 0 h 180"/>
                  <a:gd name="T8" fmla="*/ 20 w 133"/>
                  <a:gd name="T9" fmla="*/ 5 h 180"/>
                  <a:gd name="T10" fmla="*/ 20 w 133"/>
                  <a:gd name="T11" fmla="*/ 5 h 180"/>
                  <a:gd name="T12" fmla="*/ 0 w 133"/>
                  <a:gd name="T13" fmla="*/ 22 h 180"/>
                  <a:gd name="T14" fmla="*/ 0 w 133"/>
                  <a:gd name="T15" fmla="*/ 154 h 180"/>
                  <a:gd name="T16" fmla="*/ 37 w 133"/>
                  <a:gd name="T17" fmla="*/ 129 h 180"/>
                  <a:gd name="T18" fmla="*/ 37 w 133"/>
                  <a:gd name="T19" fmla="*/ 129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0">
                    <a:moveTo>
                      <a:pt x="37" y="129"/>
                    </a:moveTo>
                    <a:cubicBezTo>
                      <a:pt x="76" y="116"/>
                      <a:pt x="121" y="141"/>
                      <a:pt x="133" y="180"/>
                    </a:cubicBezTo>
                    <a:cubicBezTo>
                      <a:pt x="87" y="34"/>
                      <a:pt x="87" y="34"/>
                      <a:pt x="87" y="34"/>
                    </a:cubicBezTo>
                    <a:cubicBezTo>
                      <a:pt x="80" y="14"/>
                      <a:pt x="62" y="1"/>
                      <a:pt x="41" y="0"/>
                    </a:cubicBezTo>
                    <a:cubicBezTo>
                      <a:pt x="33" y="0"/>
                      <a:pt x="27" y="2"/>
                      <a:pt x="20" y="5"/>
                    </a:cubicBezTo>
                    <a:cubicBezTo>
                      <a:pt x="20" y="5"/>
                      <a:pt x="20" y="5"/>
                      <a:pt x="20" y="5"/>
                    </a:cubicBezTo>
                    <a:cubicBezTo>
                      <a:pt x="11" y="9"/>
                      <a:pt x="6" y="15"/>
                      <a:pt x="0" y="22"/>
                    </a:cubicBezTo>
                    <a:cubicBezTo>
                      <a:pt x="0" y="154"/>
                      <a:pt x="0" y="154"/>
                      <a:pt x="0" y="154"/>
                    </a:cubicBezTo>
                    <a:cubicBezTo>
                      <a:pt x="10" y="143"/>
                      <a:pt x="22" y="134"/>
                      <a:pt x="37" y="129"/>
                    </a:cubicBezTo>
                    <a:cubicBezTo>
                      <a:pt x="37" y="129"/>
                      <a:pt x="33" y="130"/>
                      <a:pt x="37" y="129"/>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2" name="Freeform 40"/>
              <p:cNvSpPr/>
              <p:nvPr/>
            </p:nvSpPr>
            <p:spPr bwMode="auto">
              <a:xfrm>
                <a:off x="3293205" y="2128042"/>
                <a:ext cx="1103313" cy="1108075"/>
              </a:xfrm>
              <a:custGeom>
                <a:avLst/>
                <a:gdLst>
                  <a:gd name="T0" fmla="*/ 244 w 260"/>
                  <a:gd name="T1" fmla="*/ 160 h 260"/>
                  <a:gd name="T2" fmla="*/ 98 w 260"/>
                  <a:gd name="T3" fmla="*/ 0 h 260"/>
                  <a:gd name="T4" fmla="*/ 0 w 260"/>
                  <a:gd name="T5" fmla="*/ 3 h 260"/>
                  <a:gd name="T6" fmla="*/ 256 w 260"/>
                  <a:gd name="T7" fmla="*/ 260 h 260"/>
                  <a:gd name="T8" fmla="*/ 256 w 260"/>
                  <a:gd name="T9" fmla="*/ 260 h 260"/>
                  <a:gd name="T10" fmla="*/ 256 w 260"/>
                  <a:gd name="T11" fmla="*/ 260 h 260"/>
                  <a:gd name="T12" fmla="*/ 257 w 260"/>
                  <a:gd name="T13" fmla="*/ 260 h 260"/>
                  <a:gd name="T14" fmla="*/ 257 w 260"/>
                  <a:gd name="T15" fmla="*/ 260 h 260"/>
                  <a:gd name="T16" fmla="*/ 260 w 260"/>
                  <a:gd name="T17" fmla="*/ 161 h 260"/>
                  <a:gd name="T18" fmla="*/ 244 w 260"/>
                  <a:gd name="T19" fmla="*/ 16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0" h="260">
                    <a:moveTo>
                      <a:pt x="244" y="160"/>
                    </a:moveTo>
                    <a:cubicBezTo>
                      <a:pt x="164" y="150"/>
                      <a:pt x="101" y="80"/>
                      <a:pt x="98" y="0"/>
                    </a:cubicBezTo>
                    <a:cubicBezTo>
                      <a:pt x="0" y="3"/>
                      <a:pt x="0" y="3"/>
                      <a:pt x="0" y="3"/>
                    </a:cubicBezTo>
                    <a:cubicBezTo>
                      <a:pt x="4" y="141"/>
                      <a:pt x="118" y="255"/>
                      <a:pt x="256" y="260"/>
                    </a:cubicBezTo>
                    <a:cubicBezTo>
                      <a:pt x="256" y="260"/>
                      <a:pt x="256" y="260"/>
                      <a:pt x="256" y="260"/>
                    </a:cubicBezTo>
                    <a:cubicBezTo>
                      <a:pt x="256" y="260"/>
                      <a:pt x="256" y="260"/>
                      <a:pt x="256" y="260"/>
                    </a:cubicBezTo>
                    <a:cubicBezTo>
                      <a:pt x="257" y="260"/>
                      <a:pt x="257" y="260"/>
                      <a:pt x="257" y="260"/>
                    </a:cubicBezTo>
                    <a:cubicBezTo>
                      <a:pt x="257" y="260"/>
                      <a:pt x="257" y="260"/>
                      <a:pt x="257" y="260"/>
                    </a:cubicBezTo>
                    <a:cubicBezTo>
                      <a:pt x="260" y="161"/>
                      <a:pt x="260" y="161"/>
                      <a:pt x="260" y="161"/>
                    </a:cubicBezTo>
                    <a:cubicBezTo>
                      <a:pt x="255" y="161"/>
                      <a:pt x="250" y="161"/>
                      <a:pt x="244" y="160"/>
                    </a:cubicBez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23" name="Freeform 21"/>
              <p:cNvSpPr/>
              <p:nvPr/>
            </p:nvSpPr>
            <p:spPr bwMode="auto">
              <a:xfrm>
                <a:off x="5666028" y="2097485"/>
                <a:ext cx="1987550" cy="26988"/>
              </a:xfrm>
              <a:custGeom>
                <a:avLst/>
                <a:gdLst>
                  <a:gd name="T0" fmla="*/ 496 w 1252"/>
                  <a:gd name="T1" fmla="*/ 0 h 17"/>
                  <a:gd name="T2" fmla="*/ 43 w 1252"/>
                  <a:gd name="T3" fmla="*/ 0 h 17"/>
                  <a:gd name="T4" fmla="*/ 0 w 1252"/>
                  <a:gd name="T5" fmla="*/ 0 h 17"/>
                  <a:gd name="T6" fmla="*/ 461 w 1252"/>
                  <a:gd name="T7" fmla="*/ 17 h 17"/>
                  <a:gd name="T8" fmla="*/ 528 w 1252"/>
                  <a:gd name="T9" fmla="*/ 17 h 17"/>
                  <a:gd name="T10" fmla="*/ 1252 w 1252"/>
                  <a:gd name="T11" fmla="*/ 17 h 17"/>
                  <a:gd name="T12" fmla="*/ 496 w 125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252" h="17">
                    <a:moveTo>
                      <a:pt x="496" y="0"/>
                    </a:moveTo>
                    <a:lnTo>
                      <a:pt x="43" y="0"/>
                    </a:lnTo>
                    <a:lnTo>
                      <a:pt x="0" y="0"/>
                    </a:lnTo>
                    <a:lnTo>
                      <a:pt x="461" y="17"/>
                    </a:lnTo>
                    <a:lnTo>
                      <a:pt x="528" y="17"/>
                    </a:lnTo>
                    <a:lnTo>
                      <a:pt x="1252" y="17"/>
                    </a:lnTo>
                    <a:lnTo>
                      <a:pt x="496" y="0"/>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7" name="Freeform 15"/>
              <p:cNvSpPr/>
              <p:nvPr/>
            </p:nvSpPr>
            <p:spPr bwMode="auto">
              <a:xfrm>
                <a:off x="5296852" y="1553369"/>
                <a:ext cx="814388" cy="573088"/>
              </a:xfrm>
              <a:custGeom>
                <a:avLst/>
                <a:gdLst>
                  <a:gd name="T0" fmla="*/ 153 w 191"/>
                  <a:gd name="T1" fmla="*/ 28 h 135"/>
                  <a:gd name="T2" fmla="*/ 191 w 191"/>
                  <a:gd name="T3" fmla="*/ 0 h 135"/>
                  <a:gd name="T4" fmla="*/ 45 w 191"/>
                  <a:gd name="T5" fmla="*/ 47 h 135"/>
                  <a:gd name="T6" fmla="*/ 31 w 191"/>
                  <a:gd name="T7" fmla="*/ 132 h 135"/>
                  <a:gd name="T8" fmla="*/ 168 w 191"/>
                  <a:gd name="T9" fmla="*/ 135 h 135"/>
                  <a:gd name="T10" fmla="*/ 153 w 191"/>
                  <a:gd name="T11" fmla="*/ 28 h 135"/>
                  <a:gd name="T12" fmla="*/ 153 w 191"/>
                  <a:gd name="T13" fmla="*/ 28 h 135"/>
                </a:gdLst>
                <a:ahLst/>
                <a:cxnLst>
                  <a:cxn ang="0">
                    <a:pos x="T0" y="T1"/>
                  </a:cxn>
                  <a:cxn ang="0">
                    <a:pos x="T2" y="T3"/>
                  </a:cxn>
                  <a:cxn ang="0">
                    <a:pos x="T4" y="T5"/>
                  </a:cxn>
                  <a:cxn ang="0">
                    <a:pos x="T6" y="T7"/>
                  </a:cxn>
                  <a:cxn ang="0">
                    <a:pos x="T8" y="T9"/>
                  </a:cxn>
                  <a:cxn ang="0">
                    <a:pos x="T10" y="T11"/>
                  </a:cxn>
                  <a:cxn ang="0">
                    <a:pos x="T12" y="T13"/>
                  </a:cxn>
                </a:cxnLst>
                <a:rect l="0" t="0" r="r" b="b"/>
                <a:pathLst>
                  <a:path w="191" h="135">
                    <a:moveTo>
                      <a:pt x="153" y="28"/>
                    </a:moveTo>
                    <a:cubicBezTo>
                      <a:pt x="162" y="15"/>
                      <a:pt x="176" y="5"/>
                      <a:pt x="191" y="0"/>
                    </a:cubicBezTo>
                    <a:cubicBezTo>
                      <a:pt x="45" y="47"/>
                      <a:pt x="45" y="47"/>
                      <a:pt x="45" y="47"/>
                    </a:cubicBezTo>
                    <a:cubicBezTo>
                      <a:pt x="9" y="59"/>
                      <a:pt x="0" y="109"/>
                      <a:pt x="31" y="132"/>
                    </a:cubicBezTo>
                    <a:cubicBezTo>
                      <a:pt x="168" y="135"/>
                      <a:pt x="168" y="135"/>
                      <a:pt x="168" y="135"/>
                    </a:cubicBezTo>
                    <a:cubicBezTo>
                      <a:pt x="135" y="110"/>
                      <a:pt x="128" y="61"/>
                      <a:pt x="153" y="28"/>
                    </a:cubicBezTo>
                    <a:cubicBezTo>
                      <a:pt x="157" y="21"/>
                      <a:pt x="148" y="34"/>
                      <a:pt x="153" y="28"/>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9" name="Freeform 17"/>
              <p:cNvSpPr/>
              <p:nvPr/>
            </p:nvSpPr>
            <p:spPr bwMode="auto">
              <a:xfrm>
                <a:off x="4460240" y="2113756"/>
                <a:ext cx="1109663" cy="1106488"/>
              </a:xfrm>
              <a:custGeom>
                <a:avLst/>
                <a:gdLst>
                  <a:gd name="T0" fmla="*/ 161 w 260"/>
                  <a:gd name="T1" fmla="*/ 0 h 260"/>
                  <a:gd name="T2" fmla="*/ 0 w 260"/>
                  <a:gd name="T3" fmla="*/ 161 h 260"/>
                  <a:gd name="T4" fmla="*/ 3 w 260"/>
                  <a:gd name="T5" fmla="*/ 260 h 260"/>
                  <a:gd name="T6" fmla="*/ 260 w 260"/>
                  <a:gd name="T7" fmla="*/ 3 h 260"/>
                  <a:gd name="T8" fmla="*/ 161 w 260"/>
                  <a:gd name="T9" fmla="*/ 0 h 260"/>
                </a:gdLst>
                <a:ahLst/>
                <a:cxnLst>
                  <a:cxn ang="0">
                    <a:pos x="T0" y="T1"/>
                  </a:cxn>
                  <a:cxn ang="0">
                    <a:pos x="T2" y="T3"/>
                  </a:cxn>
                  <a:cxn ang="0">
                    <a:pos x="T4" y="T5"/>
                  </a:cxn>
                  <a:cxn ang="0">
                    <a:pos x="T6" y="T7"/>
                  </a:cxn>
                  <a:cxn ang="0">
                    <a:pos x="T8" y="T9"/>
                  </a:cxn>
                </a:cxnLst>
                <a:rect l="0" t="0" r="r" b="b"/>
                <a:pathLst>
                  <a:path w="260" h="260">
                    <a:moveTo>
                      <a:pt x="161" y="0"/>
                    </a:moveTo>
                    <a:cubicBezTo>
                      <a:pt x="159" y="87"/>
                      <a:pt x="86" y="159"/>
                      <a:pt x="0" y="161"/>
                    </a:cubicBezTo>
                    <a:cubicBezTo>
                      <a:pt x="3" y="260"/>
                      <a:pt x="3" y="260"/>
                      <a:pt x="3" y="260"/>
                    </a:cubicBezTo>
                    <a:cubicBezTo>
                      <a:pt x="141" y="256"/>
                      <a:pt x="256" y="141"/>
                      <a:pt x="260" y="3"/>
                    </a:cubicBezTo>
                    <a:lnTo>
                      <a:pt x="161" y="0"/>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2" name="Freeform 10"/>
              <p:cNvSpPr/>
              <p:nvPr/>
            </p:nvSpPr>
            <p:spPr bwMode="auto">
              <a:xfrm>
                <a:off x="4479132" y="1543844"/>
                <a:ext cx="3243263" cy="3775075"/>
              </a:xfrm>
              <a:custGeom>
                <a:avLst/>
                <a:gdLst>
                  <a:gd name="T0" fmla="*/ 408 w 764"/>
                  <a:gd name="T1" fmla="*/ 0 h 889"/>
                  <a:gd name="T2" fmla="*/ 438 w 764"/>
                  <a:gd name="T3" fmla="*/ 6 h 889"/>
                  <a:gd name="T4" fmla="*/ 463 w 764"/>
                  <a:gd name="T5" fmla="*/ 22 h 889"/>
                  <a:gd name="T6" fmla="*/ 479 w 764"/>
                  <a:gd name="T7" fmla="*/ 47 h 889"/>
                  <a:gd name="T8" fmla="*/ 485 w 764"/>
                  <a:gd name="T9" fmla="*/ 77 h 889"/>
                  <a:gd name="T10" fmla="*/ 484 w 764"/>
                  <a:gd name="T11" fmla="*/ 89 h 889"/>
                  <a:gd name="T12" fmla="*/ 481 w 764"/>
                  <a:gd name="T13" fmla="*/ 101 h 889"/>
                  <a:gd name="T14" fmla="*/ 477 w 764"/>
                  <a:gd name="T15" fmla="*/ 111 h 889"/>
                  <a:gd name="T16" fmla="*/ 471 w 764"/>
                  <a:gd name="T17" fmla="*/ 121 h 889"/>
                  <a:gd name="T18" fmla="*/ 454 w 764"/>
                  <a:gd name="T19" fmla="*/ 138 h 889"/>
                  <a:gd name="T20" fmla="*/ 479 w 764"/>
                  <a:gd name="T21" fmla="*/ 138 h 889"/>
                  <a:gd name="T22" fmla="*/ 749 w 764"/>
                  <a:gd name="T23" fmla="*/ 138 h 889"/>
                  <a:gd name="T24" fmla="*/ 762 w 764"/>
                  <a:gd name="T25" fmla="*/ 175 h 889"/>
                  <a:gd name="T26" fmla="*/ 734 w 764"/>
                  <a:gd name="T27" fmla="*/ 335 h 889"/>
                  <a:gd name="T28" fmla="*/ 694 w 764"/>
                  <a:gd name="T29" fmla="*/ 368 h 889"/>
                  <a:gd name="T30" fmla="*/ 692 w 764"/>
                  <a:gd name="T31" fmla="*/ 368 h 889"/>
                  <a:gd name="T32" fmla="*/ 517 w 764"/>
                  <a:gd name="T33" fmla="*/ 357 h 889"/>
                  <a:gd name="T34" fmla="*/ 459 w 764"/>
                  <a:gd name="T35" fmla="*/ 460 h 889"/>
                  <a:gd name="T36" fmla="*/ 555 w 764"/>
                  <a:gd name="T37" fmla="*/ 604 h 889"/>
                  <a:gd name="T38" fmla="*/ 547 w 764"/>
                  <a:gd name="T39" fmla="*/ 657 h 889"/>
                  <a:gd name="T40" fmla="*/ 423 w 764"/>
                  <a:gd name="T41" fmla="*/ 761 h 889"/>
                  <a:gd name="T42" fmla="*/ 417 w 764"/>
                  <a:gd name="T43" fmla="*/ 765 h 889"/>
                  <a:gd name="T44" fmla="*/ 411 w 764"/>
                  <a:gd name="T45" fmla="*/ 768 h 889"/>
                  <a:gd name="T46" fmla="*/ 404 w 764"/>
                  <a:gd name="T47" fmla="*/ 770 h 889"/>
                  <a:gd name="T48" fmla="*/ 397 w 764"/>
                  <a:gd name="T49" fmla="*/ 771 h 889"/>
                  <a:gd name="T50" fmla="*/ 369 w 764"/>
                  <a:gd name="T51" fmla="*/ 760 h 889"/>
                  <a:gd name="T52" fmla="*/ 246 w 764"/>
                  <a:gd name="T53" fmla="*/ 642 h 889"/>
                  <a:gd name="T54" fmla="*/ 131 w 764"/>
                  <a:gd name="T55" fmla="*/ 685 h 889"/>
                  <a:gd name="T56" fmla="*/ 113 w 764"/>
                  <a:gd name="T57" fmla="*/ 853 h 889"/>
                  <a:gd name="T58" fmla="*/ 73 w 764"/>
                  <a:gd name="T59" fmla="*/ 889 h 889"/>
                  <a:gd name="T60" fmla="*/ 0 w 764"/>
                  <a:gd name="T61" fmla="*/ 889 h 889"/>
                  <a:gd name="T62" fmla="*/ 0 w 764"/>
                  <a:gd name="T63" fmla="*/ 629 h 889"/>
                  <a:gd name="T64" fmla="*/ 10 w 764"/>
                  <a:gd name="T65" fmla="*/ 634 h 889"/>
                  <a:gd name="T66" fmla="*/ 21 w 764"/>
                  <a:gd name="T67" fmla="*/ 637 h 889"/>
                  <a:gd name="T68" fmla="*/ 32 w 764"/>
                  <a:gd name="T69" fmla="*/ 639 h 889"/>
                  <a:gd name="T70" fmla="*/ 43 w 764"/>
                  <a:gd name="T71" fmla="*/ 640 h 889"/>
                  <a:gd name="T72" fmla="*/ 79 w 764"/>
                  <a:gd name="T73" fmla="*/ 632 h 889"/>
                  <a:gd name="T74" fmla="*/ 109 w 764"/>
                  <a:gd name="T75" fmla="*/ 612 h 889"/>
                  <a:gd name="T76" fmla="*/ 130 w 764"/>
                  <a:gd name="T77" fmla="*/ 582 h 889"/>
                  <a:gd name="T78" fmla="*/ 137 w 764"/>
                  <a:gd name="T79" fmla="*/ 546 h 889"/>
                  <a:gd name="T80" fmla="*/ 130 w 764"/>
                  <a:gd name="T81" fmla="*/ 509 h 889"/>
                  <a:gd name="T82" fmla="*/ 109 w 764"/>
                  <a:gd name="T83" fmla="*/ 479 h 889"/>
                  <a:gd name="T84" fmla="*/ 79 w 764"/>
                  <a:gd name="T85" fmla="*/ 459 h 889"/>
                  <a:gd name="T86" fmla="*/ 43 w 764"/>
                  <a:gd name="T87" fmla="*/ 451 h 889"/>
                  <a:gd name="T88" fmla="*/ 0 w 764"/>
                  <a:gd name="T89" fmla="*/ 462 h 889"/>
                  <a:gd name="T90" fmla="*/ 0 w 764"/>
                  <a:gd name="T91" fmla="*/ 396 h 889"/>
                  <a:gd name="T92" fmla="*/ 258 w 764"/>
                  <a:gd name="T93" fmla="*/ 138 h 889"/>
                  <a:gd name="T94" fmla="*/ 337 w 764"/>
                  <a:gd name="T95" fmla="*/ 138 h 889"/>
                  <a:gd name="T96" fmla="*/ 362 w 764"/>
                  <a:gd name="T97" fmla="*/ 138 h 889"/>
                  <a:gd name="T98" fmla="*/ 357 w 764"/>
                  <a:gd name="T99" fmla="*/ 135 h 889"/>
                  <a:gd name="T100" fmla="*/ 353 w 764"/>
                  <a:gd name="T101" fmla="*/ 130 h 889"/>
                  <a:gd name="T102" fmla="*/ 349 w 764"/>
                  <a:gd name="T103" fmla="*/ 126 h 889"/>
                  <a:gd name="T104" fmla="*/ 345 w 764"/>
                  <a:gd name="T105" fmla="*/ 121 h 889"/>
                  <a:gd name="T106" fmla="*/ 339 w 764"/>
                  <a:gd name="T107" fmla="*/ 111 h 889"/>
                  <a:gd name="T108" fmla="*/ 335 w 764"/>
                  <a:gd name="T109" fmla="*/ 101 h 889"/>
                  <a:gd name="T110" fmla="*/ 332 w 764"/>
                  <a:gd name="T111" fmla="*/ 89 h 889"/>
                  <a:gd name="T112" fmla="*/ 331 w 764"/>
                  <a:gd name="T113" fmla="*/ 77 h 889"/>
                  <a:gd name="T114" fmla="*/ 337 w 764"/>
                  <a:gd name="T115" fmla="*/ 47 h 889"/>
                  <a:gd name="T116" fmla="*/ 354 w 764"/>
                  <a:gd name="T117" fmla="*/ 22 h 889"/>
                  <a:gd name="T118" fmla="*/ 378 w 764"/>
                  <a:gd name="T119" fmla="*/ 6 h 889"/>
                  <a:gd name="T120" fmla="*/ 408 w 764"/>
                  <a:gd name="T121" fmla="*/ 0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64" h="889">
                    <a:moveTo>
                      <a:pt x="408" y="0"/>
                    </a:moveTo>
                    <a:cubicBezTo>
                      <a:pt x="419" y="0"/>
                      <a:pt x="429" y="2"/>
                      <a:pt x="438" y="6"/>
                    </a:cubicBezTo>
                    <a:cubicBezTo>
                      <a:pt x="447" y="10"/>
                      <a:pt x="456" y="15"/>
                      <a:pt x="463" y="22"/>
                    </a:cubicBezTo>
                    <a:cubicBezTo>
                      <a:pt x="470" y="29"/>
                      <a:pt x="475" y="38"/>
                      <a:pt x="479" y="47"/>
                    </a:cubicBezTo>
                    <a:cubicBezTo>
                      <a:pt x="483" y="56"/>
                      <a:pt x="485" y="66"/>
                      <a:pt x="485" y="77"/>
                    </a:cubicBezTo>
                    <a:cubicBezTo>
                      <a:pt x="485" y="81"/>
                      <a:pt x="485" y="85"/>
                      <a:pt x="484" y="89"/>
                    </a:cubicBezTo>
                    <a:cubicBezTo>
                      <a:pt x="484" y="93"/>
                      <a:pt x="483" y="97"/>
                      <a:pt x="481" y="101"/>
                    </a:cubicBezTo>
                    <a:cubicBezTo>
                      <a:pt x="480" y="104"/>
                      <a:pt x="479" y="108"/>
                      <a:pt x="477" y="111"/>
                    </a:cubicBezTo>
                    <a:cubicBezTo>
                      <a:pt x="475" y="115"/>
                      <a:pt x="473" y="118"/>
                      <a:pt x="471" y="121"/>
                    </a:cubicBezTo>
                    <a:cubicBezTo>
                      <a:pt x="466" y="128"/>
                      <a:pt x="461" y="134"/>
                      <a:pt x="454" y="138"/>
                    </a:cubicBezTo>
                    <a:cubicBezTo>
                      <a:pt x="479" y="138"/>
                      <a:pt x="479" y="138"/>
                      <a:pt x="479" y="138"/>
                    </a:cubicBezTo>
                    <a:cubicBezTo>
                      <a:pt x="749" y="138"/>
                      <a:pt x="749" y="138"/>
                      <a:pt x="749" y="138"/>
                    </a:cubicBezTo>
                    <a:cubicBezTo>
                      <a:pt x="759" y="148"/>
                      <a:pt x="764" y="162"/>
                      <a:pt x="762" y="175"/>
                    </a:cubicBezTo>
                    <a:cubicBezTo>
                      <a:pt x="734" y="335"/>
                      <a:pt x="734" y="335"/>
                      <a:pt x="734" y="335"/>
                    </a:cubicBezTo>
                    <a:cubicBezTo>
                      <a:pt x="730" y="354"/>
                      <a:pt x="714" y="368"/>
                      <a:pt x="694" y="368"/>
                    </a:cubicBezTo>
                    <a:cubicBezTo>
                      <a:pt x="692" y="368"/>
                      <a:pt x="692" y="368"/>
                      <a:pt x="692" y="368"/>
                    </a:cubicBezTo>
                    <a:cubicBezTo>
                      <a:pt x="517" y="357"/>
                      <a:pt x="517" y="357"/>
                      <a:pt x="517" y="357"/>
                    </a:cubicBezTo>
                    <a:cubicBezTo>
                      <a:pt x="501" y="393"/>
                      <a:pt x="482" y="428"/>
                      <a:pt x="459" y="460"/>
                    </a:cubicBezTo>
                    <a:cubicBezTo>
                      <a:pt x="555" y="604"/>
                      <a:pt x="555" y="604"/>
                      <a:pt x="555" y="604"/>
                    </a:cubicBezTo>
                    <a:cubicBezTo>
                      <a:pt x="566" y="621"/>
                      <a:pt x="563" y="644"/>
                      <a:pt x="547" y="657"/>
                    </a:cubicBezTo>
                    <a:cubicBezTo>
                      <a:pt x="423" y="761"/>
                      <a:pt x="423" y="761"/>
                      <a:pt x="423" y="761"/>
                    </a:cubicBezTo>
                    <a:cubicBezTo>
                      <a:pt x="421" y="763"/>
                      <a:pt x="419" y="764"/>
                      <a:pt x="417" y="765"/>
                    </a:cubicBezTo>
                    <a:cubicBezTo>
                      <a:pt x="415" y="767"/>
                      <a:pt x="413" y="768"/>
                      <a:pt x="411" y="768"/>
                    </a:cubicBezTo>
                    <a:cubicBezTo>
                      <a:pt x="409" y="769"/>
                      <a:pt x="406" y="770"/>
                      <a:pt x="404" y="770"/>
                    </a:cubicBezTo>
                    <a:cubicBezTo>
                      <a:pt x="402" y="771"/>
                      <a:pt x="400" y="771"/>
                      <a:pt x="397" y="771"/>
                    </a:cubicBezTo>
                    <a:cubicBezTo>
                      <a:pt x="387" y="771"/>
                      <a:pt x="377" y="767"/>
                      <a:pt x="369" y="760"/>
                    </a:cubicBezTo>
                    <a:cubicBezTo>
                      <a:pt x="246" y="642"/>
                      <a:pt x="246" y="642"/>
                      <a:pt x="246" y="642"/>
                    </a:cubicBezTo>
                    <a:cubicBezTo>
                      <a:pt x="210" y="661"/>
                      <a:pt x="171" y="675"/>
                      <a:pt x="131" y="685"/>
                    </a:cubicBezTo>
                    <a:cubicBezTo>
                      <a:pt x="113" y="853"/>
                      <a:pt x="113" y="853"/>
                      <a:pt x="113" y="853"/>
                    </a:cubicBezTo>
                    <a:cubicBezTo>
                      <a:pt x="111" y="874"/>
                      <a:pt x="93" y="889"/>
                      <a:pt x="73" y="889"/>
                    </a:cubicBezTo>
                    <a:cubicBezTo>
                      <a:pt x="0" y="889"/>
                      <a:pt x="0" y="889"/>
                      <a:pt x="0" y="889"/>
                    </a:cubicBezTo>
                    <a:cubicBezTo>
                      <a:pt x="0" y="629"/>
                      <a:pt x="0" y="629"/>
                      <a:pt x="0" y="629"/>
                    </a:cubicBezTo>
                    <a:cubicBezTo>
                      <a:pt x="4" y="631"/>
                      <a:pt x="7" y="632"/>
                      <a:pt x="10" y="634"/>
                    </a:cubicBezTo>
                    <a:cubicBezTo>
                      <a:pt x="14" y="635"/>
                      <a:pt x="17" y="636"/>
                      <a:pt x="21" y="637"/>
                    </a:cubicBezTo>
                    <a:cubicBezTo>
                      <a:pt x="24" y="638"/>
                      <a:pt x="28" y="638"/>
                      <a:pt x="32" y="639"/>
                    </a:cubicBezTo>
                    <a:cubicBezTo>
                      <a:pt x="35" y="639"/>
                      <a:pt x="39" y="640"/>
                      <a:pt x="43" y="640"/>
                    </a:cubicBezTo>
                    <a:cubicBezTo>
                      <a:pt x="56" y="640"/>
                      <a:pt x="68" y="637"/>
                      <a:pt x="79" y="632"/>
                    </a:cubicBezTo>
                    <a:cubicBezTo>
                      <a:pt x="91" y="627"/>
                      <a:pt x="101" y="620"/>
                      <a:pt x="109" y="612"/>
                    </a:cubicBezTo>
                    <a:cubicBezTo>
                      <a:pt x="118" y="603"/>
                      <a:pt x="125" y="593"/>
                      <a:pt x="130" y="582"/>
                    </a:cubicBezTo>
                    <a:cubicBezTo>
                      <a:pt x="134" y="571"/>
                      <a:pt x="137" y="558"/>
                      <a:pt x="137" y="546"/>
                    </a:cubicBezTo>
                    <a:cubicBezTo>
                      <a:pt x="137" y="533"/>
                      <a:pt x="134" y="520"/>
                      <a:pt x="130" y="509"/>
                    </a:cubicBezTo>
                    <a:cubicBezTo>
                      <a:pt x="125" y="498"/>
                      <a:pt x="118" y="487"/>
                      <a:pt x="109" y="479"/>
                    </a:cubicBezTo>
                    <a:cubicBezTo>
                      <a:pt x="101" y="470"/>
                      <a:pt x="91" y="464"/>
                      <a:pt x="79" y="459"/>
                    </a:cubicBezTo>
                    <a:cubicBezTo>
                      <a:pt x="68" y="454"/>
                      <a:pt x="56" y="451"/>
                      <a:pt x="43" y="451"/>
                    </a:cubicBezTo>
                    <a:cubicBezTo>
                      <a:pt x="28" y="451"/>
                      <a:pt x="14" y="455"/>
                      <a:pt x="0" y="462"/>
                    </a:cubicBezTo>
                    <a:cubicBezTo>
                      <a:pt x="0" y="396"/>
                      <a:pt x="0" y="396"/>
                      <a:pt x="0" y="396"/>
                    </a:cubicBezTo>
                    <a:cubicBezTo>
                      <a:pt x="139" y="391"/>
                      <a:pt x="253" y="277"/>
                      <a:pt x="258" y="138"/>
                    </a:cubicBezTo>
                    <a:cubicBezTo>
                      <a:pt x="337" y="138"/>
                      <a:pt x="337" y="138"/>
                      <a:pt x="337" y="138"/>
                    </a:cubicBezTo>
                    <a:cubicBezTo>
                      <a:pt x="362" y="138"/>
                      <a:pt x="362" y="138"/>
                      <a:pt x="362" y="138"/>
                    </a:cubicBezTo>
                    <a:cubicBezTo>
                      <a:pt x="360" y="137"/>
                      <a:pt x="359" y="136"/>
                      <a:pt x="357" y="135"/>
                    </a:cubicBezTo>
                    <a:cubicBezTo>
                      <a:pt x="356" y="133"/>
                      <a:pt x="354" y="132"/>
                      <a:pt x="353" y="130"/>
                    </a:cubicBezTo>
                    <a:cubicBezTo>
                      <a:pt x="352" y="129"/>
                      <a:pt x="350" y="127"/>
                      <a:pt x="349" y="126"/>
                    </a:cubicBezTo>
                    <a:cubicBezTo>
                      <a:pt x="348" y="124"/>
                      <a:pt x="347" y="123"/>
                      <a:pt x="345" y="121"/>
                    </a:cubicBezTo>
                    <a:cubicBezTo>
                      <a:pt x="343" y="118"/>
                      <a:pt x="341" y="115"/>
                      <a:pt x="339" y="111"/>
                    </a:cubicBezTo>
                    <a:cubicBezTo>
                      <a:pt x="338" y="108"/>
                      <a:pt x="336" y="104"/>
                      <a:pt x="335" y="101"/>
                    </a:cubicBezTo>
                    <a:cubicBezTo>
                      <a:pt x="334" y="97"/>
                      <a:pt x="333" y="93"/>
                      <a:pt x="332" y="89"/>
                    </a:cubicBezTo>
                    <a:cubicBezTo>
                      <a:pt x="331" y="85"/>
                      <a:pt x="331" y="81"/>
                      <a:pt x="331" y="77"/>
                    </a:cubicBezTo>
                    <a:cubicBezTo>
                      <a:pt x="331" y="66"/>
                      <a:pt x="333" y="56"/>
                      <a:pt x="337" y="47"/>
                    </a:cubicBezTo>
                    <a:cubicBezTo>
                      <a:pt x="341" y="38"/>
                      <a:pt x="347" y="29"/>
                      <a:pt x="354" y="22"/>
                    </a:cubicBezTo>
                    <a:cubicBezTo>
                      <a:pt x="361" y="15"/>
                      <a:pt x="369" y="10"/>
                      <a:pt x="378" y="6"/>
                    </a:cubicBezTo>
                    <a:cubicBezTo>
                      <a:pt x="387" y="2"/>
                      <a:pt x="398" y="0"/>
                      <a:pt x="408"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3" name="Freeform 11"/>
              <p:cNvSpPr/>
              <p:nvPr/>
            </p:nvSpPr>
            <p:spPr bwMode="auto">
              <a:xfrm>
                <a:off x="4526757" y="1589087"/>
                <a:ext cx="3148013" cy="3684588"/>
              </a:xfrm>
              <a:custGeom>
                <a:avLst/>
                <a:gdLst>
                  <a:gd name="T0" fmla="*/ 0 w 742"/>
                  <a:gd name="T1" fmla="*/ 635 h 868"/>
                  <a:gd name="T2" fmla="*/ 19 w 742"/>
                  <a:gd name="T3" fmla="*/ 639 h 868"/>
                  <a:gd name="T4" fmla="*/ 73 w 742"/>
                  <a:gd name="T5" fmla="*/ 631 h 868"/>
                  <a:gd name="T6" fmla="*/ 129 w 742"/>
                  <a:gd name="T7" fmla="*/ 576 h 868"/>
                  <a:gd name="T8" fmla="*/ 129 w 742"/>
                  <a:gd name="T9" fmla="*/ 494 h 868"/>
                  <a:gd name="T10" fmla="*/ 73 w 742"/>
                  <a:gd name="T11" fmla="*/ 438 h 868"/>
                  <a:gd name="T12" fmla="*/ 0 w 742"/>
                  <a:gd name="T13" fmla="*/ 435 h 868"/>
                  <a:gd name="T14" fmla="*/ 257 w 742"/>
                  <a:gd name="T15" fmla="*/ 138 h 868"/>
                  <a:gd name="T16" fmla="*/ 358 w 742"/>
                  <a:gd name="T17" fmla="*/ 119 h 868"/>
                  <a:gd name="T18" fmla="*/ 350 w 742"/>
                  <a:gd name="T19" fmla="*/ 112 h 868"/>
                  <a:gd name="T20" fmla="*/ 343 w 742"/>
                  <a:gd name="T21" fmla="*/ 104 h 868"/>
                  <a:gd name="T22" fmla="*/ 334 w 742"/>
                  <a:gd name="T23" fmla="*/ 87 h 868"/>
                  <a:gd name="T24" fmla="*/ 331 w 742"/>
                  <a:gd name="T25" fmla="*/ 66 h 868"/>
                  <a:gd name="T26" fmla="*/ 350 w 742"/>
                  <a:gd name="T27" fmla="*/ 19 h 868"/>
                  <a:gd name="T28" fmla="*/ 397 w 742"/>
                  <a:gd name="T29" fmla="*/ 0 h 868"/>
                  <a:gd name="T30" fmla="*/ 444 w 742"/>
                  <a:gd name="T31" fmla="*/ 19 h 868"/>
                  <a:gd name="T32" fmla="*/ 464 w 742"/>
                  <a:gd name="T33" fmla="*/ 66 h 868"/>
                  <a:gd name="T34" fmla="*/ 460 w 742"/>
                  <a:gd name="T35" fmla="*/ 87 h 868"/>
                  <a:gd name="T36" fmla="*/ 451 w 742"/>
                  <a:gd name="T37" fmla="*/ 104 h 868"/>
                  <a:gd name="T38" fmla="*/ 411 w 742"/>
                  <a:gd name="T39" fmla="*/ 138 h 868"/>
                  <a:gd name="T40" fmla="*/ 741 w 742"/>
                  <a:gd name="T41" fmla="*/ 163 h 868"/>
                  <a:gd name="T42" fmla="*/ 683 w 742"/>
                  <a:gd name="T43" fmla="*/ 347 h 868"/>
                  <a:gd name="T44" fmla="*/ 499 w 742"/>
                  <a:gd name="T45" fmla="*/ 335 h 868"/>
                  <a:gd name="T46" fmla="*/ 439 w 742"/>
                  <a:gd name="T47" fmla="*/ 443 h 868"/>
                  <a:gd name="T48" fmla="*/ 535 w 742"/>
                  <a:gd name="T49" fmla="*/ 599 h 868"/>
                  <a:gd name="T50" fmla="*/ 406 w 742"/>
                  <a:gd name="T51" fmla="*/ 743 h 868"/>
                  <a:gd name="T52" fmla="*/ 396 w 742"/>
                  <a:gd name="T53" fmla="*/ 748 h 868"/>
                  <a:gd name="T54" fmla="*/ 386 w 742"/>
                  <a:gd name="T55" fmla="*/ 750 h 868"/>
                  <a:gd name="T56" fmla="*/ 237 w 742"/>
                  <a:gd name="T57" fmla="*/ 619 h 868"/>
                  <a:gd name="T58" fmla="*/ 118 w 742"/>
                  <a:gd name="T59" fmla="*/ 664 h 868"/>
                  <a:gd name="T60" fmla="*/ 91 w 742"/>
                  <a:gd name="T61" fmla="*/ 842 h 868"/>
                  <a:gd name="T62" fmla="*/ 0 w 742"/>
                  <a:gd name="T63" fmla="*/ 868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42" h="868">
                    <a:moveTo>
                      <a:pt x="0" y="868"/>
                    </a:moveTo>
                    <a:cubicBezTo>
                      <a:pt x="0" y="635"/>
                      <a:pt x="0" y="635"/>
                      <a:pt x="0" y="635"/>
                    </a:cubicBezTo>
                    <a:cubicBezTo>
                      <a:pt x="3" y="635"/>
                      <a:pt x="5" y="636"/>
                      <a:pt x="7" y="637"/>
                    </a:cubicBezTo>
                    <a:cubicBezTo>
                      <a:pt x="11" y="638"/>
                      <a:pt x="15" y="638"/>
                      <a:pt x="19" y="639"/>
                    </a:cubicBezTo>
                    <a:cubicBezTo>
                      <a:pt x="24" y="639"/>
                      <a:pt x="28" y="640"/>
                      <a:pt x="32" y="640"/>
                    </a:cubicBezTo>
                    <a:cubicBezTo>
                      <a:pt x="46" y="640"/>
                      <a:pt x="60" y="637"/>
                      <a:pt x="73" y="631"/>
                    </a:cubicBezTo>
                    <a:cubicBezTo>
                      <a:pt x="85" y="626"/>
                      <a:pt x="96" y="619"/>
                      <a:pt x="106" y="609"/>
                    </a:cubicBezTo>
                    <a:cubicBezTo>
                      <a:pt x="116" y="599"/>
                      <a:pt x="123" y="588"/>
                      <a:pt x="129" y="576"/>
                    </a:cubicBezTo>
                    <a:cubicBezTo>
                      <a:pt x="134" y="563"/>
                      <a:pt x="137" y="549"/>
                      <a:pt x="137" y="535"/>
                    </a:cubicBezTo>
                    <a:cubicBezTo>
                      <a:pt x="137" y="521"/>
                      <a:pt x="134" y="507"/>
                      <a:pt x="129" y="494"/>
                    </a:cubicBezTo>
                    <a:cubicBezTo>
                      <a:pt x="123" y="482"/>
                      <a:pt x="116" y="471"/>
                      <a:pt x="106" y="461"/>
                    </a:cubicBezTo>
                    <a:cubicBezTo>
                      <a:pt x="96" y="451"/>
                      <a:pt x="85" y="444"/>
                      <a:pt x="73" y="438"/>
                    </a:cubicBezTo>
                    <a:cubicBezTo>
                      <a:pt x="60" y="433"/>
                      <a:pt x="46" y="430"/>
                      <a:pt x="32" y="430"/>
                    </a:cubicBezTo>
                    <a:cubicBezTo>
                      <a:pt x="21" y="430"/>
                      <a:pt x="10" y="432"/>
                      <a:pt x="0" y="435"/>
                    </a:cubicBezTo>
                    <a:cubicBezTo>
                      <a:pt x="0" y="395"/>
                      <a:pt x="0" y="395"/>
                      <a:pt x="0" y="395"/>
                    </a:cubicBezTo>
                    <a:cubicBezTo>
                      <a:pt x="135" y="386"/>
                      <a:pt x="247" y="273"/>
                      <a:pt x="257" y="138"/>
                    </a:cubicBezTo>
                    <a:cubicBezTo>
                      <a:pt x="383" y="138"/>
                      <a:pt x="383" y="138"/>
                      <a:pt x="383" y="138"/>
                    </a:cubicBezTo>
                    <a:cubicBezTo>
                      <a:pt x="358" y="119"/>
                      <a:pt x="358" y="119"/>
                      <a:pt x="358" y="119"/>
                    </a:cubicBezTo>
                    <a:cubicBezTo>
                      <a:pt x="356" y="118"/>
                      <a:pt x="355" y="117"/>
                      <a:pt x="354" y="116"/>
                    </a:cubicBezTo>
                    <a:cubicBezTo>
                      <a:pt x="352" y="115"/>
                      <a:pt x="351" y="114"/>
                      <a:pt x="350" y="112"/>
                    </a:cubicBezTo>
                    <a:cubicBezTo>
                      <a:pt x="349" y="111"/>
                      <a:pt x="347" y="110"/>
                      <a:pt x="346" y="109"/>
                    </a:cubicBezTo>
                    <a:cubicBezTo>
                      <a:pt x="345" y="107"/>
                      <a:pt x="344" y="106"/>
                      <a:pt x="343" y="104"/>
                    </a:cubicBezTo>
                    <a:cubicBezTo>
                      <a:pt x="341" y="102"/>
                      <a:pt x="340" y="99"/>
                      <a:pt x="338" y="96"/>
                    </a:cubicBezTo>
                    <a:cubicBezTo>
                      <a:pt x="337" y="93"/>
                      <a:pt x="335" y="90"/>
                      <a:pt x="334" y="87"/>
                    </a:cubicBezTo>
                    <a:cubicBezTo>
                      <a:pt x="333" y="83"/>
                      <a:pt x="332" y="80"/>
                      <a:pt x="332" y="77"/>
                    </a:cubicBezTo>
                    <a:cubicBezTo>
                      <a:pt x="331" y="73"/>
                      <a:pt x="331" y="70"/>
                      <a:pt x="331" y="66"/>
                    </a:cubicBezTo>
                    <a:cubicBezTo>
                      <a:pt x="331" y="57"/>
                      <a:pt x="333" y="49"/>
                      <a:pt x="336" y="41"/>
                    </a:cubicBezTo>
                    <a:cubicBezTo>
                      <a:pt x="340" y="33"/>
                      <a:pt x="344" y="26"/>
                      <a:pt x="350" y="19"/>
                    </a:cubicBezTo>
                    <a:cubicBezTo>
                      <a:pt x="357" y="13"/>
                      <a:pt x="364" y="9"/>
                      <a:pt x="371" y="5"/>
                    </a:cubicBezTo>
                    <a:cubicBezTo>
                      <a:pt x="380" y="2"/>
                      <a:pt x="388" y="0"/>
                      <a:pt x="397" y="0"/>
                    </a:cubicBezTo>
                    <a:cubicBezTo>
                      <a:pt x="406" y="0"/>
                      <a:pt x="415" y="2"/>
                      <a:pt x="423" y="5"/>
                    </a:cubicBezTo>
                    <a:cubicBezTo>
                      <a:pt x="431" y="9"/>
                      <a:pt x="438" y="13"/>
                      <a:pt x="444" y="19"/>
                    </a:cubicBezTo>
                    <a:cubicBezTo>
                      <a:pt x="450" y="26"/>
                      <a:pt x="455" y="33"/>
                      <a:pt x="458" y="40"/>
                    </a:cubicBezTo>
                    <a:cubicBezTo>
                      <a:pt x="462" y="49"/>
                      <a:pt x="464" y="57"/>
                      <a:pt x="464" y="66"/>
                    </a:cubicBezTo>
                    <a:cubicBezTo>
                      <a:pt x="464" y="70"/>
                      <a:pt x="463" y="73"/>
                      <a:pt x="463" y="77"/>
                    </a:cubicBezTo>
                    <a:cubicBezTo>
                      <a:pt x="462" y="80"/>
                      <a:pt x="461" y="83"/>
                      <a:pt x="460" y="87"/>
                    </a:cubicBezTo>
                    <a:cubicBezTo>
                      <a:pt x="459" y="90"/>
                      <a:pt x="458" y="93"/>
                      <a:pt x="457" y="96"/>
                    </a:cubicBezTo>
                    <a:cubicBezTo>
                      <a:pt x="455" y="99"/>
                      <a:pt x="453" y="102"/>
                      <a:pt x="451" y="104"/>
                    </a:cubicBezTo>
                    <a:cubicBezTo>
                      <a:pt x="447" y="110"/>
                      <a:pt x="443" y="115"/>
                      <a:pt x="437" y="119"/>
                    </a:cubicBezTo>
                    <a:cubicBezTo>
                      <a:pt x="411" y="138"/>
                      <a:pt x="411" y="138"/>
                      <a:pt x="411" y="138"/>
                    </a:cubicBezTo>
                    <a:cubicBezTo>
                      <a:pt x="734" y="138"/>
                      <a:pt x="734" y="138"/>
                      <a:pt x="734" y="138"/>
                    </a:cubicBezTo>
                    <a:cubicBezTo>
                      <a:pt x="740" y="145"/>
                      <a:pt x="742" y="154"/>
                      <a:pt x="741" y="163"/>
                    </a:cubicBezTo>
                    <a:cubicBezTo>
                      <a:pt x="713" y="322"/>
                      <a:pt x="713" y="322"/>
                      <a:pt x="713" y="322"/>
                    </a:cubicBezTo>
                    <a:cubicBezTo>
                      <a:pt x="710" y="336"/>
                      <a:pt x="697" y="347"/>
                      <a:pt x="683" y="347"/>
                    </a:cubicBezTo>
                    <a:cubicBezTo>
                      <a:pt x="681" y="347"/>
                      <a:pt x="681" y="347"/>
                      <a:pt x="681" y="347"/>
                    </a:cubicBezTo>
                    <a:cubicBezTo>
                      <a:pt x="499" y="335"/>
                      <a:pt x="499" y="335"/>
                      <a:pt x="499" y="335"/>
                    </a:cubicBezTo>
                    <a:cubicBezTo>
                      <a:pt x="496" y="342"/>
                      <a:pt x="496" y="342"/>
                      <a:pt x="496" y="342"/>
                    </a:cubicBezTo>
                    <a:cubicBezTo>
                      <a:pt x="481" y="378"/>
                      <a:pt x="462" y="412"/>
                      <a:pt x="439" y="443"/>
                    </a:cubicBezTo>
                    <a:cubicBezTo>
                      <a:pt x="435" y="449"/>
                      <a:pt x="435" y="449"/>
                      <a:pt x="435" y="449"/>
                    </a:cubicBezTo>
                    <a:cubicBezTo>
                      <a:pt x="535" y="599"/>
                      <a:pt x="535" y="599"/>
                      <a:pt x="535" y="599"/>
                    </a:cubicBezTo>
                    <a:cubicBezTo>
                      <a:pt x="543" y="612"/>
                      <a:pt x="541" y="629"/>
                      <a:pt x="529" y="639"/>
                    </a:cubicBezTo>
                    <a:cubicBezTo>
                      <a:pt x="406" y="743"/>
                      <a:pt x="406" y="743"/>
                      <a:pt x="406" y="743"/>
                    </a:cubicBezTo>
                    <a:cubicBezTo>
                      <a:pt x="404" y="744"/>
                      <a:pt x="403" y="745"/>
                      <a:pt x="401" y="746"/>
                    </a:cubicBezTo>
                    <a:cubicBezTo>
                      <a:pt x="400" y="746"/>
                      <a:pt x="398" y="747"/>
                      <a:pt x="396" y="748"/>
                    </a:cubicBezTo>
                    <a:cubicBezTo>
                      <a:pt x="395" y="748"/>
                      <a:pt x="393" y="749"/>
                      <a:pt x="391" y="749"/>
                    </a:cubicBezTo>
                    <a:cubicBezTo>
                      <a:pt x="390" y="749"/>
                      <a:pt x="388" y="750"/>
                      <a:pt x="386" y="750"/>
                    </a:cubicBezTo>
                    <a:cubicBezTo>
                      <a:pt x="379" y="750"/>
                      <a:pt x="371" y="747"/>
                      <a:pt x="366" y="741"/>
                    </a:cubicBezTo>
                    <a:cubicBezTo>
                      <a:pt x="237" y="619"/>
                      <a:pt x="237" y="619"/>
                      <a:pt x="237" y="619"/>
                    </a:cubicBezTo>
                    <a:cubicBezTo>
                      <a:pt x="231" y="622"/>
                      <a:pt x="231" y="622"/>
                      <a:pt x="231" y="622"/>
                    </a:cubicBezTo>
                    <a:cubicBezTo>
                      <a:pt x="195" y="640"/>
                      <a:pt x="157" y="654"/>
                      <a:pt x="118" y="664"/>
                    </a:cubicBezTo>
                    <a:cubicBezTo>
                      <a:pt x="111" y="666"/>
                      <a:pt x="111" y="666"/>
                      <a:pt x="111" y="666"/>
                    </a:cubicBezTo>
                    <a:cubicBezTo>
                      <a:pt x="91" y="842"/>
                      <a:pt x="91" y="842"/>
                      <a:pt x="91" y="842"/>
                    </a:cubicBezTo>
                    <a:cubicBezTo>
                      <a:pt x="90" y="856"/>
                      <a:pt x="77" y="868"/>
                      <a:pt x="62" y="868"/>
                    </a:cubicBezTo>
                    <a:lnTo>
                      <a:pt x="0" y="868"/>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9" name="Freeform 27"/>
              <p:cNvSpPr/>
              <p:nvPr/>
            </p:nvSpPr>
            <p:spPr bwMode="auto">
              <a:xfrm>
                <a:off x="1148359" y="2128043"/>
                <a:ext cx="3822700" cy="3190875"/>
              </a:xfrm>
              <a:custGeom>
                <a:avLst/>
                <a:gdLst>
                  <a:gd name="T0" fmla="*/ 507 w 900"/>
                  <a:gd name="T1" fmla="*/ 0 h 751"/>
                  <a:gd name="T2" fmla="*/ 764 w 900"/>
                  <a:gd name="T3" fmla="*/ 257 h 751"/>
                  <a:gd name="T4" fmla="*/ 764 w 900"/>
                  <a:gd name="T5" fmla="*/ 334 h 751"/>
                  <a:gd name="T6" fmla="*/ 764 w 900"/>
                  <a:gd name="T7" fmla="*/ 358 h 751"/>
                  <a:gd name="T8" fmla="*/ 768 w 900"/>
                  <a:gd name="T9" fmla="*/ 354 h 751"/>
                  <a:gd name="T10" fmla="*/ 772 w 900"/>
                  <a:gd name="T11" fmla="*/ 350 h 751"/>
                  <a:gd name="T12" fmla="*/ 776 w 900"/>
                  <a:gd name="T13" fmla="*/ 346 h 751"/>
                  <a:gd name="T14" fmla="*/ 781 w 900"/>
                  <a:gd name="T15" fmla="*/ 343 h 751"/>
                  <a:gd name="T16" fmla="*/ 791 w 900"/>
                  <a:gd name="T17" fmla="*/ 337 h 751"/>
                  <a:gd name="T18" fmla="*/ 801 w 900"/>
                  <a:gd name="T19" fmla="*/ 333 h 751"/>
                  <a:gd name="T20" fmla="*/ 812 w 900"/>
                  <a:gd name="T21" fmla="*/ 331 h 751"/>
                  <a:gd name="T22" fmla="*/ 823 w 900"/>
                  <a:gd name="T23" fmla="*/ 330 h 751"/>
                  <a:gd name="T24" fmla="*/ 853 w 900"/>
                  <a:gd name="T25" fmla="*/ 336 h 751"/>
                  <a:gd name="T26" fmla="*/ 878 w 900"/>
                  <a:gd name="T27" fmla="*/ 353 h 751"/>
                  <a:gd name="T28" fmla="*/ 894 w 900"/>
                  <a:gd name="T29" fmla="*/ 377 h 751"/>
                  <a:gd name="T30" fmla="*/ 900 w 900"/>
                  <a:gd name="T31" fmla="*/ 407 h 751"/>
                  <a:gd name="T32" fmla="*/ 894 w 900"/>
                  <a:gd name="T33" fmla="*/ 437 h 751"/>
                  <a:gd name="T34" fmla="*/ 878 w 900"/>
                  <a:gd name="T35" fmla="*/ 461 h 751"/>
                  <a:gd name="T36" fmla="*/ 853 w 900"/>
                  <a:gd name="T37" fmla="*/ 478 h 751"/>
                  <a:gd name="T38" fmla="*/ 823 w 900"/>
                  <a:gd name="T39" fmla="*/ 484 h 751"/>
                  <a:gd name="T40" fmla="*/ 812 w 900"/>
                  <a:gd name="T41" fmla="*/ 483 h 751"/>
                  <a:gd name="T42" fmla="*/ 801 w 900"/>
                  <a:gd name="T43" fmla="*/ 481 h 751"/>
                  <a:gd name="T44" fmla="*/ 791 w 900"/>
                  <a:gd name="T45" fmla="*/ 477 h 751"/>
                  <a:gd name="T46" fmla="*/ 781 w 900"/>
                  <a:gd name="T47" fmla="*/ 471 h 751"/>
                  <a:gd name="T48" fmla="*/ 764 w 900"/>
                  <a:gd name="T49" fmla="*/ 456 h 751"/>
                  <a:gd name="T50" fmla="*/ 764 w 900"/>
                  <a:gd name="T51" fmla="*/ 480 h 751"/>
                  <a:gd name="T52" fmla="*/ 764 w 900"/>
                  <a:gd name="T53" fmla="*/ 751 h 751"/>
                  <a:gd name="T54" fmla="*/ 692 w 900"/>
                  <a:gd name="T55" fmla="*/ 751 h 751"/>
                  <a:gd name="T56" fmla="*/ 651 w 900"/>
                  <a:gd name="T57" fmla="*/ 715 h 751"/>
                  <a:gd name="T58" fmla="*/ 633 w 900"/>
                  <a:gd name="T59" fmla="*/ 546 h 751"/>
                  <a:gd name="T60" fmla="*/ 518 w 900"/>
                  <a:gd name="T61" fmla="*/ 504 h 751"/>
                  <a:gd name="T62" fmla="*/ 395 w 900"/>
                  <a:gd name="T63" fmla="*/ 621 h 751"/>
                  <a:gd name="T64" fmla="*/ 389 w 900"/>
                  <a:gd name="T65" fmla="*/ 626 h 751"/>
                  <a:gd name="T66" fmla="*/ 382 w 900"/>
                  <a:gd name="T67" fmla="*/ 630 h 751"/>
                  <a:gd name="T68" fmla="*/ 374 w 900"/>
                  <a:gd name="T69" fmla="*/ 632 h 751"/>
                  <a:gd name="T70" fmla="*/ 367 w 900"/>
                  <a:gd name="T71" fmla="*/ 632 h 751"/>
                  <a:gd name="T72" fmla="*/ 341 w 900"/>
                  <a:gd name="T73" fmla="*/ 623 h 751"/>
                  <a:gd name="T74" fmla="*/ 217 w 900"/>
                  <a:gd name="T75" fmla="*/ 519 h 751"/>
                  <a:gd name="T76" fmla="*/ 209 w 900"/>
                  <a:gd name="T77" fmla="*/ 466 h 751"/>
                  <a:gd name="T78" fmla="*/ 305 w 900"/>
                  <a:gd name="T79" fmla="*/ 322 h 751"/>
                  <a:gd name="T80" fmla="*/ 247 w 900"/>
                  <a:gd name="T81" fmla="*/ 218 h 751"/>
                  <a:gd name="T82" fmla="*/ 73 w 900"/>
                  <a:gd name="T83" fmla="*/ 229 h 751"/>
                  <a:gd name="T84" fmla="*/ 70 w 900"/>
                  <a:gd name="T85" fmla="*/ 230 h 751"/>
                  <a:gd name="T86" fmla="*/ 30 w 900"/>
                  <a:gd name="T87" fmla="*/ 196 h 751"/>
                  <a:gd name="T88" fmla="*/ 2 w 900"/>
                  <a:gd name="T89" fmla="*/ 37 h 751"/>
                  <a:gd name="T90" fmla="*/ 15 w 900"/>
                  <a:gd name="T91" fmla="*/ 0 h 751"/>
                  <a:gd name="T92" fmla="*/ 271 w 900"/>
                  <a:gd name="T93" fmla="*/ 0 h 751"/>
                  <a:gd name="T94" fmla="*/ 266 w 900"/>
                  <a:gd name="T95" fmla="*/ 10 h 751"/>
                  <a:gd name="T96" fmla="*/ 263 w 900"/>
                  <a:gd name="T97" fmla="*/ 20 h 751"/>
                  <a:gd name="T98" fmla="*/ 261 w 900"/>
                  <a:gd name="T99" fmla="*/ 31 h 751"/>
                  <a:gd name="T100" fmla="*/ 261 w 900"/>
                  <a:gd name="T101" fmla="*/ 42 h 751"/>
                  <a:gd name="T102" fmla="*/ 268 w 900"/>
                  <a:gd name="T103" fmla="*/ 78 h 751"/>
                  <a:gd name="T104" fmla="*/ 288 w 900"/>
                  <a:gd name="T105" fmla="*/ 108 h 751"/>
                  <a:gd name="T106" fmla="*/ 318 w 900"/>
                  <a:gd name="T107" fmla="*/ 128 h 751"/>
                  <a:gd name="T108" fmla="*/ 355 w 900"/>
                  <a:gd name="T109" fmla="*/ 136 h 751"/>
                  <a:gd name="T110" fmla="*/ 391 w 900"/>
                  <a:gd name="T111" fmla="*/ 128 h 751"/>
                  <a:gd name="T112" fmla="*/ 421 w 900"/>
                  <a:gd name="T113" fmla="*/ 108 h 751"/>
                  <a:gd name="T114" fmla="*/ 441 w 900"/>
                  <a:gd name="T115" fmla="*/ 78 h 751"/>
                  <a:gd name="T116" fmla="*/ 449 w 900"/>
                  <a:gd name="T117" fmla="*/ 42 h 751"/>
                  <a:gd name="T118" fmla="*/ 439 w 900"/>
                  <a:gd name="T119" fmla="*/ 0 h 751"/>
                  <a:gd name="T120" fmla="*/ 507 w 900"/>
                  <a:gd name="T121" fmla="*/ 0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0" h="751">
                    <a:moveTo>
                      <a:pt x="507" y="0"/>
                    </a:moveTo>
                    <a:cubicBezTo>
                      <a:pt x="511" y="138"/>
                      <a:pt x="626" y="253"/>
                      <a:pt x="764" y="257"/>
                    </a:cubicBezTo>
                    <a:cubicBezTo>
                      <a:pt x="764" y="334"/>
                      <a:pt x="764" y="334"/>
                      <a:pt x="764" y="334"/>
                    </a:cubicBezTo>
                    <a:cubicBezTo>
                      <a:pt x="764" y="358"/>
                      <a:pt x="764" y="358"/>
                      <a:pt x="764" y="358"/>
                    </a:cubicBezTo>
                    <a:cubicBezTo>
                      <a:pt x="765" y="357"/>
                      <a:pt x="766" y="355"/>
                      <a:pt x="768" y="354"/>
                    </a:cubicBezTo>
                    <a:cubicBezTo>
                      <a:pt x="769" y="353"/>
                      <a:pt x="770" y="351"/>
                      <a:pt x="772" y="350"/>
                    </a:cubicBezTo>
                    <a:cubicBezTo>
                      <a:pt x="773" y="349"/>
                      <a:pt x="775" y="347"/>
                      <a:pt x="776" y="346"/>
                    </a:cubicBezTo>
                    <a:cubicBezTo>
                      <a:pt x="778" y="345"/>
                      <a:pt x="779" y="344"/>
                      <a:pt x="781" y="343"/>
                    </a:cubicBezTo>
                    <a:cubicBezTo>
                      <a:pt x="784" y="341"/>
                      <a:pt x="787" y="339"/>
                      <a:pt x="791" y="337"/>
                    </a:cubicBezTo>
                    <a:cubicBezTo>
                      <a:pt x="794" y="336"/>
                      <a:pt x="797" y="335"/>
                      <a:pt x="801" y="333"/>
                    </a:cubicBezTo>
                    <a:cubicBezTo>
                      <a:pt x="804" y="332"/>
                      <a:pt x="808" y="331"/>
                      <a:pt x="812" y="331"/>
                    </a:cubicBezTo>
                    <a:cubicBezTo>
                      <a:pt x="816" y="330"/>
                      <a:pt x="820" y="330"/>
                      <a:pt x="823" y="330"/>
                    </a:cubicBezTo>
                    <a:cubicBezTo>
                      <a:pt x="834" y="330"/>
                      <a:pt x="844" y="332"/>
                      <a:pt x="853" y="336"/>
                    </a:cubicBezTo>
                    <a:cubicBezTo>
                      <a:pt x="863" y="340"/>
                      <a:pt x="871" y="346"/>
                      <a:pt x="878" y="353"/>
                    </a:cubicBezTo>
                    <a:cubicBezTo>
                      <a:pt x="885" y="360"/>
                      <a:pt x="891" y="368"/>
                      <a:pt x="894" y="377"/>
                    </a:cubicBezTo>
                    <a:cubicBezTo>
                      <a:pt x="898" y="386"/>
                      <a:pt x="900" y="396"/>
                      <a:pt x="900" y="407"/>
                    </a:cubicBezTo>
                    <a:cubicBezTo>
                      <a:pt x="900" y="418"/>
                      <a:pt x="898" y="428"/>
                      <a:pt x="894" y="437"/>
                    </a:cubicBezTo>
                    <a:cubicBezTo>
                      <a:pt x="891" y="446"/>
                      <a:pt x="885" y="455"/>
                      <a:pt x="878" y="461"/>
                    </a:cubicBezTo>
                    <a:cubicBezTo>
                      <a:pt x="871" y="468"/>
                      <a:pt x="863" y="474"/>
                      <a:pt x="853" y="478"/>
                    </a:cubicBezTo>
                    <a:cubicBezTo>
                      <a:pt x="844" y="482"/>
                      <a:pt x="834" y="484"/>
                      <a:pt x="823" y="484"/>
                    </a:cubicBezTo>
                    <a:cubicBezTo>
                      <a:pt x="820" y="484"/>
                      <a:pt x="816" y="484"/>
                      <a:pt x="812" y="483"/>
                    </a:cubicBezTo>
                    <a:cubicBezTo>
                      <a:pt x="808" y="483"/>
                      <a:pt x="804" y="482"/>
                      <a:pt x="801" y="481"/>
                    </a:cubicBezTo>
                    <a:cubicBezTo>
                      <a:pt x="797" y="480"/>
                      <a:pt x="794" y="478"/>
                      <a:pt x="791" y="477"/>
                    </a:cubicBezTo>
                    <a:cubicBezTo>
                      <a:pt x="787" y="475"/>
                      <a:pt x="784" y="473"/>
                      <a:pt x="781" y="471"/>
                    </a:cubicBezTo>
                    <a:cubicBezTo>
                      <a:pt x="775" y="467"/>
                      <a:pt x="769" y="462"/>
                      <a:pt x="764" y="456"/>
                    </a:cubicBezTo>
                    <a:cubicBezTo>
                      <a:pt x="764" y="480"/>
                      <a:pt x="764" y="480"/>
                      <a:pt x="764" y="480"/>
                    </a:cubicBezTo>
                    <a:cubicBezTo>
                      <a:pt x="764" y="751"/>
                      <a:pt x="764" y="751"/>
                      <a:pt x="764" y="751"/>
                    </a:cubicBezTo>
                    <a:cubicBezTo>
                      <a:pt x="692" y="751"/>
                      <a:pt x="692" y="751"/>
                      <a:pt x="692" y="751"/>
                    </a:cubicBezTo>
                    <a:cubicBezTo>
                      <a:pt x="671" y="751"/>
                      <a:pt x="654" y="735"/>
                      <a:pt x="651" y="715"/>
                    </a:cubicBezTo>
                    <a:cubicBezTo>
                      <a:pt x="633" y="546"/>
                      <a:pt x="633" y="546"/>
                      <a:pt x="633" y="546"/>
                    </a:cubicBezTo>
                    <a:cubicBezTo>
                      <a:pt x="593" y="536"/>
                      <a:pt x="554" y="522"/>
                      <a:pt x="518" y="504"/>
                    </a:cubicBezTo>
                    <a:cubicBezTo>
                      <a:pt x="395" y="621"/>
                      <a:pt x="395" y="621"/>
                      <a:pt x="395" y="621"/>
                    </a:cubicBezTo>
                    <a:cubicBezTo>
                      <a:pt x="393" y="623"/>
                      <a:pt x="391" y="625"/>
                      <a:pt x="389" y="626"/>
                    </a:cubicBezTo>
                    <a:cubicBezTo>
                      <a:pt x="386" y="627"/>
                      <a:pt x="384" y="629"/>
                      <a:pt x="382" y="630"/>
                    </a:cubicBezTo>
                    <a:cubicBezTo>
                      <a:pt x="379" y="630"/>
                      <a:pt x="377" y="631"/>
                      <a:pt x="374" y="632"/>
                    </a:cubicBezTo>
                    <a:cubicBezTo>
                      <a:pt x="372" y="632"/>
                      <a:pt x="369" y="632"/>
                      <a:pt x="367" y="632"/>
                    </a:cubicBezTo>
                    <a:cubicBezTo>
                      <a:pt x="357" y="632"/>
                      <a:pt x="348" y="629"/>
                      <a:pt x="341" y="623"/>
                    </a:cubicBezTo>
                    <a:cubicBezTo>
                      <a:pt x="217" y="519"/>
                      <a:pt x="217" y="519"/>
                      <a:pt x="217" y="519"/>
                    </a:cubicBezTo>
                    <a:cubicBezTo>
                      <a:pt x="202" y="506"/>
                      <a:pt x="198" y="482"/>
                      <a:pt x="209" y="466"/>
                    </a:cubicBezTo>
                    <a:cubicBezTo>
                      <a:pt x="305" y="322"/>
                      <a:pt x="305" y="322"/>
                      <a:pt x="305" y="322"/>
                    </a:cubicBezTo>
                    <a:cubicBezTo>
                      <a:pt x="282" y="289"/>
                      <a:pt x="263" y="255"/>
                      <a:pt x="247" y="218"/>
                    </a:cubicBezTo>
                    <a:cubicBezTo>
                      <a:pt x="73" y="229"/>
                      <a:pt x="73" y="229"/>
                      <a:pt x="73" y="229"/>
                    </a:cubicBezTo>
                    <a:cubicBezTo>
                      <a:pt x="70" y="230"/>
                      <a:pt x="70" y="230"/>
                      <a:pt x="70" y="230"/>
                    </a:cubicBezTo>
                    <a:cubicBezTo>
                      <a:pt x="51" y="230"/>
                      <a:pt x="34" y="215"/>
                      <a:pt x="30" y="196"/>
                    </a:cubicBezTo>
                    <a:cubicBezTo>
                      <a:pt x="2" y="37"/>
                      <a:pt x="2" y="37"/>
                      <a:pt x="2" y="37"/>
                    </a:cubicBezTo>
                    <a:cubicBezTo>
                      <a:pt x="0" y="23"/>
                      <a:pt x="5" y="9"/>
                      <a:pt x="15" y="0"/>
                    </a:cubicBezTo>
                    <a:cubicBezTo>
                      <a:pt x="271" y="0"/>
                      <a:pt x="271" y="0"/>
                      <a:pt x="271" y="0"/>
                    </a:cubicBezTo>
                    <a:cubicBezTo>
                      <a:pt x="269" y="3"/>
                      <a:pt x="268" y="6"/>
                      <a:pt x="266" y="10"/>
                    </a:cubicBezTo>
                    <a:cubicBezTo>
                      <a:pt x="265" y="13"/>
                      <a:pt x="264" y="16"/>
                      <a:pt x="263" y="20"/>
                    </a:cubicBezTo>
                    <a:cubicBezTo>
                      <a:pt x="263" y="23"/>
                      <a:pt x="262" y="27"/>
                      <a:pt x="261" y="31"/>
                    </a:cubicBezTo>
                    <a:cubicBezTo>
                      <a:pt x="261" y="34"/>
                      <a:pt x="261" y="38"/>
                      <a:pt x="261" y="42"/>
                    </a:cubicBezTo>
                    <a:cubicBezTo>
                      <a:pt x="261" y="55"/>
                      <a:pt x="263" y="67"/>
                      <a:pt x="268" y="78"/>
                    </a:cubicBezTo>
                    <a:cubicBezTo>
                      <a:pt x="273" y="90"/>
                      <a:pt x="280" y="100"/>
                      <a:pt x="288" y="108"/>
                    </a:cubicBezTo>
                    <a:cubicBezTo>
                      <a:pt x="297" y="117"/>
                      <a:pt x="307" y="124"/>
                      <a:pt x="318" y="128"/>
                    </a:cubicBezTo>
                    <a:cubicBezTo>
                      <a:pt x="330" y="133"/>
                      <a:pt x="342" y="136"/>
                      <a:pt x="355" y="136"/>
                    </a:cubicBezTo>
                    <a:cubicBezTo>
                      <a:pt x="368" y="136"/>
                      <a:pt x="380" y="133"/>
                      <a:pt x="391" y="128"/>
                    </a:cubicBezTo>
                    <a:cubicBezTo>
                      <a:pt x="403" y="124"/>
                      <a:pt x="413" y="117"/>
                      <a:pt x="421" y="108"/>
                    </a:cubicBezTo>
                    <a:cubicBezTo>
                      <a:pt x="430" y="100"/>
                      <a:pt x="437" y="90"/>
                      <a:pt x="441" y="78"/>
                    </a:cubicBezTo>
                    <a:cubicBezTo>
                      <a:pt x="446" y="67"/>
                      <a:pt x="449" y="55"/>
                      <a:pt x="449" y="42"/>
                    </a:cubicBezTo>
                    <a:cubicBezTo>
                      <a:pt x="449" y="27"/>
                      <a:pt x="445" y="13"/>
                      <a:pt x="439" y="0"/>
                    </a:cubicBezTo>
                    <a:lnTo>
                      <a:pt x="507" y="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0" name="Freeform 28"/>
              <p:cNvSpPr/>
              <p:nvPr/>
            </p:nvSpPr>
            <p:spPr bwMode="auto">
              <a:xfrm>
                <a:off x="1195984" y="2174080"/>
                <a:ext cx="3732213" cy="3098800"/>
              </a:xfrm>
              <a:custGeom>
                <a:avLst/>
                <a:gdLst>
                  <a:gd name="T0" fmla="*/ 651 w 879"/>
                  <a:gd name="T1" fmla="*/ 703 h 729"/>
                  <a:gd name="T2" fmla="*/ 624 w 879"/>
                  <a:gd name="T3" fmla="*/ 525 h 729"/>
                  <a:gd name="T4" fmla="*/ 505 w 879"/>
                  <a:gd name="T5" fmla="*/ 480 h 729"/>
                  <a:gd name="T6" fmla="*/ 372 w 879"/>
                  <a:gd name="T7" fmla="*/ 606 h 729"/>
                  <a:gd name="T8" fmla="*/ 361 w 879"/>
                  <a:gd name="T9" fmla="*/ 610 h 729"/>
                  <a:gd name="T10" fmla="*/ 337 w 879"/>
                  <a:gd name="T11" fmla="*/ 604 h 729"/>
                  <a:gd name="T12" fmla="*/ 207 w 879"/>
                  <a:gd name="T13" fmla="*/ 461 h 729"/>
                  <a:gd name="T14" fmla="*/ 303 w 879"/>
                  <a:gd name="T15" fmla="*/ 305 h 729"/>
                  <a:gd name="T16" fmla="*/ 243 w 879"/>
                  <a:gd name="T17" fmla="*/ 196 h 729"/>
                  <a:gd name="T18" fmla="*/ 59 w 879"/>
                  <a:gd name="T19" fmla="*/ 208 h 729"/>
                  <a:gd name="T20" fmla="*/ 2 w 879"/>
                  <a:gd name="T21" fmla="*/ 24 h 729"/>
                  <a:gd name="T22" fmla="*/ 244 w 879"/>
                  <a:gd name="T23" fmla="*/ 0 h 729"/>
                  <a:gd name="T24" fmla="*/ 240 w 879"/>
                  <a:gd name="T25" fmla="*/ 18 h 729"/>
                  <a:gd name="T26" fmla="*/ 247 w 879"/>
                  <a:gd name="T27" fmla="*/ 71 h 729"/>
                  <a:gd name="T28" fmla="*/ 303 w 879"/>
                  <a:gd name="T29" fmla="*/ 127 h 729"/>
                  <a:gd name="T30" fmla="*/ 385 w 879"/>
                  <a:gd name="T31" fmla="*/ 127 h 729"/>
                  <a:gd name="T32" fmla="*/ 440 w 879"/>
                  <a:gd name="T33" fmla="*/ 71 h 729"/>
                  <a:gd name="T34" fmla="*/ 444 w 879"/>
                  <a:gd name="T35" fmla="*/ 0 h 729"/>
                  <a:gd name="T36" fmla="*/ 742 w 879"/>
                  <a:gd name="T37" fmla="*/ 256 h 729"/>
                  <a:gd name="T38" fmla="*/ 761 w 879"/>
                  <a:gd name="T39" fmla="*/ 354 h 729"/>
                  <a:gd name="T40" fmla="*/ 768 w 879"/>
                  <a:gd name="T41" fmla="*/ 347 h 729"/>
                  <a:gd name="T42" fmla="*/ 776 w 879"/>
                  <a:gd name="T43" fmla="*/ 341 h 729"/>
                  <a:gd name="T44" fmla="*/ 793 w 879"/>
                  <a:gd name="T45" fmla="*/ 333 h 729"/>
                  <a:gd name="T46" fmla="*/ 812 w 879"/>
                  <a:gd name="T47" fmla="*/ 330 h 729"/>
                  <a:gd name="T48" fmla="*/ 859 w 879"/>
                  <a:gd name="T49" fmla="*/ 349 h 729"/>
                  <a:gd name="T50" fmla="*/ 879 w 879"/>
                  <a:gd name="T51" fmla="*/ 396 h 729"/>
                  <a:gd name="T52" fmla="*/ 859 w 879"/>
                  <a:gd name="T53" fmla="*/ 443 h 729"/>
                  <a:gd name="T54" fmla="*/ 812 w 879"/>
                  <a:gd name="T55" fmla="*/ 462 h 729"/>
                  <a:gd name="T56" fmla="*/ 793 w 879"/>
                  <a:gd name="T57" fmla="*/ 459 h 729"/>
                  <a:gd name="T58" fmla="*/ 776 w 879"/>
                  <a:gd name="T59" fmla="*/ 451 h 729"/>
                  <a:gd name="T60" fmla="*/ 742 w 879"/>
                  <a:gd name="T61" fmla="*/ 415 h 729"/>
                  <a:gd name="T62" fmla="*/ 681 w 879"/>
                  <a:gd name="T63" fmla="*/ 729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79" h="729">
                    <a:moveTo>
                      <a:pt x="681" y="729"/>
                    </a:moveTo>
                    <a:cubicBezTo>
                      <a:pt x="666" y="729"/>
                      <a:pt x="653" y="718"/>
                      <a:pt x="651" y="703"/>
                    </a:cubicBezTo>
                    <a:cubicBezTo>
                      <a:pt x="631" y="527"/>
                      <a:pt x="631" y="527"/>
                      <a:pt x="631" y="527"/>
                    </a:cubicBezTo>
                    <a:cubicBezTo>
                      <a:pt x="624" y="525"/>
                      <a:pt x="624" y="525"/>
                      <a:pt x="624" y="525"/>
                    </a:cubicBezTo>
                    <a:cubicBezTo>
                      <a:pt x="586" y="515"/>
                      <a:pt x="548" y="501"/>
                      <a:pt x="512" y="483"/>
                    </a:cubicBezTo>
                    <a:cubicBezTo>
                      <a:pt x="505" y="480"/>
                      <a:pt x="505" y="480"/>
                      <a:pt x="505" y="480"/>
                    </a:cubicBezTo>
                    <a:cubicBezTo>
                      <a:pt x="377" y="602"/>
                      <a:pt x="377" y="602"/>
                      <a:pt x="377" y="602"/>
                    </a:cubicBezTo>
                    <a:cubicBezTo>
                      <a:pt x="375" y="604"/>
                      <a:pt x="374" y="605"/>
                      <a:pt x="372" y="606"/>
                    </a:cubicBezTo>
                    <a:cubicBezTo>
                      <a:pt x="370" y="607"/>
                      <a:pt x="369" y="608"/>
                      <a:pt x="367" y="609"/>
                    </a:cubicBezTo>
                    <a:cubicBezTo>
                      <a:pt x="365" y="609"/>
                      <a:pt x="363" y="610"/>
                      <a:pt x="361" y="610"/>
                    </a:cubicBezTo>
                    <a:cubicBezTo>
                      <a:pt x="360" y="610"/>
                      <a:pt x="358" y="611"/>
                      <a:pt x="356" y="611"/>
                    </a:cubicBezTo>
                    <a:cubicBezTo>
                      <a:pt x="349" y="611"/>
                      <a:pt x="342" y="608"/>
                      <a:pt x="337" y="604"/>
                    </a:cubicBezTo>
                    <a:cubicBezTo>
                      <a:pt x="213" y="500"/>
                      <a:pt x="213" y="500"/>
                      <a:pt x="213" y="500"/>
                    </a:cubicBezTo>
                    <a:cubicBezTo>
                      <a:pt x="202" y="490"/>
                      <a:pt x="199" y="473"/>
                      <a:pt x="207" y="461"/>
                    </a:cubicBezTo>
                    <a:cubicBezTo>
                      <a:pt x="307" y="311"/>
                      <a:pt x="307" y="311"/>
                      <a:pt x="307" y="311"/>
                    </a:cubicBezTo>
                    <a:cubicBezTo>
                      <a:pt x="303" y="305"/>
                      <a:pt x="303" y="305"/>
                      <a:pt x="303" y="305"/>
                    </a:cubicBezTo>
                    <a:cubicBezTo>
                      <a:pt x="281" y="273"/>
                      <a:pt x="261" y="239"/>
                      <a:pt x="246" y="203"/>
                    </a:cubicBezTo>
                    <a:cubicBezTo>
                      <a:pt x="243" y="196"/>
                      <a:pt x="243" y="196"/>
                      <a:pt x="243" y="196"/>
                    </a:cubicBezTo>
                    <a:cubicBezTo>
                      <a:pt x="61" y="208"/>
                      <a:pt x="61" y="208"/>
                      <a:pt x="61" y="208"/>
                    </a:cubicBezTo>
                    <a:cubicBezTo>
                      <a:pt x="59" y="208"/>
                      <a:pt x="59" y="208"/>
                      <a:pt x="59" y="208"/>
                    </a:cubicBezTo>
                    <a:cubicBezTo>
                      <a:pt x="45" y="208"/>
                      <a:pt x="32" y="197"/>
                      <a:pt x="30" y="183"/>
                    </a:cubicBezTo>
                    <a:cubicBezTo>
                      <a:pt x="2" y="24"/>
                      <a:pt x="2" y="24"/>
                      <a:pt x="2" y="24"/>
                    </a:cubicBezTo>
                    <a:cubicBezTo>
                      <a:pt x="0" y="15"/>
                      <a:pt x="3" y="6"/>
                      <a:pt x="9" y="0"/>
                    </a:cubicBezTo>
                    <a:cubicBezTo>
                      <a:pt x="244" y="0"/>
                      <a:pt x="244" y="0"/>
                      <a:pt x="244" y="0"/>
                    </a:cubicBezTo>
                    <a:cubicBezTo>
                      <a:pt x="243" y="2"/>
                      <a:pt x="243" y="4"/>
                      <a:pt x="242" y="6"/>
                    </a:cubicBezTo>
                    <a:cubicBezTo>
                      <a:pt x="241" y="10"/>
                      <a:pt x="240" y="14"/>
                      <a:pt x="240" y="18"/>
                    </a:cubicBezTo>
                    <a:cubicBezTo>
                      <a:pt x="239" y="22"/>
                      <a:pt x="239" y="27"/>
                      <a:pt x="239" y="31"/>
                    </a:cubicBezTo>
                    <a:cubicBezTo>
                      <a:pt x="239" y="45"/>
                      <a:pt x="242" y="59"/>
                      <a:pt x="247" y="71"/>
                    </a:cubicBezTo>
                    <a:cubicBezTo>
                      <a:pt x="253" y="84"/>
                      <a:pt x="260" y="95"/>
                      <a:pt x="270" y="105"/>
                    </a:cubicBezTo>
                    <a:cubicBezTo>
                      <a:pt x="279" y="114"/>
                      <a:pt x="291" y="122"/>
                      <a:pt x="303" y="127"/>
                    </a:cubicBezTo>
                    <a:cubicBezTo>
                      <a:pt x="316" y="133"/>
                      <a:pt x="330" y="136"/>
                      <a:pt x="344" y="136"/>
                    </a:cubicBezTo>
                    <a:cubicBezTo>
                      <a:pt x="358" y="136"/>
                      <a:pt x="372" y="133"/>
                      <a:pt x="385" y="127"/>
                    </a:cubicBezTo>
                    <a:cubicBezTo>
                      <a:pt x="397" y="122"/>
                      <a:pt x="408" y="114"/>
                      <a:pt x="418" y="105"/>
                    </a:cubicBezTo>
                    <a:cubicBezTo>
                      <a:pt x="428" y="95"/>
                      <a:pt x="435" y="84"/>
                      <a:pt x="440" y="71"/>
                    </a:cubicBezTo>
                    <a:cubicBezTo>
                      <a:pt x="446" y="59"/>
                      <a:pt x="449" y="45"/>
                      <a:pt x="449" y="31"/>
                    </a:cubicBezTo>
                    <a:cubicBezTo>
                      <a:pt x="449" y="20"/>
                      <a:pt x="447" y="10"/>
                      <a:pt x="444" y="0"/>
                    </a:cubicBezTo>
                    <a:cubicBezTo>
                      <a:pt x="485" y="0"/>
                      <a:pt x="485" y="0"/>
                      <a:pt x="485" y="0"/>
                    </a:cubicBezTo>
                    <a:cubicBezTo>
                      <a:pt x="495" y="135"/>
                      <a:pt x="607" y="247"/>
                      <a:pt x="742" y="256"/>
                    </a:cubicBezTo>
                    <a:cubicBezTo>
                      <a:pt x="742" y="377"/>
                      <a:pt x="742" y="377"/>
                      <a:pt x="742" y="377"/>
                    </a:cubicBezTo>
                    <a:cubicBezTo>
                      <a:pt x="761" y="354"/>
                      <a:pt x="761" y="354"/>
                      <a:pt x="761" y="354"/>
                    </a:cubicBezTo>
                    <a:cubicBezTo>
                      <a:pt x="762" y="353"/>
                      <a:pt x="763" y="352"/>
                      <a:pt x="765" y="350"/>
                    </a:cubicBezTo>
                    <a:cubicBezTo>
                      <a:pt x="766" y="349"/>
                      <a:pt x="767" y="348"/>
                      <a:pt x="768" y="347"/>
                    </a:cubicBezTo>
                    <a:cubicBezTo>
                      <a:pt x="769" y="346"/>
                      <a:pt x="771" y="345"/>
                      <a:pt x="772" y="344"/>
                    </a:cubicBezTo>
                    <a:cubicBezTo>
                      <a:pt x="773" y="343"/>
                      <a:pt x="775" y="342"/>
                      <a:pt x="776" y="341"/>
                    </a:cubicBezTo>
                    <a:cubicBezTo>
                      <a:pt x="779" y="339"/>
                      <a:pt x="781" y="337"/>
                      <a:pt x="784" y="336"/>
                    </a:cubicBezTo>
                    <a:cubicBezTo>
                      <a:pt x="787" y="335"/>
                      <a:pt x="790" y="334"/>
                      <a:pt x="793" y="333"/>
                    </a:cubicBezTo>
                    <a:cubicBezTo>
                      <a:pt x="796" y="332"/>
                      <a:pt x="799" y="331"/>
                      <a:pt x="803" y="330"/>
                    </a:cubicBezTo>
                    <a:cubicBezTo>
                      <a:pt x="806" y="330"/>
                      <a:pt x="809" y="330"/>
                      <a:pt x="812" y="330"/>
                    </a:cubicBezTo>
                    <a:cubicBezTo>
                      <a:pt x="821" y="330"/>
                      <a:pt x="830" y="331"/>
                      <a:pt x="838" y="335"/>
                    </a:cubicBezTo>
                    <a:cubicBezTo>
                      <a:pt x="846" y="338"/>
                      <a:pt x="853" y="343"/>
                      <a:pt x="859" y="349"/>
                    </a:cubicBezTo>
                    <a:cubicBezTo>
                      <a:pt x="865" y="355"/>
                      <a:pt x="870" y="362"/>
                      <a:pt x="874" y="370"/>
                    </a:cubicBezTo>
                    <a:cubicBezTo>
                      <a:pt x="877" y="378"/>
                      <a:pt x="879" y="387"/>
                      <a:pt x="879" y="396"/>
                    </a:cubicBezTo>
                    <a:cubicBezTo>
                      <a:pt x="879" y="405"/>
                      <a:pt x="877" y="414"/>
                      <a:pt x="874" y="422"/>
                    </a:cubicBezTo>
                    <a:cubicBezTo>
                      <a:pt x="870" y="430"/>
                      <a:pt x="865" y="437"/>
                      <a:pt x="859" y="443"/>
                    </a:cubicBezTo>
                    <a:cubicBezTo>
                      <a:pt x="853" y="449"/>
                      <a:pt x="846" y="454"/>
                      <a:pt x="838" y="457"/>
                    </a:cubicBezTo>
                    <a:cubicBezTo>
                      <a:pt x="830" y="461"/>
                      <a:pt x="821" y="462"/>
                      <a:pt x="812" y="462"/>
                    </a:cubicBezTo>
                    <a:cubicBezTo>
                      <a:pt x="809" y="462"/>
                      <a:pt x="806" y="462"/>
                      <a:pt x="803" y="462"/>
                    </a:cubicBezTo>
                    <a:cubicBezTo>
                      <a:pt x="799" y="461"/>
                      <a:pt x="796" y="460"/>
                      <a:pt x="793" y="459"/>
                    </a:cubicBezTo>
                    <a:cubicBezTo>
                      <a:pt x="790" y="458"/>
                      <a:pt x="787" y="457"/>
                      <a:pt x="784" y="456"/>
                    </a:cubicBezTo>
                    <a:cubicBezTo>
                      <a:pt x="781" y="455"/>
                      <a:pt x="779" y="453"/>
                      <a:pt x="776" y="451"/>
                    </a:cubicBezTo>
                    <a:cubicBezTo>
                      <a:pt x="770" y="448"/>
                      <a:pt x="766" y="443"/>
                      <a:pt x="761" y="438"/>
                    </a:cubicBezTo>
                    <a:cubicBezTo>
                      <a:pt x="742" y="415"/>
                      <a:pt x="742" y="415"/>
                      <a:pt x="742" y="415"/>
                    </a:cubicBezTo>
                    <a:cubicBezTo>
                      <a:pt x="742" y="729"/>
                      <a:pt x="742" y="729"/>
                      <a:pt x="742" y="729"/>
                    </a:cubicBezTo>
                    <a:lnTo>
                      <a:pt x="681" y="729"/>
                    </a:ln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47" name="Freeform 44"/>
              <p:cNvSpPr/>
              <p:nvPr/>
            </p:nvSpPr>
            <p:spPr bwMode="auto">
              <a:xfrm>
                <a:off x="3861041" y="-1153913"/>
                <a:ext cx="3609975" cy="3190875"/>
              </a:xfrm>
              <a:custGeom>
                <a:avLst/>
                <a:gdLst>
                  <a:gd name="T0" fmla="*/ 321 w 850"/>
                  <a:gd name="T1" fmla="*/ 2 h 751"/>
                  <a:gd name="T2" fmla="*/ 499 w 850"/>
                  <a:gd name="T3" fmla="*/ 105 h 751"/>
                  <a:gd name="T4" fmla="*/ 539 w 850"/>
                  <a:gd name="T5" fmla="*/ 355 h 751"/>
                  <a:gd name="T6" fmla="*/ 712 w 850"/>
                  <a:gd name="T7" fmla="*/ 279 h 751"/>
                  <a:gd name="T8" fmla="*/ 720 w 850"/>
                  <a:gd name="T9" fmla="*/ 277 h 751"/>
                  <a:gd name="T10" fmla="*/ 759 w 850"/>
                  <a:gd name="T11" fmla="*/ 297 h 751"/>
                  <a:gd name="T12" fmla="*/ 829 w 850"/>
                  <a:gd name="T13" fmla="*/ 490 h 751"/>
                  <a:gd name="T14" fmla="*/ 704 w 850"/>
                  <a:gd name="T15" fmla="*/ 709 h 751"/>
                  <a:gd name="T16" fmla="*/ 634 w 850"/>
                  <a:gd name="T17" fmla="*/ 751 h 751"/>
                  <a:gd name="T18" fmla="*/ 642 w 850"/>
                  <a:gd name="T19" fmla="*/ 730 h 751"/>
                  <a:gd name="T20" fmla="*/ 645 w 850"/>
                  <a:gd name="T21" fmla="*/ 707 h 751"/>
                  <a:gd name="T22" fmla="*/ 618 w 850"/>
                  <a:gd name="T23" fmla="*/ 640 h 751"/>
                  <a:gd name="T24" fmla="*/ 551 w 850"/>
                  <a:gd name="T25" fmla="*/ 612 h 751"/>
                  <a:gd name="T26" fmla="*/ 485 w 850"/>
                  <a:gd name="T27" fmla="*/ 640 h 751"/>
                  <a:gd name="T28" fmla="*/ 457 w 850"/>
                  <a:gd name="T29" fmla="*/ 707 h 751"/>
                  <a:gd name="T30" fmla="*/ 401 w 850"/>
                  <a:gd name="T31" fmla="*/ 751 h 751"/>
                  <a:gd name="T32" fmla="*/ 143 w 850"/>
                  <a:gd name="T33" fmla="*/ 406 h 751"/>
                  <a:gd name="T34" fmla="*/ 140 w 850"/>
                  <a:gd name="T35" fmla="*/ 384 h 751"/>
                  <a:gd name="T36" fmla="*/ 131 w 850"/>
                  <a:gd name="T37" fmla="*/ 394 h 751"/>
                  <a:gd name="T38" fmla="*/ 116 w 850"/>
                  <a:gd name="T39" fmla="*/ 406 h 751"/>
                  <a:gd name="T40" fmla="*/ 91 w 850"/>
                  <a:gd name="T41" fmla="*/ 415 h 751"/>
                  <a:gd name="T42" fmla="*/ 47 w 850"/>
                  <a:gd name="T43" fmla="*/ 410 h 751"/>
                  <a:gd name="T44" fmla="*/ 6 w 850"/>
                  <a:gd name="T45" fmla="*/ 369 h 751"/>
                  <a:gd name="T46" fmla="*/ 6 w 850"/>
                  <a:gd name="T47" fmla="*/ 310 h 751"/>
                  <a:gd name="T48" fmla="*/ 47 w 850"/>
                  <a:gd name="T49" fmla="*/ 269 h 751"/>
                  <a:gd name="T50" fmla="*/ 91 w 850"/>
                  <a:gd name="T51" fmla="*/ 264 h 751"/>
                  <a:gd name="T52" fmla="*/ 116 w 850"/>
                  <a:gd name="T53" fmla="*/ 273 h 751"/>
                  <a:gd name="T54" fmla="*/ 143 w 850"/>
                  <a:gd name="T55" fmla="*/ 300 h 751"/>
                  <a:gd name="T56" fmla="*/ 143 w 850"/>
                  <a:gd name="T57" fmla="*/ 187 h 751"/>
                  <a:gd name="T58" fmla="*/ 271 w 850"/>
                  <a:gd name="T59" fmla="*/ 22 h 751"/>
                  <a:gd name="T60" fmla="*/ 286 w 850"/>
                  <a:gd name="T61" fmla="*/ 6 h 751"/>
                  <a:gd name="T62" fmla="*/ 308 w 850"/>
                  <a:gd name="T63" fmla="*/ 0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50" h="751">
                    <a:moveTo>
                      <a:pt x="308" y="0"/>
                    </a:moveTo>
                    <a:cubicBezTo>
                      <a:pt x="312" y="0"/>
                      <a:pt x="317" y="1"/>
                      <a:pt x="321" y="2"/>
                    </a:cubicBezTo>
                    <a:cubicBezTo>
                      <a:pt x="473" y="58"/>
                      <a:pt x="473" y="58"/>
                      <a:pt x="473" y="58"/>
                    </a:cubicBezTo>
                    <a:cubicBezTo>
                      <a:pt x="492" y="65"/>
                      <a:pt x="503" y="85"/>
                      <a:pt x="499" y="105"/>
                    </a:cubicBezTo>
                    <a:cubicBezTo>
                      <a:pt x="455" y="285"/>
                      <a:pt x="455" y="285"/>
                      <a:pt x="455" y="285"/>
                    </a:cubicBezTo>
                    <a:cubicBezTo>
                      <a:pt x="485" y="306"/>
                      <a:pt x="513" y="329"/>
                      <a:pt x="539" y="355"/>
                    </a:cubicBezTo>
                    <a:cubicBezTo>
                      <a:pt x="708" y="281"/>
                      <a:pt x="708" y="281"/>
                      <a:pt x="708" y="281"/>
                    </a:cubicBezTo>
                    <a:cubicBezTo>
                      <a:pt x="710" y="280"/>
                      <a:pt x="711" y="279"/>
                      <a:pt x="712" y="279"/>
                    </a:cubicBezTo>
                    <a:cubicBezTo>
                      <a:pt x="714" y="279"/>
                      <a:pt x="715" y="278"/>
                      <a:pt x="716" y="278"/>
                    </a:cubicBezTo>
                    <a:cubicBezTo>
                      <a:pt x="718" y="278"/>
                      <a:pt x="719" y="278"/>
                      <a:pt x="720" y="277"/>
                    </a:cubicBezTo>
                    <a:cubicBezTo>
                      <a:pt x="722" y="277"/>
                      <a:pt x="723" y="277"/>
                      <a:pt x="724" y="277"/>
                    </a:cubicBezTo>
                    <a:cubicBezTo>
                      <a:pt x="739" y="277"/>
                      <a:pt x="752" y="285"/>
                      <a:pt x="759" y="297"/>
                    </a:cubicBezTo>
                    <a:cubicBezTo>
                      <a:pt x="840" y="437"/>
                      <a:pt x="840" y="437"/>
                      <a:pt x="840" y="437"/>
                    </a:cubicBezTo>
                    <a:cubicBezTo>
                      <a:pt x="850" y="455"/>
                      <a:pt x="846" y="478"/>
                      <a:pt x="829" y="490"/>
                    </a:cubicBezTo>
                    <a:cubicBezTo>
                      <a:pt x="683" y="597"/>
                      <a:pt x="683" y="597"/>
                      <a:pt x="683" y="597"/>
                    </a:cubicBezTo>
                    <a:cubicBezTo>
                      <a:pt x="694" y="634"/>
                      <a:pt x="701" y="671"/>
                      <a:pt x="704" y="709"/>
                    </a:cubicBezTo>
                    <a:cubicBezTo>
                      <a:pt x="848" y="751"/>
                      <a:pt x="848" y="751"/>
                      <a:pt x="848" y="751"/>
                    </a:cubicBezTo>
                    <a:cubicBezTo>
                      <a:pt x="634" y="751"/>
                      <a:pt x="634" y="751"/>
                      <a:pt x="634" y="751"/>
                    </a:cubicBezTo>
                    <a:cubicBezTo>
                      <a:pt x="636" y="748"/>
                      <a:pt x="637" y="744"/>
                      <a:pt x="639" y="741"/>
                    </a:cubicBezTo>
                    <a:cubicBezTo>
                      <a:pt x="640" y="737"/>
                      <a:pt x="641" y="734"/>
                      <a:pt x="642" y="730"/>
                    </a:cubicBezTo>
                    <a:cubicBezTo>
                      <a:pt x="643" y="726"/>
                      <a:pt x="644" y="722"/>
                      <a:pt x="645" y="718"/>
                    </a:cubicBezTo>
                    <a:cubicBezTo>
                      <a:pt x="645" y="715"/>
                      <a:pt x="645" y="711"/>
                      <a:pt x="645" y="707"/>
                    </a:cubicBezTo>
                    <a:cubicBezTo>
                      <a:pt x="645" y="694"/>
                      <a:pt x="643" y="681"/>
                      <a:pt x="638" y="670"/>
                    </a:cubicBezTo>
                    <a:cubicBezTo>
                      <a:pt x="633" y="659"/>
                      <a:pt x="626" y="649"/>
                      <a:pt x="618" y="640"/>
                    </a:cubicBezTo>
                    <a:cubicBezTo>
                      <a:pt x="609" y="632"/>
                      <a:pt x="599" y="625"/>
                      <a:pt x="588" y="620"/>
                    </a:cubicBezTo>
                    <a:cubicBezTo>
                      <a:pt x="576" y="615"/>
                      <a:pt x="564" y="612"/>
                      <a:pt x="551" y="612"/>
                    </a:cubicBezTo>
                    <a:cubicBezTo>
                      <a:pt x="538" y="612"/>
                      <a:pt x="526" y="615"/>
                      <a:pt x="515" y="620"/>
                    </a:cubicBezTo>
                    <a:cubicBezTo>
                      <a:pt x="503" y="625"/>
                      <a:pt x="493" y="632"/>
                      <a:pt x="485" y="640"/>
                    </a:cubicBezTo>
                    <a:cubicBezTo>
                      <a:pt x="476" y="649"/>
                      <a:pt x="469" y="659"/>
                      <a:pt x="465" y="670"/>
                    </a:cubicBezTo>
                    <a:cubicBezTo>
                      <a:pt x="460" y="681"/>
                      <a:pt x="457" y="694"/>
                      <a:pt x="457" y="707"/>
                    </a:cubicBezTo>
                    <a:cubicBezTo>
                      <a:pt x="457" y="722"/>
                      <a:pt x="461" y="737"/>
                      <a:pt x="468" y="751"/>
                    </a:cubicBezTo>
                    <a:cubicBezTo>
                      <a:pt x="401" y="751"/>
                      <a:pt x="401" y="751"/>
                      <a:pt x="401" y="751"/>
                    </a:cubicBezTo>
                    <a:cubicBezTo>
                      <a:pt x="396" y="613"/>
                      <a:pt x="282" y="498"/>
                      <a:pt x="143" y="494"/>
                    </a:cubicBezTo>
                    <a:cubicBezTo>
                      <a:pt x="143" y="406"/>
                      <a:pt x="143" y="406"/>
                      <a:pt x="143" y="406"/>
                    </a:cubicBezTo>
                    <a:cubicBezTo>
                      <a:pt x="143" y="379"/>
                      <a:pt x="143" y="379"/>
                      <a:pt x="143" y="379"/>
                    </a:cubicBezTo>
                    <a:cubicBezTo>
                      <a:pt x="142" y="380"/>
                      <a:pt x="141" y="382"/>
                      <a:pt x="140" y="384"/>
                    </a:cubicBezTo>
                    <a:cubicBezTo>
                      <a:pt x="138" y="386"/>
                      <a:pt x="137" y="388"/>
                      <a:pt x="136" y="389"/>
                    </a:cubicBezTo>
                    <a:cubicBezTo>
                      <a:pt x="134" y="391"/>
                      <a:pt x="133" y="393"/>
                      <a:pt x="131" y="394"/>
                    </a:cubicBezTo>
                    <a:cubicBezTo>
                      <a:pt x="130" y="396"/>
                      <a:pt x="128" y="397"/>
                      <a:pt x="126" y="399"/>
                    </a:cubicBezTo>
                    <a:cubicBezTo>
                      <a:pt x="123" y="401"/>
                      <a:pt x="119" y="404"/>
                      <a:pt x="116" y="406"/>
                    </a:cubicBezTo>
                    <a:cubicBezTo>
                      <a:pt x="112" y="408"/>
                      <a:pt x="108" y="410"/>
                      <a:pt x="104" y="412"/>
                    </a:cubicBezTo>
                    <a:cubicBezTo>
                      <a:pt x="100" y="413"/>
                      <a:pt x="95" y="414"/>
                      <a:pt x="91" y="415"/>
                    </a:cubicBezTo>
                    <a:cubicBezTo>
                      <a:pt x="86" y="416"/>
                      <a:pt x="82" y="416"/>
                      <a:pt x="77" y="416"/>
                    </a:cubicBezTo>
                    <a:cubicBezTo>
                      <a:pt x="67" y="416"/>
                      <a:pt x="56" y="414"/>
                      <a:pt x="47" y="410"/>
                    </a:cubicBezTo>
                    <a:cubicBezTo>
                      <a:pt x="38" y="406"/>
                      <a:pt x="30" y="401"/>
                      <a:pt x="23" y="394"/>
                    </a:cubicBezTo>
                    <a:cubicBezTo>
                      <a:pt x="16" y="387"/>
                      <a:pt x="10" y="379"/>
                      <a:pt x="6" y="369"/>
                    </a:cubicBezTo>
                    <a:cubicBezTo>
                      <a:pt x="2" y="360"/>
                      <a:pt x="0" y="350"/>
                      <a:pt x="0" y="339"/>
                    </a:cubicBezTo>
                    <a:cubicBezTo>
                      <a:pt x="0" y="329"/>
                      <a:pt x="2" y="319"/>
                      <a:pt x="6" y="310"/>
                    </a:cubicBezTo>
                    <a:cubicBezTo>
                      <a:pt x="10" y="300"/>
                      <a:pt x="16" y="292"/>
                      <a:pt x="23" y="285"/>
                    </a:cubicBezTo>
                    <a:cubicBezTo>
                      <a:pt x="30" y="278"/>
                      <a:pt x="38" y="272"/>
                      <a:pt x="47" y="269"/>
                    </a:cubicBezTo>
                    <a:cubicBezTo>
                      <a:pt x="56" y="265"/>
                      <a:pt x="67" y="262"/>
                      <a:pt x="77" y="262"/>
                    </a:cubicBezTo>
                    <a:cubicBezTo>
                      <a:pt x="82" y="262"/>
                      <a:pt x="86" y="263"/>
                      <a:pt x="91" y="264"/>
                    </a:cubicBezTo>
                    <a:cubicBezTo>
                      <a:pt x="95" y="264"/>
                      <a:pt x="100" y="266"/>
                      <a:pt x="104" y="267"/>
                    </a:cubicBezTo>
                    <a:cubicBezTo>
                      <a:pt x="108" y="269"/>
                      <a:pt x="112" y="271"/>
                      <a:pt x="116" y="273"/>
                    </a:cubicBezTo>
                    <a:cubicBezTo>
                      <a:pt x="119" y="275"/>
                      <a:pt x="123" y="278"/>
                      <a:pt x="126" y="280"/>
                    </a:cubicBezTo>
                    <a:cubicBezTo>
                      <a:pt x="133" y="286"/>
                      <a:pt x="139" y="293"/>
                      <a:pt x="143" y="300"/>
                    </a:cubicBezTo>
                    <a:cubicBezTo>
                      <a:pt x="143" y="273"/>
                      <a:pt x="143" y="273"/>
                      <a:pt x="143" y="273"/>
                    </a:cubicBezTo>
                    <a:cubicBezTo>
                      <a:pt x="143" y="187"/>
                      <a:pt x="143" y="187"/>
                      <a:pt x="143" y="187"/>
                    </a:cubicBezTo>
                    <a:cubicBezTo>
                      <a:pt x="158" y="187"/>
                      <a:pt x="173" y="188"/>
                      <a:pt x="188" y="190"/>
                    </a:cubicBezTo>
                    <a:cubicBezTo>
                      <a:pt x="271" y="22"/>
                      <a:pt x="271" y="22"/>
                      <a:pt x="271" y="22"/>
                    </a:cubicBezTo>
                    <a:cubicBezTo>
                      <a:pt x="273" y="19"/>
                      <a:pt x="275" y="16"/>
                      <a:pt x="278" y="13"/>
                    </a:cubicBezTo>
                    <a:cubicBezTo>
                      <a:pt x="280" y="10"/>
                      <a:pt x="283" y="8"/>
                      <a:pt x="286" y="6"/>
                    </a:cubicBezTo>
                    <a:cubicBezTo>
                      <a:pt x="289" y="4"/>
                      <a:pt x="293" y="2"/>
                      <a:pt x="296" y="1"/>
                    </a:cubicBezTo>
                    <a:cubicBezTo>
                      <a:pt x="300" y="0"/>
                      <a:pt x="304" y="0"/>
                      <a:pt x="308"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48" name="Freeform 45"/>
              <p:cNvSpPr/>
              <p:nvPr/>
            </p:nvSpPr>
            <p:spPr bwMode="auto">
              <a:xfrm>
                <a:off x="3907078" y="-1107876"/>
                <a:ext cx="3517900" cy="3098800"/>
              </a:xfrm>
              <a:custGeom>
                <a:avLst/>
                <a:gdLst>
                  <a:gd name="T0" fmla="*/ 642 w 828"/>
                  <a:gd name="T1" fmla="*/ 721 h 729"/>
                  <a:gd name="T2" fmla="*/ 645 w 828"/>
                  <a:gd name="T3" fmla="*/ 696 h 729"/>
                  <a:gd name="T4" fmla="*/ 614 w 828"/>
                  <a:gd name="T5" fmla="*/ 621 h 729"/>
                  <a:gd name="T6" fmla="*/ 540 w 828"/>
                  <a:gd name="T7" fmla="*/ 591 h 729"/>
                  <a:gd name="T8" fmla="*/ 466 w 828"/>
                  <a:gd name="T9" fmla="*/ 621 h 729"/>
                  <a:gd name="T10" fmla="*/ 435 w 828"/>
                  <a:gd name="T11" fmla="*/ 696 h 729"/>
                  <a:gd name="T12" fmla="*/ 400 w 828"/>
                  <a:gd name="T13" fmla="*/ 729 h 729"/>
                  <a:gd name="T14" fmla="*/ 143 w 828"/>
                  <a:gd name="T15" fmla="*/ 341 h 729"/>
                  <a:gd name="T16" fmla="*/ 120 w 828"/>
                  <a:gd name="T17" fmla="*/ 367 h 729"/>
                  <a:gd name="T18" fmla="*/ 113 w 828"/>
                  <a:gd name="T19" fmla="*/ 376 h 729"/>
                  <a:gd name="T20" fmla="*/ 99 w 828"/>
                  <a:gd name="T21" fmla="*/ 386 h 729"/>
                  <a:gd name="T22" fmla="*/ 78 w 828"/>
                  <a:gd name="T23" fmla="*/ 394 h 729"/>
                  <a:gd name="T24" fmla="*/ 40 w 828"/>
                  <a:gd name="T25" fmla="*/ 390 h 729"/>
                  <a:gd name="T26" fmla="*/ 5 w 828"/>
                  <a:gd name="T27" fmla="*/ 354 h 729"/>
                  <a:gd name="T28" fmla="*/ 5 w 828"/>
                  <a:gd name="T29" fmla="*/ 303 h 729"/>
                  <a:gd name="T30" fmla="*/ 40 w 828"/>
                  <a:gd name="T31" fmla="*/ 267 h 729"/>
                  <a:gd name="T32" fmla="*/ 78 w 828"/>
                  <a:gd name="T33" fmla="*/ 263 h 729"/>
                  <a:gd name="T34" fmla="*/ 99 w 828"/>
                  <a:gd name="T35" fmla="*/ 271 h 729"/>
                  <a:gd name="T36" fmla="*/ 123 w 828"/>
                  <a:gd name="T37" fmla="*/ 295 h 729"/>
                  <a:gd name="T38" fmla="*/ 143 w 828"/>
                  <a:gd name="T39" fmla="*/ 187 h 729"/>
                  <a:gd name="T40" fmla="*/ 184 w 828"/>
                  <a:gd name="T41" fmla="*/ 190 h 729"/>
                  <a:gd name="T42" fmla="*/ 275 w 828"/>
                  <a:gd name="T43" fmla="*/ 9 h 729"/>
                  <a:gd name="T44" fmla="*/ 288 w 828"/>
                  <a:gd name="T45" fmla="*/ 1 h 729"/>
                  <a:gd name="T46" fmla="*/ 306 w 828"/>
                  <a:gd name="T47" fmla="*/ 1 h 729"/>
                  <a:gd name="T48" fmla="*/ 477 w 828"/>
                  <a:gd name="T49" fmla="*/ 92 h 729"/>
                  <a:gd name="T50" fmla="*/ 438 w 828"/>
                  <a:gd name="T51" fmla="*/ 283 h 729"/>
                  <a:gd name="T52" fmla="*/ 526 w 828"/>
                  <a:gd name="T53" fmla="*/ 356 h 729"/>
                  <a:gd name="T54" fmla="*/ 704 w 828"/>
                  <a:gd name="T55" fmla="*/ 278 h 729"/>
                  <a:gd name="T56" fmla="*/ 710 w 828"/>
                  <a:gd name="T57" fmla="*/ 277 h 729"/>
                  <a:gd name="T58" fmla="*/ 739 w 828"/>
                  <a:gd name="T59" fmla="*/ 292 h 729"/>
                  <a:gd name="T60" fmla="*/ 812 w 828"/>
                  <a:gd name="T61" fmla="*/ 470 h 729"/>
                  <a:gd name="T62" fmla="*/ 662 w 828"/>
                  <a:gd name="T63" fmla="*/ 589 h 729"/>
                  <a:gd name="T64" fmla="*/ 683 w 828"/>
                  <a:gd name="T65" fmla="*/ 706 h 729"/>
                  <a:gd name="T66" fmla="*/ 639 w 828"/>
                  <a:gd name="T67" fmla="*/ 729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8" h="729">
                    <a:moveTo>
                      <a:pt x="639" y="729"/>
                    </a:moveTo>
                    <a:cubicBezTo>
                      <a:pt x="640" y="727"/>
                      <a:pt x="641" y="724"/>
                      <a:pt x="642" y="721"/>
                    </a:cubicBezTo>
                    <a:cubicBezTo>
                      <a:pt x="643" y="717"/>
                      <a:pt x="644" y="713"/>
                      <a:pt x="644" y="709"/>
                    </a:cubicBezTo>
                    <a:cubicBezTo>
                      <a:pt x="645" y="704"/>
                      <a:pt x="645" y="700"/>
                      <a:pt x="645" y="696"/>
                    </a:cubicBezTo>
                    <a:cubicBezTo>
                      <a:pt x="645" y="681"/>
                      <a:pt x="642" y="668"/>
                      <a:pt x="637" y="655"/>
                    </a:cubicBezTo>
                    <a:cubicBezTo>
                      <a:pt x="631" y="642"/>
                      <a:pt x="624" y="631"/>
                      <a:pt x="614" y="621"/>
                    </a:cubicBezTo>
                    <a:cubicBezTo>
                      <a:pt x="605" y="612"/>
                      <a:pt x="593" y="604"/>
                      <a:pt x="581" y="599"/>
                    </a:cubicBezTo>
                    <a:cubicBezTo>
                      <a:pt x="568" y="594"/>
                      <a:pt x="554" y="591"/>
                      <a:pt x="540" y="591"/>
                    </a:cubicBezTo>
                    <a:cubicBezTo>
                      <a:pt x="526" y="591"/>
                      <a:pt x="512" y="594"/>
                      <a:pt x="499" y="599"/>
                    </a:cubicBezTo>
                    <a:cubicBezTo>
                      <a:pt x="487" y="604"/>
                      <a:pt x="476" y="612"/>
                      <a:pt x="466" y="621"/>
                    </a:cubicBezTo>
                    <a:cubicBezTo>
                      <a:pt x="457" y="631"/>
                      <a:pt x="449" y="642"/>
                      <a:pt x="444" y="655"/>
                    </a:cubicBezTo>
                    <a:cubicBezTo>
                      <a:pt x="438" y="668"/>
                      <a:pt x="435" y="681"/>
                      <a:pt x="435" y="696"/>
                    </a:cubicBezTo>
                    <a:cubicBezTo>
                      <a:pt x="435" y="707"/>
                      <a:pt x="437" y="718"/>
                      <a:pt x="441" y="729"/>
                    </a:cubicBezTo>
                    <a:cubicBezTo>
                      <a:pt x="400" y="729"/>
                      <a:pt x="400" y="729"/>
                      <a:pt x="400" y="729"/>
                    </a:cubicBezTo>
                    <a:cubicBezTo>
                      <a:pt x="390" y="594"/>
                      <a:pt x="278" y="482"/>
                      <a:pt x="143" y="473"/>
                    </a:cubicBezTo>
                    <a:cubicBezTo>
                      <a:pt x="143" y="341"/>
                      <a:pt x="143" y="341"/>
                      <a:pt x="143" y="341"/>
                    </a:cubicBezTo>
                    <a:cubicBezTo>
                      <a:pt x="123" y="362"/>
                      <a:pt x="123" y="362"/>
                      <a:pt x="123" y="362"/>
                    </a:cubicBezTo>
                    <a:cubicBezTo>
                      <a:pt x="122" y="364"/>
                      <a:pt x="121" y="365"/>
                      <a:pt x="120" y="367"/>
                    </a:cubicBezTo>
                    <a:cubicBezTo>
                      <a:pt x="119" y="368"/>
                      <a:pt x="118" y="370"/>
                      <a:pt x="117" y="371"/>
                    </a:cubicBezTo>
                    <a:cubicBezTo>
                      <a:pt x="115" y="373"/>
                      <a:pt x="114" y="374"/>
                      <a:pt x="113" y="376"/>
                    </a:cubicBezTo>
                    <a:cubicBezTo>
                      <a:pt x="111" y="377"/>
                      <a:pt x="110" y="378"/>
                      <a:pt x="108" y="380"/>
                    </a:cubicBezTo>
                    <a:cubicBezTo>
                      <a:pt x="106" y="382"/>
                      <a:pt x="103" y="384"/>
                      <a:pt x="99" y="386"/>
                    </a:cubicBezTo>
                    <a:cubicBezTo>
                      <a:pt x="96" y="388"/>
                      <a:pt x="93" y="389"/>
                      <a:pt x="89" y="391"/>
                    </a:cubicBezTo>
                    <a:cubicBezTo>
                      <a:pt x="85" y="392"/>
                      <a:pt x="82" y="393"/>
                      <a:pt x="78" y="394"/>
                    </a:cubicBezTo>
                    <a:cubicBezTo>
                      <a:pt x="74" y="394"/>
                      <a:pt x="70" y="395"/>
                      <a:pt x="66" y="395"/>
                    </a:cubicBezTo>
                    <a:cubicBezTo>
                      <a:pt x="57" y="395"/>
                      <a:pt x="49" y="393"/>
                      <a:pt x="40" y="390"/>
                    </a:cubicBezTo>
                    <a:cubicBezTo>
                      <a:pt x="32" y="386"/>
                      <a:pt x="25" y="381"/>
                      <a:pt x="19" y="375"/>
                    </a:cubicBezTo>
                    <a:cubicBezTo>
                      <a:pt x="13" y="369"/>
                      <a:pt x="8" y="362"/>
                      <a:pt x="5" y="354"/>
                    </a:cubicBezTo>
                    <a:cubicBezTo>
                      <a:pt x="2" y="346"/>
                      <a:pt x="0" y="337"/>
                      <a:pt x="0" y="328"/>
                    </a:cubicBezTo>
                    <a:cubicBezTo>
                      <a:pt x="0" y="320"/>
                      <a:pt x="2" y="311"/>
                      <a:pt x="5" y="303"/>
                    </a:cubicBezTo>
                    <a:cubicBezTo>
                      <a:pt x="8" y="295"/>
                      <a:pt x="13" y="288"/>
                      <a:pt x="19" y="282"/>
                    </a:cubicBezTo>
                    <a:cubicBezTo>
                      <a:pt x="25" y="275"/>
                      <a:pt x="32" y="271"/>
                      <a:pt x="40" y="267"/>
                    </a:cubicBezTo>
                    <a:cubicBezTo>
                      <a:pt x="49" y="264"/>
                      <a:pt x="57" y="262"/>
                      <a:pt x="66" y="262"/>
                    </a:cubicBezTo>
                    <a:cubicBezTo>
                      <a:pt x="70" y="262"/>
                      <a:pt x="74" y="263"/>
                      <a:pt x="78" y="263"/>
                    </a:cubicBezTo>
                    <a:cubicBezTo>
                      <a:pt x="82" y="264"/>
                      <a:pt x="85" y="265"/>
                      <a:pt x="89" y="266"/>
                    </a:cubicBezTo>
                    <a:cubicBezTo>
                      <a:pt x="93" y="268"/>
                      <a:pt x="96" y="269"/>
                      <a:pt x="99" y="271"/>
                    </a:cubicBezTo>
                    <a:cubicBezTo>
                      <a:pt x="103" y="273"/>
                      <a:pt x="106" y="275"/>
                      <a:pt x="108" y="278"/>
                    </a:cubicBezTo>
                    <a:cubicBezTo>
                      <a:pt x="114" y="282"/>
                      <a:pt x="119" y="288"/>
                      <a:pt x="123" y="295"/>
                    </a:cubicBezTo>
                    <a:cubicBezTo>
                      <a:pt x="143" y="318"/>
                      <a:pt x="143" y="318"/>
                      <a:pt x="143" y="318"/>
                    </a:cubicBezTo>
                    <a:cubicBezTo>
                      <a:pt x="143" y="187"/>
                      <a:pt x="143" y="187"/>
                      <a:pt x="143" y="187"/>
                    </a:cubicBezTo>
                    <a:cubicBezTo>
                      <a:pt x="154" y="188"/>
                      <a:pt x="165" y="188"/>
                      <a:pt x="176" y="190"/>
                    </a:cubicBezTo>
                    <a:cubicBezTo>
                      <a:pt x="184" y="190"/>
                      <a:pt x="184" y="190"/>
                      <a:pt x="184" y="190"/>
                    </a:cubicBezTo>
                    <a:cubicBezTo>
                      <a:pt x="270" y="16"/>
                      <a:pt x="270" y="16"/>
                      <a:pt x="270" y="16"/>
                    </a:cubicBezTo>
                    <a:cubicBezTo>
                      <a:pt x="271" y="14"/>
                      <a:pt x="273" y="11"/>
                      <a:pt x="275" y="9"/>
                    </a:cubicBezTo>
                    <a:cubicBezTo>
                      <a:pt x="276" y="7"/>
                      <a:pt x="279" y="5"/>
                      <a:pt x="281" y="4"/>
                    </a:cubicBezTo>
                    <a:cubicBezTo>
                      <a:pt x="283" y="3"/>
                      <a:pt x="286" y="1"/>
                      <a:pt x="288" y="1"/>
                    </a:cubicBezTo>
                    <a:cubicBezTo>
                      <a:pt x="291" y="0"/>
                      <a:pt x="294" y="0"/>
                      <a:pt x="297" y="0"/>
                    </a:cubicBezTo>
                    <a:cubicBezTo>
                      <a:pt x="300" y="0"/>
                      <a:pt x="303" y="0"/>
                      <a:pt x="306" y="1"/>
                    </a:cubicBezTo>
                    <a:cubicBezTo>
                      <a:pt x="459" y="57"/>
                      <a:pt x="459" y="57"/>
                      <a:pt x="459" y="57"/>
                    </a:cubicBezTo>
                    <a:cubicBezTo>
                      <a:pt x="472" y="62"/>
                      <a:pt x="481" y="77"/>
                      <a:pt x="477" y="92"/>
                    </a:cubicBezTo>
                    <a:cubicBezTo>
                      <a:pt x="432" y="279"/>
                      <a:pt x="432" y="279"/>
                      <a:pt x="432" y="279"/>
                    </a:cubicBezTo>
                    <a:cubicBezTo>
                      <a:pt x="438" y="283"/>
                      <a:pt x="438" y="283"/>
                      <a:pt x="438" y="283"/>
                    </a:cubicBezTo>
                    <a:cubicBezTo>
                      <a:pt x="467" y="303"/>
                      <a:pt x="495" y="326"/>
                      <a:pt x="520" y="351"/>
                    </a:cubicBezTo>
                    <a:cubicBezTo>
                      <a:pt x="526" y="356"/>
                      <a:pt x="526" y="356"/>
                      <a:pt x="526" y="356"/>
                    </a:cubicBezTo>
                    <a:cubicBezTo>
                      <a:pt x="702" y="279"/>
                      <a:pt x="702" y="279"/>
                      <a:pt x="702" y="279"/>
                    </a:cubicBezTo>
                    <a:cubicBezTo>
                      <a:pt x="703" y="279"/>
                      <a:pt x="703" y="279"/>
                      <a:pt x="704" y="278"/>
                    </a:cubicBezTo>
                    <a:cubicBezTo>
                      <a:pt x="705" y="278"/>
                      <a:pt x="706" y="278"/>
                      <a:pt x="707" y="277"/>
                    </a:cubicBezTo>
                    <a:cubicBezTo>
                      <a:pt x="708" y="277"/>
                      <a:pt x="709" y="277"/>
                      <a:pt x="710" y="277"/>
                    </a:cubicBezTo>
                    <a:cubicBezTo>
                      <a:pt x="711" y="277"/>
                      <a:pt x="712" y="277"/>
                      <a:pt x="713" y="277"/>
                    </a:cubicBezTo>
                    <a:cubicBezTo>
                      <a:pt x="724" y="277"/>
                      <a:pt x="734" y="283"/>
                      <a:pt x="739" y="292"/>
                    </a:cubicBezTo>
                    <a:cubicBezTo>
                      <a:pt x="820" y="432"/>
                      <a:pt x="820" y="432"/>
                      <a:pt x="820" y="432"/>
                    </a:cubicBezTo>
                    <a:cubicBezTo>
                      <a:pt x="828" y="445"/>
                      <a:pt x="824" y="462"/>
                      <a:pt x="812" y="470"/>
                    </a:cubicBezTo>
                    <a:cubicBezTo>
                      <a:pt x="660" y="582"/>
                      <a:pt x="660" y="582"/>
                      <a:pt x="660" y="582"/>
                    </a:cubicBezTo>
                    <a:cubicBezTo>
                      <a:pt x="662" y="589"/>
                      <a:pt x="662" y="589"/>
                      <a:pt x="662" y="589"/>
                    </a:cubicBezTo>
                    <a:cubicBezTo>
                      <a:pt x="673" y="625"/>
                      <a:pt x="679" y="661"/>
                      <a:pt x="683" y="699"/>
                    </a:cubicBezTo>
                    <a:cubicBezTo>
                      <a:pt x="683" y="706"/>
                      <a:pt x="683" y="706"/>
                      <a:pt x="683" y="706"/>
                    </a:cubicBezTo>
                    <a:cubicBezTo>
                      <a:pt x="763" y="729"/>
                      <a:pt x="763" y="729"/>
                      <a:pt x="763" y="729"/>
                    </a:cubicBezTo>
                    <a:lnTo>
                      <a:pt x="639" y="729"/>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53" name="Freeform 50"/>
              <p:cNvSpPr/>
              <p:nvPr/>
            </p:nvSpPr>
            <p:spPr bwMode="auto">
              <a:xfrm>
                <a:off x="3876082" y="393842"/>
                <a:ext cx="595313" cy="788988"/>
              </a:xfrm>
              <a:custGeom>
                <a:avLst/>
                <a:gdLst>
                  <a:gd name="T0" fmla="*/ 135 w 140"/>
                  <a:gd name="T1" fmla="*/ 21 h 185"/>
                  <a:gd name="T2" fmla="*/ 0 w 140"/>
                  <a:gd name="T3" fmla="*/ 0 h 185"/>
                  <a:gd name="T4" fmla="*/ 25 w 140"/>
                  <a:gd name="T5" fmla="*/ 76 h 185"/>
                  <a:gd name="T6" fmla="*/ 38 w 140"/>
                  <a:gd name="T7" fmla="*/ 115 h 185"/>
                  <a:gd name="T8" fmla="*/ 51 w 140"/>
                  <a:gd name="T9" fmla="*/ 154 h 185"/>
                  <a:gd name="T10" fmla="*/ 108 w 140"/>
                  <a:gd name="T11" fmla="*/ 178 h 185"/>
                  <a:gd name="T12" fmla="*/ 140 w 140"/>
                  <a:gd name="T13" fmla="*/ 150 h 185"/>
                  <a:gd name="T14" fmla="*/ 139 w 140"/>
                  <a:gd name="T15" fmla="*/ 15 h 185"/>
                  <a:gd name="T16" fmla="*/ 135 w 140"/>
                  <a:gd name="T17" fmla="*/ 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185">
                    <a:moveTo>
                      <a:pt x="135" y="21"/>
                    </a:moveTo>
                    <a:cubicBezTo>
                      <a:pt x="100" y="71"/>
                      <a:pt x="19" y="59"/>
                      <a:pt x="0" y="0"/>
                    </a:cubicBezTo>
                    <a:cubicBezTo>
                      <a:pt x="8" y="25"/>
                      <a:pt x="16" y="51"/>
                      <a:pt x="25" y="76"/>
                    </a:cubicBezTo>
                    <a:cubicBezTo>
                      <a:pt x="29" y="89"/>
                      <a:pt x="33" y="102"/>
                      <a:pt x="38" y="115"/>
                    </a:cubicBezTo>
                    <a:cubicBezTo>
                      <a:pt x="42" y="128"/>
                      <a:pt x="45" y="142"/>
                      <a:pt x="51" y="154"/>
                    </a:cubicBezTo>
                    <a:cubicBezTo>
                      <a:pt x="62" y="175"/>
                      <a:pt x="86" y="185"/>
                      <a:pt x="108" y="178"/>
                    </a:cubicBezTo>
                    <a:cubicBezTo>
                      <a:pt x="124" y="174"/>
                      <a:pt x="132" y="163"/>
                      <a:pt x="140" y="150"/>
                    </a:cubicBezTo>
                    <a:cubicBezTo>
                      <a:pt x="139" y="15"/>
                      <a:pt x="139" y="15"/>
                      <a:pt x="139" y="15"/>
                    </a:cubicBezTo>
                    <a:cubicBezTo>
                      <a:pt x="138" y="17"/>
                      <a:pt x="137" y="19"/>
                      <a:pt x="135" y="21"/>
                    </a:cubicBezTo>
                    <a:close/>
                  </a:path>
                </a:pathLst>
              </a:custGeom>
              <a:solidFill>
                <a:schemeClr val="accent4">
                  <a:lumMod val="50000"/>
                </a:schemeClr>
              </a:solidFill>
              <a:ln>
                <a:noFill/>
              </a:ln>
            </p:spPr>
            <p:txBody>
              <a:bodyPr vert="horz" wrap="square" lIns="91440" tIns="45720" rIns="91440" bIns="45720" numCol="1" anchor="t" anchorCtr="0" compatLnSpc="1"/>
              <a:lstStyle/>
              <a:p>
                <a:endParaRPr lang="zh-CN" altLang="en-US"/>
              </a:p>
            </p:txBody>
          </p:sp>
          <p:sp>
            <p:nvSpPr>
              <p:cNvPr id="54" name="Freeform 51"/>
              <p:cNvSpPr/>
              <p:nvPr/>
            </p:nvSpPr>
            <p:spPr bwMode="auto">
              <a:xfrm>
                <a:off x="4452344" y="936086"/>
                <a:ext cx="1106488" cy="1112838"/>
              </a:xfrm>
              <a:custGeom>
                <a:avLst/>
                <a:gdLst>
                  <a:gd name="T0" fmla="*/ 238 w 260"/>
                  <a:gd name="T1" fmla="*/ 159 h 261"/>
                  <a:gd name="T2" fmla="*/ 183 w 260"/>
                  <a:gd name="T3" fmla="*/ 78 h 261"/>
                  <a:gd name="T4" fmla="*/ 102 w 260"/>
                  <a:gd name="T5" fmla="*/ 23 h 261"/>
                  <a:gd name="T6" fmla="*/ 3 w 260"/>
                  <a:gd name="T7" fmla="*/ 0 h 261"/>
                  <a:gd name="T8" fmla="*/ 0 w 260"/>
                  <a:gd name="T9" fmla="*/ 99 h 261"/>
                  <a:gd name="T10" fmla="*/ 62 w 260"/>
                  <a:gd name="T11" fmla="*/ 113 h 261"/>
                  <a:gd name="T12" fmla="*/ 113 w 260"/>
                  <a:gd name="T13" fmla="*/ 148 h 261"/>
                  <a:gd name="T14" fmla="*/ 148 w 260"/>
                  <a:gd name="T15" fmla="*/ 199 h 261"/>
                  <a:gd name="T16" fmla="*/ 162 w 260"/>
                  <a:gd name="T17" fmla="*/ 261 h 261"/>
                  <a:gd name="T18" fmla="*/ 260 w 260"/>
                  <a:gd name="T19" fmla="*/ 258 h 261"/>
                  <a:gd name="T20" fmla="*/ 238 w 260"/>
                  <a:gd name="T21" fmla="*/ 15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0" h="261">
                    <a:moveTo>
                      <a:pt x="238" y="159"/>
                    </a:moveTo>
                    <a:cubicBezTo>
                      <a:pt x="225" y="129"/>
                      <a:pt x="206" y="101"/>
                      <a:pt x="183" y="78"/>
                    </a:cubicBezTo>
                    <a:cubicBezTo>
                      <a:pt x="159" y="55"/>
                      <a:pt x="132" y="36"/>
                      <a:pt x="102" y="23"/>
                    </a:cubicBezTo>
                    <a:cubicBezTo>
                      <a:pt x="71" y="9"/>
                      <a:pt x="38" y="1"/>
                      <a:pt x="3" y="0"/>
                    </a:cubicBezTo>
                    <a:cubicBezTo>
                      <a:pt x="0" y="99"/>
                      <a:pt x="0" y="99"/>
                      <a:pt x="0" y="99"/>
                    </a:cubicBezTo>
                    <a:cubicBezTo>
                      <a:pt x="22" y="100"/>
                      <a:pt x="43" y="105"/>
                      <a:pt x="62" y="113"/>
                    </a:cubicBezTo>
                    <a:cubicBezTo>
                      <a:pt x="81" y="122"/>
                      <a:pt x="98" y="133"/>
                      <a:pt x="113" y="148"/>
                    </a:cubicBezTo>
                    <a:cubicBezTo>
                      <a:pt x="127" y="162"/>
                      <a:pt x="139" y="180"/>
                      <a:pt x="148" y="199"/>
                    </a:cubicBezTo>
                    <a:cubicBezTo>
                      <a:pt x="156" y="218"/>
                      <a:pt x="161" y="239"/>
                      <a:pt x="162" y="261"/>
                    </a:cubicBezTo>
                    <a:cubicBezTo>
                      <a:pt x="260" y="258"/>
                      <a:pt x="260" y="258"/>
                      <a:pt x="260" y="258"/>
                    </a:cubicBezTo>
                    <a:cubicBezTo>
                      <a:pt x="259" y="223"/>
                      <a:pt x="251" y="189"/>
                      <a:pt x="238" y="159"/>
                    </a:cubicBezTo>
                    <a:close/>
                  </a:path>
                </a:pathLst>
              </a:custGeom>
              <a:solidFill>
                <a:schemeClr val="accent4">
                  <a:lumMod val="25000"/>
                </a:schemeClr>
              </a:solidFill>
              <a:ln>
                <a:noFill/>
              </a:ln>
            </p:spPr>
            <p:txBody>
              <a:bodyPr vert="horz" wrap="square" lIns="91440" tIns="45720" rIns="91440" bIns="45720" numCol="1" anchor="t" anchorCtr="0" compatLnSpc="1"/>
              <a:lstStyle/>
              <a:p>
                <a:endParaRPr lang="zh-CN" altLang="en-US"/>
              </a:p>
            </p:txBody>
          </p:sp>
          <p:sp>
            <p:nvSpPr>
              <p:cNvPr id="58" name="Freeform 55"/>
              <p:cNvSpPr/>
              <p:nvPr/>
            </p:nvSpPr>
            <p:spPr bwMode="auto">
              <a:xfrm>
                <a:off x="1391187" y="-1170583"/>
                <a:ext cx="3006725" cy="3767138"/>
              </a:xfrm>
              <a:custGeom>
                <a:avLst/>
                <a:gdLst>
                  <a:gd name="T0" fmla="*/ 579 w 707"/>
                  <a:gd name="T1" fmla="*/ 22 h 887"/>
                  <a:gd name="T2" fmla="*/ 707 w 707"/>
                  <a:gd name="T3" fmla="*/ 187 h 887"/>
                  <a:gd name="T4" fmla="*/ 695 w 707"/>
                  <a:gd name="T5" fmla="*/ 253 h 887"/>
                  <a:gd name="T6" fmla="*/ 671 w 707"/>
                  <a:gd name="T7" fmla="*/ 246 h 887"/>
                  <a:gd name="T8" fmla="*/ 621 w 707"/>
                  <a:gd name="T9" fmla="*/ 253 h 887"/>
                  <a:gd name="T10" fmla="*/ 571 w 707"/>
                  <a:gd name="T11" fmla="*/ 303 h 887"/>
                  <a:gd name="T12" fmla="*/ 571 w 707"/>
                  <a:gd name="T13" fmla="*/ 376 h 887"/>
                  <a:gd name="T14" fmla="*/ 621 w 707"/>
                  <a:gd name="T15" fmla="*/ 426 h 887"/>
                  <a:gd name="T16" fmla="*/ 707 w 707"/>
                  <a:gd name="T17" fmla="*/ 419 h 887"/>
                  <a:gd name="T18" fmla="*/ 449 w 707"/>
                  <a:gd name="T19" fmla="*/ 751 h 887"/>
                  <a:gd name="T20" fmla="*/ 347 w 707"/>
                  <a:gd name="T21" fmla="*/ 751 h 887"/>
                  <a:gd name="T22" fmla="*/ 355 w 707"/>
                  <a:gd name="T23" fmla="*/ 759 h 887"/>
                  <a:gd name="T24" fmla="*/ 362 w 707"/>
                  <a:gd name="T25" fmla="*/ 768 h 887"/>
                  <a:gd name="T26" fmla="*/ 371 w 707"/>
                  <a:gd name="T27" fmla="*/ 788 h 887"/>
                  <a:gd name="T28" fmla="*/ 375 w 707"/>
                  <a:gd name="T29" fmla="*/ 810 h 887"/>
                  <a:gd name="T30" fmla="*/ 352 w 707"/>
                  <a:gd name="T31" fmla="*/ 864 h 887"/>
                  <a:gd name="T32" fmla="*/ 298 w 707"/>
                  <a:gd name="T33" fmla="*/ 887 h 887"/>
                  <a:gd name="T34" fmla="*/ 243 w 707"/>
                  <a:gd name="T35" fmla="*/ 864 h 887"/>
                  <a:gd name="T36" fmla="*/ 221 w 707"/>
                  <a:gd name="T37" fmla="*/ 810 h 887"/>
                  <a:gd name="T38" fmla="*/ 224 w 707"/>
                  <a:gd name="T39" fmla="*/ 788 h 887"/>
                  <a:gd name="T40" fmla="*/ 233 w 707"/>
                  <a:gd name="T41" fmla="*/ 768 h 887"/>
                  <a:gd name="T42" fmla="*/ 224 w 707"/>
                  <a:gd name="T43" fmla="*/ 751 h 887"/>
                  <a:gd name="T44" fmla="*/ 146 w 707"/>
                  <a:gd name="T45" fmla="*/ 709 h 887"/>
                  <a:gd name="T46" fmla="*/ 21 w 707"/>
                  <a:gd name="T47" fmla="*/ 490 h 887"/>
                  <a:gd name="T48" fmla="*/ 90 w 707"/>
                  <a:gd name="T49" fmla="*/ 297 h 887"/>
                  <a:gd name="T50" fmla="*/ 106 w 707"/>
                  <a:gd name="T51" fmla="*/ 282 h 887"/>
                  <a:gd name="T52" fmla="*/ 125 w 707"/>
                  <a:gd name="T53" fmla="*/ 277 h 887"/>
                  <a:gd name="T54" fmla="*/ 311 w 707"/>
                  <a:gd name="T55" fmla="*/ 355 h 887"/>
                  <a:gd name="T56" fmla="*/ 351 w 707"/>
                  <a:gd name="T57" fmla="*/ 105 h 887"/>
                  <a:gd name="T58" fmla="*/ 529 w 707"/>
                  <a:gd name="T59" fmla="*/ 2 h 887"/>
                  <a:gd name="T60" fmla="*/ 536 w 707"/>
                  <a:gd name="T61" fmla="*/ 0 h 887"/>
                  <a:gd name="T62" fmla="*/ 542 w 707"/>
                  <a:gd name="T63" fmla="*/ 0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7" h="887">
                    <a:moveTo>
                      <a:pt x="542" y="0"/>
                    </a:moveTo>
                    <a:cubicBezTo>
                      <a:pt x="558" y="0"/>
                      <a:pt x="572" y="9"/>
                      <a:pt x="579" y="22"/>
                    </a:cubicBezTo>
                    <a:cubicBezTo>
                      <a:pt x="661" y="190"/>
                      <a:pt x="661" y="190"/>
                      <a:pt x="661" y="190"/>
                    </a:cubicBezTo>
                    <a:cubicBezTo>
                      <a:pt x="676" y="188"/>
                      <a:pt x="692" y="187"/>
                      <a:pt x="707" y="187"/>
                    </a:cubicBezTo>
                    <a:cubicBezTo>
                      <a:pt x="707" y="259"/>
                      <a:pt x="707" y="259"/>
                      <a:pt x="707" y="259"/>
                    </a:cubicBezTo>
                    <a:cubicBezTo>
                      <a:pt x="703" y="257"/>
                      <a:pt x="699" y="255"/>
                      <a:pt x="695" y="253"/>
                    </a:cubicBezTo>
                    <a:cubicBezTo>
                      <a:pt x="692" y="252"/>
                      <a:pt x="688" y="250"/>
                      <a:pt x="683" y="249"/>
                    </a:cubicBezTo>
                    <a:cubicBezTo>
                      <a:pt x="679" y="248"/>
                      <a:pt x="675" y="247"/>
                      <a:pt x="671" y="246"/>
                    </a:cubicBezTo>
                    <a:cubicBezTo>
                      <a:pt x="666" y="246"/>
                      <a:pt x="662" y="245"/>
                      <a:pt x="657" y="245"/>
                    </a:cubicBezTo>
                    <a:cubicBezTo>
                      <a:pt x="644" y="245"/>
                      <a:pt x="632" y="248"/>
                      <a:pt x="621" y="253"/>
                    </a:cubicBezTo>
                    <a:cubicBezTo>
                      <a:pt x="610" y="257"/>
                      <a:pt x="599" y="264"/>
                      <a:pt x="591" y="273"/>
                    </a:cubicBezTo>
                    <a:cubicBezTo>
                      <a:pt x="582" y="281"/>
                      <a:pt x="576" y="291"/>
                      <a:pt x="571" y="303"/>
                    </a:cubicBezTo>
                    <a:cubicBezTo>
                      <a:pt x="566" y="314"/>
                      <a:pt x="563" y="326"/>
                      <a:pt x="563" y="339"/>
                    </a:cubicBezTo>
                    <a:cubicBezTo>
                      <a:pt x="563" y="352"/>
                      <a:pt x="566" y="365"/>
                      <a:pt x="571" y="376"/>
                    </a:cubicBezTo>
                    <a:cubicBezTo>
                      <a:pt x="576" y="387"/>
                      <a:pt x="582" y="397"/>
                      <a:pt x="591" y="406"/>
                    </a:cubicBezTo>
                    <a:cubicBezTo>
                      <a:pt x="599" y="414"/>
                      <a:pt x="610" y="421"/>
                      <a:pt x="621" y="426"/>
                    </a:cubicBezTo>
                    <a:cubicBezTo>
                      <a:pt x="632" y="431"/>
                      <a:pt x="644" y="433"/>
                      <a:pt x="657" y="433"/>
                    </a:cubicBezTo>
                    <a:cubicBezTo>
                      <a:pt x="675" y="433"/>
                      <a:pt x="692" y="428"/>
                      <a:pt x="707" y="419"/>
                    </a:cubicBezTo>
                    <a:cubicBezTo>
                      <a:pt x="707" y="494"/>
                      <a:pt x="707" y="494"/>
                      <a:pt x="707" y="494"/>
                    </a:cubicBezTo>
                    <a:cubicBezTo>
                      <a:pt x="568" y="498"/>
                      <a:pt x="454" y="612"/>
                      <a:pt x="449" y="751"/>
                    </a:cubicBezTo>
                    <a:cubicBezTo>
                      <a:pt x="371" y="751"/>
                      <a:pt x="371" y="751"/>
                      <a:pt x="371" y="751"/>
                    </a:cubicBezTo>
                    <a:cubicBezTo>
                      <a:pt x="347" y="751"/>
                      <a:pt x="347" y="751"/>
                      <a:pt x="347" y="751"/>
                    </a:cubicBezTo>
                    <a:cubicBezTo>
                      <a:pt x="348" y="752"/>
                      <a:pt x="350" y="753"/>
                      <a:pt x="351" y="755"/>
                    </a:cubicBezTo>
                    <a:cubicBezTo>
                      <a:pt x="352" y="756"/>
                      <a:pt x="354" y="757"/>
                      <a:pt x="355" y="759"/>
                    </a:cubicBezTo>
                    <a:cubicBezTo>
                      <a:pt x="356" y="760"/>
                      <a:pt x="358" y="762"/>
                      <a:pt x="359" y="763"/>
                    </a:cubicBezTo>
                    <a:cubicBezTo>
                      <a:pt x="360" y="765"/>
                      <a:pt x="361" y="766"/>
                      <a:pt x="362" y="768"/>
                    </a:cubicBezTo>
                    <a:cubicBezTo>
                      <a:pt x="364" y="771"/>
                      <a:pt x="366" y="774"/>
                      <a:pt x="367" y="777"/>
                    </a:cubicBezTo>
                    <a:cubicBezTo>
                      <a:pt x="369" y="781"/>
                      <a:pt x="370" y="784"/>
                      <a:pt x="371" y="788"/>
                    </a:cubicBezTo>
                    <a:cubicBezTo>
                      <a:pt x="372" y="791"/>
                      <a:pt x="373" y="795"/>
                      <a:pt x="374" y="798"/>
                    </a:cubicBezTo>
                    <a:cubicBezTo>
                      <a:pt x="374" y="802"/>
                      <a:pt x="375" y="806"/>
                      <a:pt x="375" y="810"/>
                    </a:cubicBezTo>
                    <a:cubicBezTo>
                      <a:pt x="375" y="820"/>
                      <a:pt x="372" y="830"/>
                      <a:pt x="368" y="840"/>
                    </a:cubicBezTo>
                    <a:cubicBezTo>
                      <a:pt x="365" y="849"/>
                      <a:pt x="359" y="857"/>
                      <a:pt x="352" y="864"/>
                    </a:cubicBezTo>
                    <a:cubicBezTo>
                      <a:pt x="345" y="871"/>
                      <a:pt x="337" y="877"/>
                      <a:pt x="327" y="881"/>
                    </a:cubicBezTo>
                    <a:cubicBezTo>
                      <a:pt x="318" y="885"/>
                      <a:pt x="308" y="887"/>
                      <a:pt x="298" y="887"/>
                    </a:cubicBezTo>
                    <a:cubicBezTo>
                      <a:pt x="287" y="887"/>
                      <a:pt x="277" y="885"/>
                      <a:pt x="268" y="881"/>
                    </a:cubicBezTo>
                    <a:cubicBezTo>
                      <a:pt x="258" y="877"/>
                      <a:pt x="250" y="871"/>
                      <a:pt x="243" y="864"/>
                    </a:cubicBezTo>
                    <a:cubicBezTo>
                      <a:pt x="236" y="857"/>
                      <a:pt x="231" y="849"/>
                      <a:pt x="227" y="840"/>
                    </a:cubicBezTo>
                    <a:cubicBezTo>
                      <a:pt x="223" y="830"/>
                      <a:pt x="221" y="820"/>
                      <a:pt x="221" y="810"/>
                    </a:cubicBezTo>
                    <a:cubicBezTo>
                      <a:pt x="221" y="806"/>
                      <a:pt x="221" y="802"/>
                      <a:pt x="221" y="798"/>
                    </a:cubicBezTo>
                    <a:cubicBezTo>
                      <a:pt x="222" y="795"/>
                      <a:pt x="223" y="791"/>
                      <a:pt x="224" y="788"/>
                    </a:cubicBezTo>
                    <a:cubicBezTo>
                      <a:pt x="225" y="784"/>
                      <a:pt x="226" y="781"/>
                      <a:pt x="228" y="777"/>
                    </a:cubicBezTo>
                    <a:cubicBezTo>
                      <a:pt x="229" y="774"/>
                      <a:pt x="231" y="771"/>
                      <a:pt x="233" y="768"/>
                    </a:cubicBezTo>
                    <a:cubicBezTo>
                      <a:pt x="237" y="761"/>
                      <a:pt x="242" y="756"/>
                      <a:pt x="248" y="751"/>
                    </a:cubicBezTo>
                    <a:cubicBezTo>
                      <a:pt x="224" y="751"/>
                      <a:pt x="224" y="751"/>
                      <a:pt x="224" y="751"/>
                    </a:cubicBezTo>
                    <a:cubicBezTo>
                      <a:pt x="2" y="751"/>
                      <a:pt x="2" y="751"/>
                      <a:pt x="2" y="751"/>
                    </a:cubicBezTo>
                    <a:cubicBezTo>
                      <a:pt x="146" y="709"/>
                      <a:pt x="146" y="709"/>
                      <a:pt x="146" y="709"/>
                    </a:cubicBezTo>
                    <a:cubicBezTo>
                      <a:pt x="149" y="671"/>
                      <a:pt x="156" y="634"/>
                      <a:pt x="166" y="597"/>
                    </a:cubicBezTo>
                    <a:cubicBezTo>
                      <a:pt x="21" y="490"/>
                      <a:pt x="21" y="490"/>
                      <a:pt x="21" y="490"/>
                    </a:cubicBezTo>
                    <a:cubicBezTo>
                      <a:pt x="4" y="478"/>
                      <a:pt x="0" y="455"/>
                      <a:pt x="10" y="437"/>
                    </a:cubicBezTo>
                    <a:cubicBezTo>
                      <a:pt x="90" y="297"/>
                      <a:pt x="90" y="297"/>
                      <a:pt x="90" y="297"/>
                    </a:cubicBezTo>
                    <a:cubicBezTo>
                      <a:pt x="92" y="294"/>
                      <a:pt x="95" y="291"/>
                      <a:pt x="97" y="289"/>
                    </a:cubicBezTo>
                    <a:cubicBezTo>
                      <a:pt x="100" y="286"/>
                      <a:pt x="102" y="284"/>
                      <a:pt x="106" y="282"/>
                    </a:cubicBezTo>
                    <a:cubicBezTo>
                      <a:pt x="109" y="281"/>
                      <a:pt x="112" y="279"/>
                      <a:pt x="115" y="278"/>
                    </a:cubicBezTo>
                    <a:cubicBezTo>
                      <a:pt x="118" y="278"/>
                      <a:pt x="122" y="277"/>
                      <a:pt x="125" y="277"/>
                    </a:cubicBezTo>
                    <a:cubicBezTo>
                      <a:pt x="131" y="277"/>
                      <a:pt x="137" y="278"/>
                      <a:pt x="142" y="280"/>
                    </a:cubicBezTo>
                    <a:cubicBezTo>
                      <a:pt x="311" y="355"/>
                      <a:pt x="311" y="355"/>
                      <a:pt x="311" y="355"/>
                    </a:cubicBezTo>
                    <a:cubicBezTo>
                      <a:pt x="337" y="329"/>
                      <a:pt x="365" y="306"/>
                      <a:pt x="395" y="285"/>
                    </a:cubicBezTo>
                    <a:cubicBezTo>
                      <a:pt x="351" y="105"/>
                      <a:pt x="351" y="105"/>
                      <a:pt x="351" y="105"/>
                    </a:cubicBezTo>
                    <a:cubicBezTo>
                      <a:pt x="347" y="85"/>
                      <a:pt x="358" y="64"/>
                      <a:pt x="377" y="57"/>
                    </a:cubicBezTo>
                    <a:cubicBezTo>
                      <a:pt x="529" y="2"/>
                      <a:pt x="529" y="2"/>
                      <a:pt x="529" y="2"/>
                    </a:cubicBezTo>
                    <a:cubicBezTo>
                      <a:pt x="530" y="2"/>
                      <a:pt x="531" y="1"/>
                      <a:pt x="532" y="1"/>
                    </a:cubicBezTo>
                    <a:cubicBezTo>
                      <a:pt x="533" y="1"/>
                      <a:pt x="534" y="0"/>
                      <a:pt x="536" y="0"/>
                    </a:cubicBezTo>
                    <a:cubicBezTo>
                      <a:pt x="537" y="0"/>
                      <a:pt x="538" y="0"/>
                      <a:pt x="539" y="0"/>
                    </a:cubicBezTo>
                    <a:cubicBezTo>
                      <a:pt x="540" y="0"/>
                      <a:pt x="541" y="0"/>
                      <a:pt x="542"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59" name="Freeform 56"/>
              <p:cNvSpPr/>
              <p:nvPr/>
            </p:nvSpPr>
            <p:spPr bwMode="auto">
              <a:xfrm>
                <a:off x="1441987" y="-1127720"/>
                <a:ext cx="2908300" cy="3678238"/>
              </a:xfrm>
              <a:custGeom>
                <a:avLst/>
                <a:gdLst>
                  <a:gd name="T0" fmla="*/ 260 w 684"/>
                  <a:gd name="T1" fmla="*/ 861 h 866"/>
                  <a:gd name="T2" fmla="*/ 224 w 684"/>
                  <a:gd name="T3" fmla="*/ 826 h 866"/>
                  <a:gd name="T4" fmla="*/ 220 w 684"/>
                  <a:gd name="T5" fmla="*/ 790 h 866"/>
                  <a:gd name="T6" fmla="*/ 225 w 684"/>
                  <a:gd name="T7" fmla="*/ 772 h 866"/>
                  <a:gd name="T8" fmla="*/ 243 w 684"/>
                  <a:gd name="T9" fmla="*/ 749 h 866"/>
                  <a:gd name="T10" fmla="*/ 64 w 684"/>
                  <a:gd name="T11" fmla="*/ 730 h 866"/>
                  <a:gd name="T12" fmla="*/ 144 w 684"/>
                  <a:gd name="T13" fmla="*/ 700 h 866"/>
                  <a:gd name="T14" fmla="*/ 167 w 684"/>
                  <a:gd name="T15" fmla="*/ 583 h 866"/>
                  <a:gd name="T16" fmla="*/ 7 w 684"/>
                  <a:gd name="T17" fmla="*/ 433 h 866"/>
                  <a:gd name="T18" fmla="*/ 93 w 684"/>
                  <a:gd name="T19" fmla="*/ 286 h 866"/>
                  <a:gd name="T20" fmla="*/ 106 w 684"/>
                  <a:gd name="T21" fmla="*/ 279 h 866"/>
                  <a:gd name="T22" fmla="*/ 126 w 684"/>
                  <a:gd name="T23" fmla="*/ 280 h 866"/>
                  <a:gd name="T24" fmla="*/ 307 w 684"/>
                  <a:gd name="T25" fmla="*/ 352 h 866"/>
                  <a:gd name="T26" fmla="*/ 395 w 684"/>
                  <a:gd name="T27" fmla="*/ 280 h 866"/>
                  <a:gd name="T28" fmla="*/ 368 w 684"/>
                  <a:gd name="T29" fmla="*/ 57 h 866"/>
                  <a:gd name="T30" fmla="*/ 523 w 684"/>
                  <a:gd name="T31" fmla="*/ 1 h 866"/>
                  <a:gd name="T32" fmla="*/ 528 w 684"/>
                  <a:gd name="T33" fmla="*/ 1 h 866"/>
                  <a:gd name="T34" fmla="*/ 557 w 684"/>
                  <a:gd name="T35" fmla="*/ 17 h 866"/>
                  <a:gd name="T36" fmla="*/ 651 w 684"/>
                  <a:gd name="T37" fmla="*/ 190 h 866"/>
                  <a:gd name="T38" fmla="*/ 684 w 684"/>
                  <a:gd name="T39" fmla="*/ 232 h 866"/>
                  <a:gd name="T40" fmla="*/ 660 w 684"/>
                  <a:gd name="T41" fmla="*/ 226 h 866"/>
                  <a:gd name="T42" fmla="*/ 605 w 684"/>
                  <a:gd name="T43" fmla="*/ 233 h 866"/>
                  <a:gd name="T44" fmla="*/ 549 w 684"/>
                  <a:gd name="T45" fmla="*/ 289 h 866"/>
                  <a:gd name="T46" fmla="*/ 549 w 684"/>
                  <a:gd name="T47" fmla="*/ 370 h 866"/>
                  <a:gd name="T48" fmla="*/ 605 w 684"/>
                  <a:gd name="T49" fmla="*/ 426 h 866"/>
                  <a:gd name="T50" fmla="*/ 684 w 684"/>
                  <a:gd name="T51" fmla="*/ 427 h 866"/>
                  <a:gd name="T52" fmla="*/ 427 w 684"/>
                  <a:gd name="T53" fmla="*/ 730 h 866"/>
                  <a:gd name="T54" fmla="*/ 328 w 684"/>
                  <a:gd name="T55" fmla="*/ 749 h 866"/>
                  <a:gd name="T56" fmla="*/ 335 w 684"/>
                  <a:gd name="T57" fmla="*/ 756 h 866"/>
                  <a:gd name="T58" fmla="*/ 341 w 684"/>
                  <a:gd name="T59" fmla="*/ 764 h 866"/>
                  <a:gd name="T60" fmla="*/ 349 w 684"/>
                  <a:gd name="T61" fmla="*/ 781 h 866"/>
                  <a:gd name="T62" fmla="*/ 352 w 684"/>
                  <a:gd name="T63" fmla="*/ 800 h 866"/>
                  <a:gd name="T64" fmla="*/ 332 w 684"/>
                  <a:gd name="T65" fmla="*/ 847 h 866"/>
                  <a:gd name="T66" fmla="*/ 286 w 684"/>
                  <a:gd name="T67" fmla="*/ 866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 h="866">
                    <a:moveTo>
                      <a:pt x="286" y="866"/>
                    </a:moveTo>
                    <a:cubicBezTo>
                      <a:pt x="277" y="866"/>
                      <a:pt x="268" y="864"/>
                      <a:pt x="260" y="861"/>
                    </a:cubicBezTo>
                    <a:cubicBezTo>
                      <a:pt x="252" y="857"/>
                      <a:pt x="245" y="853"/>
                      <a:pt x="239" y="847"/>
                    </a:cubicBezTo>
                    <a:cubicBezTo>
                      <a:pt x="233" y="840"/>
                      <a:pt x="228" y="833"/>
                      <a:pt x="224" y="826"/>
                    </a:cubicBezTo>
                    <a:cubicBezTo>
                      <a:pt x="221" y="817"/>
                      <a:pt x="219" y="809"/>
                      <a:pt x="219" y="800"/>
                    </a:cubicBezTo>
                    <a:cubicBezTo>
                      <a:pt x="219" y="796"/>
                      <a:pt x="219" y="793"/>
                      <a:pt x="220" y="790"/>
                    </a:cubicBezTo>
                    <a:cubicBezTo>
                      <a:pt x="220" y="787"/>
                      <a:pt x="221" y="784"/>
                      <a:pt x="222" y="781"/>
                    </a:cubicBezTo>
                    <a:cubicBezTo>
                      <a:pt x="223" y="778"/>
                      <a:pt x="224" y="775"/>
                      <a:pt x="225" y="772"/>
                    </a:cubicBezTo>
                    <a:cubicBezTo>
                      <a:pt x="227" y="769"/>
                      <a:pt x="228" y="766"/>
                      <a:pt x="230" y="764"/>
                    </a:cubicBezTo>
                    <a:cubicBezTo>
                      <a:pt x="234" y="758"/>
                      <a:pt x="238" y="753"/>
                      <a:pt x="243" y="749"/>
                    </a:cubicBezTo>
                    <a:cubicBezTo>
                      <a:pt x="266" y="730"/>
                      <a:pt x="266" y="730"/>
                      <a:pt x="266" y="730"/>
                    </a:cubicBezTo>
                    <a:cubicBezTo>
                      <a:pt x="64" y="730"/>
                      <a:pt x="64" y="730"/>
                      <a:pt x="64" y="730"/>
                    </a:cubicBezTo>
                    <a:cubicBezTo>
                      <a:pt x="144" y="707"/>
                      <a:pt x="144" y="707"/>
                      <a:pt x="144" y="707"/>
                    </a:cubicBezTo>
                    <a:cubicBezTo>
                      <a:pt x="144" y="700"/>
                      <a:pt x="144" y="700"/>
                      <a:pt x="144" y="700"/>
                    </a:cubicBezTo>
                    <a:cubicBezTo>
                      <a:pt x="147" y="663"/>
                      <a:pt x="154" y="626"/>
                      <a:pt x="165" y="590"/>
                    </a:cubicBezTo>
                    <a:cubicBezTo>
                      <a:pt x="167" y="583"/>
                      <a:pt x="167" y="583"/>
                      <a:pt x="167" y="583"/>
                    </a:cubicBezTo>
                    <a:cubicBezTo>
                      <a:pt x="15" y="471"/>
                      <a:pt x="15" y="471"/>
                      <a:pt x="15" y="471"/>
                    </a:cubicBezTo>
                    <a:cubicBezTo>
                      <a:pt x="3" y="462"/>
                      <a:pt x="0" y="445"/>
                      <a:pt x="7" y="433"/>
                    </a:cubicBezTo>
                    <a:cubicBezTo>
                      <a:pt x="88" y="293"/>
                      <a:pt x="88" y="293"/>
                      <a:pt x="88" y="293"/>
                    </a:cubicBezTo>
                    <a:cubicBezTo>
                      <a:pt x="89" y="290"/>
                      <a:pt x="91" y="288"/>
                      <a:pt x="93" y="286"/>
                    </a:cubicBezTo>
                    <a:cubicBezTo>
                      <a:pt x="94" y="284"/>
                      <a:pt x="97" y="283"/>
                      <a:pt x="99" y="282"/>
                    </a:cubicBezTo>
                    <a:cubicBezTo>
                      <a:pt x="101" y="280"/>
                      <a:pt x="103" y="279"/>
                      <a:pt x="106" y="279"/>
                    </a:cubicBezTo>
                    <a:cubicBezTo>
                      <a:pt x="108" y="278"/>
                      <a:pt x="111" y="278"/>
                      <a:pt x="113" y="278"/>
                    </a:cubicBezTo>
                    <a:cubicBezTo>
                      <a:pt x="118" y="278"/>
                      <a:pt x="122" y="279"/>
                      <a:pt x="126" y="280"/>
                    </a:cubicBezTo>
                    <a:cubicBezTo>
                      <a:pt x="301" y="357"/>
                      <a:pt x="301" y="357"/>
                      <a:pt x="301" y="357"/>
                    </a:cubicBezTo>
                    <a:cubicBezTo>
                      <a:pt x="307" y="352"/>
                      <a:pt x="307" y="352"/>
                      <a:pt x="307" y="352"/>
                    </a:cubicBezTo>
                    <a:cubicBezTo>
                      <a:pt x="332" y="327"/>
                      <a:pt x="360" y="304"/>
                      <a:pt x="389" y="284"/>
                    </a:cubicBezTo>
                    <a:cubicBezTo>
                      <a:pt x="395" y="280"/>
                      <a:pt x="395" y="280"/>
                      <a:pt x="395" y="280"/>
                    </a:cubicBezTo>
                    <a:cubicBezTo>
                      <a:pt x="350" y="92"/>
                      <a:pt x="350" y="92"/>
                      <a:pt x="350" y="92"/>
                    </a:cubicBezTo>
                    <a:cubicBezTo>
                      <a:pt x="346" y="78"/>
                      <a:pt x="354" y="63"/>
                      <a:pt x="368" y="57"/>
                    </a:cubicBezTo>
                    <a:cubicBezTo>
                      <a:pt x="520" y="2"/>
                      <a:pt x="520" y="2"/>
                      <a:pt x="520" y="2"/>
                    </a:cubicBezTo>
                    <a:cubicBezTo>
                      <a:pt x="521" y="2"/>
                      <a:pt x="522" y="2"/>
                      <a:pt x="523" y="1"/>
                    </a:cubicBezTo>
                    <a:cubicBezTo>
                      <a:pt x="524" y="1"/>
                      <a:pt x="525" y="1"/>
                      <a:pt x="525" y="1"/>
                    </a:cubicBezTo>
                    <a:cubicBezTo>
                      <a:pt x="526" y="1"/>
                      <a:pt x="527" y="1"/>
                      <a:pt x="528" y="1"/>
                    </a:cubicBezTo>
                    <a:cubicBezTo>
                      <a:pt x="529" y="0"/>
                      <a:pt x="530" y="0"/>
                      <a:pt x="530" y="0"/>
                    </a:cubicBezTo>
                    <a:cubicBezTo>
                      <a:pt x="542" y="0"/>
                      <a:pt x="552" y="7"/>
                      <a:pt x="557" y="17"/>
                    </a:cubicBezTo>
                    <a:cubicBezTo>
                      <a:pt x="643" y="191"/>
                      <a:pt x="643" y="191"/>
                      <a:pt x="643" y="191"/>
                    </a:cubicBezTo>
                    <a:cubicBezTo>
                      <a:pt x="651" y="190"/>
                      <a:pt x="651" y="190"/>
                      <a:pt x="651" y="190"/>
                    </a:cubicBezTo>
                    <a:cubicBezTo>
                      <a:pt x="662" y="189"/>
                      <a:pt x="673" y="188"/>
                      <a:pt x="684" y="188"/>
                    </a:cubicBezTo>
                    <a:cubicBezTo>
                      <a:pt x="684" y="232"/>
                      <a:pt x="684" y="232"/>
                      <a:pt x="684" y="232"/>
                    </a:cubicBezTo>
                    <a:cubicBezTo>
                      <a:pt x="681" y="231"/>
                      <a:pt x="678" y="230"/>
                      <a:pt x="674" y="229"/>
                    </a:cubicBezTo>
                    <a:cubicBezTo>
                      <a:pt x="670" y="227"/>
                      <a:pt x="665" y="226"/>
                      <a:pt x="660" y="226"/>
                    </a:cubicBezTo>
                    <a:cubicBezTo>
                      <a:pt x="655" y="225"/>
                      <a:pt x="650" y="225"/>
                      <a:pt x="645" y="225"/>
                    </a:cubicBezTo>
                    <a:cubicBezTo>
                      <a:pt x="631" y="225"/>
                      <a:pt x="618" y="227"/>
                      <a:pt x="605" y="233"/>
                    </a:cubicBezTo>
                    <a:cubicBezTo>
                      <a:pt x="592" y="238"/>
                      <a:pt x="581" y="246"/>
                      <a:pt x="571" y="255"/>
                    </a:cubicBezTo>
                    <a:cubicBezTo>
                      <a:pt x="562" y="265"/>
                      <a:pt x="554" y="276"/>
                      <a:pt x="549" y="289"/>
                    </a:cubicBezTo>
                    <a:cubicBezTo>
                      <a:pt x="543" y="301"/>
                      <a:pt x="541" y="315"/>
                      <a:pt x="541" y="329"/>
                    </a:cubicBezTo>
                    <a:cubicBezTo>
                      <a:pt x="541" y="343"/>
                      <a:pt x="543" y="357"/>
                      <a:pt x="549" y="370"/>
                    </a:cubicBezTo>
                    <a:cubicBezTo>
                      <a:pt x="554" y="383"/>
                      <a:pt x="562" y="394"/>
                      <a:pt x="571" y="403"/>
                    </a:cubicBezTo>
                    <a:cubicBezTo>
                      <a:pt x="581" y="413"/>
                      <a:pt x="592" y="421"/>
                      <a:pt x="605" y="426"/>
                    </a:cubicBezTo>
                    <a:cubicBezTo>
                      <a:pt x="618" y="431"/>
                      <a:pt x="631" y="434"/>
                      <a:pt x="645" y="434"/>
                    </a:cubicBezTo>
                    <a:cubicBezTo>
                      <a:pt x="659" y="434"/>
                      <a:pt x="672" y="432"/>
                      <a:pt x="684" y="427"/>
                    </a:cubicBezTo>
                    <a:cubicBezTo>
                      <a:pt x="684" y="473"/>
                      <a:pt x="684" y="473"/>
                      <a:pt x="684" y="473"/>
                    </a:cubicBezTo>
                    <a:cubicBezTo>
                      <a:pt x="549" y="483"/>
                      <a:pt x="437" y="595"/>
                      <a:pt x="427" y="730"/>
                    </a:cubicBezTo>
                    <a:cubicBezTo>
                      <a:pt x="306" y="730"/>
                      <a:pt x="306" y="730"/>
                      <a:pt x="306" y="730"/>
                    </a:cubicBezTo>
                    <a:cubicBezTo>
                      <a:pt x="328" y="749"/>
                      <a:pt x="328" y="749"/>
                      <a:pt x="328" y="749"/>
                    </a:cubicBezTo>
                    <a:cubicBezTo>
                      <a:pt x="329" y="750"/>
                      <a:pt x="330" y="751"/>
                      <a:pt x="332" y="752"/>
                    </a:cubicBezTo>
                    <a:cubicBezTo>
                      <a:pt x="333" y="753"/>
                      <a:pt x="334" y="755"/>
                      <a:pt x="335" y="756"/>
                    </a:cubicBezTo>
                    <a:cubicBezTo>
                      <a:pt x="336" y="757"/>
                      <a:pt x="337" y="758"/>
                      <a:pt x="338" y="760"/>
                    </a:cubicBezTo>
                    <a:cubicBezTo>
                      <a:pt x="339" y="761"/>
                      <a:pt x="340" y="762"/>
                      <a:pt x="341" y="764"/>
                    </a:cubicBezTo>
                    <a:cubicBezTo>
                      <a:pt x="343" y="766"/>
                      <a:pt x="344" y="769"/>
                      <a:pt x="346" y="772"/>
                    </a:cubicBezTo>
                    <a:cubicBezTo>
                      <a:pt x="347" y="775"/>
                      <a:pt x="348" y="778"/>
                      <a:pt x="349" y="781"/>
                    </a:cubicBezTo>
                    <a:cubicBezTo>
                      <a:pt x="350" y="784"/>
                      <a:pt x="351" y="787"/>
                      <a:pt x="351" y="790"/>
                    </a:cubicBezTo>
                    <a:cubicBezTo>
                      <a:pt x="352" y="793"/>
                      <a:pt x="352" y="796"/>
                      <a:pt x="352" y="800"/>
                    </a:cubicBezTo>
                    <a:cubicBezTo>
                      <a:pt x="352" y="809"/>
                      <a:pt x="350" y="817"/>
                      <a:pt x="347" y="825"/>
                    </a:cubicBezTo>
                    <a:cubicBezTo>
                      <a:pt x="343" y="833"/>
                      <a:pt x="338" y="840"/>
                      <a:pt x="332" y="847"/>
                    </a:cubicBezTo>
                    <a:cubicBezTo>
                      <a:pt x="326" y="853"/>
                      <a:pt x="319" y="857"/>
                      <a:pt x="311" y="861"/>
                    </a:cubicBezTo>
                    <a:cubicBezTo>
                      <a:pt x="303" y="864"/>
                      <a:pt x="294" y="866"/>
                      <a:pt x="286" y="866"/>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65" name="Freeform 62"/>
              <p:cNvSpPr/>
              <p:nvPr/>
            </p:nvSpPr>
            <p:spPr bwMode="auto">
              <a:xfrm>
                <a:off x="3302537" y="916925"/>
                <a:ext cx="1108075" cy="1111250"/>
              </a:xfrm>
              <a:custGeom>
                <a:avLst/>
                <a:gdLst>
                  <a:gd name="T0" fmla="*/ 100 w 260"/>
                  <a:gd name="T1" fmla="*/ 244 h 261"/>
                  <a:gd name="T2" fmla="*/ 260 w 260"/>
                  <a:gd name="T3" fmla="*/ 99 h 261"/>
                  <a:gd name="T4" fmla="*/ 257 w 260"/>
                  <a:gd name="T5" fmla="*/ 0 h 261"/>
                  <a:gd name="T6" fmla="*/ 0 w 260"/>
                  <a:gd name="T7" fmla="*/ 258 h 261"/>
                  <a:gd name="T8" fmla="*/ 98 w 260"/>
                  <a:gd name="T9" fmla="*/ 261 h 261"/>
                  <a:gd name="T10" fmla="*/ 100 w 260"/>
                  <a:gd name="T11" fmla="*/ 244 h 261"/>
                  <a:gd name="T12" fmla="*/ 100 w 260"/>
                  <a:gd name="T13" fmla="*/ 244 h 261"/>
                </a:gdLst>
                <a:ahLst/>
                <a:cxnLst>
                  <a:cxn ang="0">
                    <a:pos x="T0" y="T1"/>
                  </a:cxn>
                  <a:cxn ang="0">
                    <a:pos x="T2" y="T3"/>
                  </a:cxn>
                  <a:cxn ang="0">
                    <a:pos x="T4" y="T5"/>
                  </a:cxn>
                  <a:cxn ang="0">
                    <a:pos x="T6" y="T7"/>
                  </a:cxn>
                  <a:cxn ang="0">
                    <a:pos x="T8" y="T9"/>
                  </a:cxn>
                  <a:cxn ang="0">
                    <a:pos x="T10" y="T11"/>
                  </a:cxn>
                  <a:cxn ang="0">
                    <a:pos x="T12" y="T13"/>
                  </a:cxn>
                </a:cxnLst>
                <a:rect l="0" t="0" r="r" b="b"/>
                <a:pathLst>
                  <a:path w="260" h="261">
                    <a:moveTo>
                      <a:pt x="100" y="244"/>
                    </a:moveTo>
                    <a:cubicBezTo>
                      <a:pt x="110" y="164"/>
                      <a:pt x="179" y="102"/>
                      <a:pt x="260" y="99"/>
                    </a:cubicBezTo>
                    <a:cubicBezTo>
                      <a:pt x="257" y="0"/>
                      <a:pt x="257" y="0"/>
                      <a:pt x="257" y="0"/>
                    </a:cubicBezTo>
                    <a:cubicBezTo>
                      <a:pt x="119" y="5"/>
                      <a:pt x="4" y="119"/>
                      <a:pt x="0" y="258"/>
                    </a:cubicBezTo>
                    <a:cubicBezTo>
                      <a:pt x="98" y="261"/>
                      <a:pt x="98" y="261"/>
                      <a:pt x="98" y="261"/>
                    </a:cubicBezTo>
                    <a:cubicBezTo>
                      <a:pt x="99" y="256"/>
                      <a:pt x="98" y="250"/>
                      <a:pt x="100" y="244"/>
                    </a:cubicBezTo>
                    <a:cubicBezTo>
                      <a:pt x="100" y="239"/>
                      <a:pt x="100" y="244"/>
                      <a:pt x="100" y="244"/>
                    </a:cubicBez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grpSp>
        <p:sp>
          <p:nvSpPr>
            <p:cNvPr id="70" name="文本框 69"/>
            <p:cNvSpPr txBox="1"/>
            <p:nvPr/>
          </p:nvSpPr>
          <p:spPr>
            <a:xfrm>
              <a:off x="5013051" y="2750569"/>
              <a:ext cx="328616"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01</a:t>
              </a:r>
              <a:endParaRPr lang="zh-CN" altLang="en-US" sz="2800" dirty="0">
                <a:solidFill>
                  <a:schemeClr val="bg1"/>
                </a:solidFill>
                <a:latin typeface="Impact" panose="020B0806030902050204" pitchFamily="34" charset="0"/>
              </a:endParaRPr>
            </a:p>
          </p:txBody>
        </p:sp>
        <p:sp>
          <p:nvSpPr>
            <p:cNvPr id="71" name="文本框 70"/>
            <p:cNvSpPr txBox="1"/>
            <p:nvPr/>
          </p:nvSpPr>
          <p:spPr>
            <a:xfrm>
              <a:off x="6793034" y="2750569"/>
              <a:ext cx="371897"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02</a:t>
              </a:r>
              <a:endParaRPr lang="zh-CN" altLang="en-US" sz="2800" dirty="0">
                <a:solidFill>
                  <a:schemeClr val="bg1"/>
                </a:solidFill>
                <a:latin typeface="Impact" panose="020B0806030902050204" pitchFamily="34" charset="0"/>
              </a:endParaRPr>
            </a:p>
          </p:txBody>
        </p:sp>
        <p:sp>
          <p:nvSpPr>
            <p:cNvPr id="72" name="文本框 71"/>
            <p:cNvSpPr txBox="1"/>
            <p:nvPr/>
          </p:nvSpPr>
          <p:spPr>
            <a:xfrm>
              <a:off x="5013051" y="4285690"/>
              <a:ext cx="371897"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04</a:t>
              </a:r>
              <a:endParaRPr lang="zh-CN" altLang="en-US" sz="2800" dirty="0">
                <a:solidFill>
                  <a:schemeClr val="bg1"/>
                </a:solidFill>
                <a:latin typeface="Impact" panose="020B0806030902050204" pitchFamily="34" charset="0"/>
              </a:endParaRPr>
            </a:p>
          </p:txBody>
        </p:sp>
        <p:sp>
          <p:nvSpPr>
            <p:cNvPr id="73" name="文本框 72"/>
            <p:cNvSpPr txBox="1"/>
            <p:nvPr/>
          </p:nvSpPr>
          <p:spPr>
            <a:xfrm>
              <a:off x="6794528" y="4285690"/>
              <a:ext cx="383118"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03</a:t>
              </a:r>
              <a:endParaRPr lang="zh-CN" altLang="en-US" sz="2800" dirty="0">
                <a:solidFill>
                  <a:schemeClr val="bg1"/>
                </a:solidFill>
                <a:latin typeface="Impact" panose="020B0806030902050204" pitchFamily="34" charset="0"/>
              </a:endParaRPr>
            </a:p>
          </p:txBody>
        </p:sp>
      </p:grpSp>
      <p:sp>
        <p:nvSpPr>
          <p:cNvPr id="60" name="矩形 59"/>
          <p:cNvSpPr/>
          <p:nvPr/>
        </p:nvSpPr>
        <p:spPr>
          <a:xfrm>
            <a:off x="5479049" y="1042513"/>
            <a:ext cx="1256754" cy="215444"/>
          </a:xfrm>
          <a:prstGeom prst="rect">
            <a:avLst/>
          </a:prstGeom>
        </p:spPr>
        <p:txBody>
          <a:bodyPr wrap="none" lIns="0" tIns="0" rIns="0" bIns="0">
            <a:spAutoFit/>
          </a:bodyPr>
          <a:lstStyle/>
          <a:p>
            <a:pPr algn="dist"/>
            <a:r>
              <a:rPr lang="zh-CN" altLang="en-US" sz="1400" dirty="0">
                <a:solidFill>
                  <a:schemeClr val="accent1"/>
                </a:solidFill>
              </a:rPr>
              <a:t>对开发者的影响</a:t>
            </a:r>
          </a:p>
        </p:txBody>
      </p:sp>
      <p:sp>
        <p:nvSpPr>
          <p:cNvPr id="61" name="矩形 60"/>
          <p:cNvSpPr/>
          <p:nvPr/>
        </p:nvSpPr>
        <p:spPr>
          <a:xfrm>
            <a:off x="4567376" y="515185"/>
            <a:ext cx="3086649" cy="523220"/>
          </a:xfrm>
          <a:prstGeom prst="rect">
            <a:avLst/>
          </a:prstGeom>
        </p:spPr>
        <p:txBody>
          <a:bodyPr wrap="square">
            <a:spAutoFit/>
          </a:bodyPr>
          <a:lstStyle/>
          <a:p>
            <a:pPr algn="ctr"/>
            <a:r>
              <a:rPr lang="zh-CN" altLang="en-US" sz="2800" b="1" dirty="0">
                <a:solidFill>
                  <a:srgbClr val="404040"/>
                </a:solidFill>
                <a:latin typeface="微软雅黑" panose="020B0503020204020204" pitchFamily="34" charset="-122"/>
                <a:ea typeface="微软雅黑" panose="020B0503020204020204" pitchFamily="34" charset="-122"/>
              </a:rPr>
              <a:t>带来的</a:t>
            </a:r>
            <a:r>
              <a:rPr lang="en-US" altLang="zh-CN" sz="2800" b="1" dirty="0">
                <a:solidFill>
                  <a:srgbClr val="404040"/>
                </a:solidFill>
                <a:latin typeface="微软雅黑" panose="020B0503020204020204" pitchFamily="34" charset="-122"/>
                <a:ea typeface="微软雅黑" panose="020B0503020204020204" pitchFamily="34" charset="-122"/>
              </a:rPr>
              <a:t>4</a:t>
            </a:r>
            <a:r>
              <a:rPr lang="zh-CN" altLang="en-US" sz="2800" b="1" dirty="0">
                <a:solidFill>
                  <a:srgbClr val="404040"/>
                </a:solidFill>
                <a:latin typeface="微软雅黑" panose="020B0503020204020204" pitchFamily="34" charset="-122"/>
                <a:ea typeface="微软雅黑" panose="020B0503020204020204" pitchFamily="34" charset="-122"/>
              </a:rPr>
              <a:t>个改变</a:t>
            </a:r>
          </a:p>
        </p:txBody>
      </p:sp>
      <p:cxnSp>
        <p:nvCxnSpPr>
          <p:cNvPr id="62" name="直接连接符 61"/>
          <p:cNvCxnSpPr/>
          <p:nvPr/>
        </p:nvCxnSpPr>
        <p:spPr>
          <a:xfrm>
            <a:off x="4623043"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6" name="矩形 65"/>
          <p:cNvSpPr/>
          <p:nvPr/>
        </p:nvSpPr>
        <p:spPr>
          <a:xfrm>
            <a:off x="1315488" y="2696592"/>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想到哪改到哪，不需要软件概要设计。</a:t>
            </a:r>
            <a:endPar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改变了交付的顺序。</a:t>
            </a:r>
            <a:endPar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预先交付后台管理系统，改变客户体验。</a:t>
            </a:r>
            <a:endPar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p:txBody>
      </p:sp>
      <p:sp>
        <p:nvSpPr>
          <p:cNvPr id="67" name="矩形 66"/>
          <p:cNvSpPr/>
          <p:nvPr/>
        </p:nvSpPr>
        <p:spPr>
          <a:xfrm>
            <a:off x="2047008" y="2230080"/>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软件开发流程</a:t>
            </a:r>
          </a:p>
        </p:txBody>
      </p:sp>
      <p:cxnSp>
        <p:nvCxnSpPr>
          <p:cNvPr id="74" name="直接连接符 73"/>
          <p:cNvCxnSpPr/>
          <p:nvPr/>
        </p:nvCxnSpPr>
        <p:spPr>
          <a:xfrm>
            <a:off x="1315488" y="263258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75" name="组合 74"/>
          <p:cNvGrpSpPr/>
          <p:nvPr/>
        </p:nvGrpSpPr>
        <p:grpSpPr>
          <a:xfrm>
            <a:off x="1315488" y="2157484"/>
            <a:ext cx="419992" cy="422190"/>
            <a:chOff x="8153944" y="1640106"/>
            <a:chExt cx="1516063" cy="1524000"/>
          </a:xfrm>
        </p:grpSpPr>
        <p:sp>
          <p:nvSpPr>
            <p:cNvPr id="76" name="Freeform 5"/>
            <p:cNvSpPr>
              <a:spLocks noChangeAspect="1" noEditPoints="1"/>
            </p:cNvSpPr>
            <p:nvPr/>
          </p:nvSpPr>
          <p:spPr bwMode="auto">
            <a:xfrm>
              <a:off x="8153944" y="1640106"/>
              <a:ext cx="1516063" cy="1524000"/>
            </a:xfrm>
            <a:custGeom>
              <a:avLst/>
              <a:gdLst>
                <a:gd name="T0" fmla="*/ 703 w 703"/>
                <a:gd name="T1" fmla="*/ 364 h 703"/>
                <a:gd name="T2" fmla="*/ 701 w 703"/>
                <a:gd name="T3" fmla="*/ 381 h 703"/>
                <a:gd name="T4" fmla="*/ 682 w 703"/>
                <a:gd name="T5" fmla="*/ 470 h 703"/>
                <a:gd name="T6" fmla="*/ 637 w 703"/>
                <a:gd name="T7" fmla="*/ 555 h 703"/>
                <a:gd name="T8" fmla="*/ 585 w 703"/>
                <a:gd name="T9" fmla="*/ 614 h 703"/>
                <a:gd name="T10" fmla="*/ 490 w 703"/>
                <a:gd name="T11" fmla="*/ 674 h 703"/>
                <a:gd name="T12" fmla="*/ 371 w 703"/>
                <a:gd name="T13" fmla="*/ 703 h 703"/>
                <a:gd name="T14" fmla="*/ 330 w 703"/>
                <a:gd name="T15" fmla="*/ 702 h 703"/>
                <a:gd name="T16" fmla="*/ 202 w 703"/>
                <a:gd name="T17" fmla="*/ 669 h 703"/>
                <a:gd name="T18" fmla="*/ 103 w 703"/>
                <a:gd name="T19" fmla="*/ 600 h 703"/>
                <a:gd name="T20" fmla="*/ 41 w 703"/>
                <a:gd name="T21" fmla="*/ 517 h 703"/>
                <a:gd name="T22" fmla="*/ 5 w 703"/>
                <a:gd name="T23" fmla="*/ 405 h 703"/>
                <a:gd name="T24" fmla="*/ 0 w 703"/>
                <a:gd name="T25" fmla="*/ 368 h 703"/>
                <a:gd name="T26" fmla="*/ 1 w 703"/>
                <a:gd name="T27" fmla="*/ 333 h 703"/>
                <a:gd name="T28" fmla="*/ 19 w 703"/>
                <a:gd name="T29" fmla="*/ 239 h 703"/>
                <a:gd name="T30" fmla="*/ 100 w 703"/>
                <a:gd name="T31" fmla="*/ 107 h 703"/>
                <a:gd name="T32" fmla="*/ 188 w 703"/>
                <a:gd name="T33" fmla="*/ 41 h 703"/>
                <a:gd name="T34" fmla="*/ 341 w 703"/>
                <a:gd name="T35" fmla="*/ 1 h 703"/>
                <a:gd name="T36" fmla="*/ 357 w 703"/>
                <a:gd name="T37" fmla="*/ 0 h 703"/>
                <a:gd name="T38" fmla="*/ 401 w 703"/>
                <a:gd name="T39" fmla="*/ 5 h 703"/>
                <a:gd name="T40" fmla="*/ 531 w 703"/>
                <a:gd name="T41" fmla="*/ 50 h 703"/>
                <a:gd name="T42" fmla="*/ 648 w 703"/>
                <a:gd name="T43" fmla="*/ 164 h 703"/>
                <a:gd name="T44" fmla="*/ 694 w 703"/>
                <a:gd name="T45" fmla="*/ 278 h 703"/>
                <a:gd name="T46" fmla="*/ 702 w 703"/>
                <a:gd name="T47" fmla="*/ 337 h 703"/>
                <a:gd name="T48" fmla="*/ 313 w 703"/>
                <a:gd name="T49" fmla="*/ 260 h 703"/>
                <a:gd name="T50" fmla="*/ 302 w 703"/>
                <a:gd name="T51" fmla="*/ 224 h 703"/>
                <a:gd name="T52" fmla="*/ 230 w 703"/>
                <a:gd name="T53" fmla="*/ 173 h 703"/>
                <a:gd name="T54" fmla="*/ 174 w 703"/>
                <a:gd name="T55" fmla="*/ 212 h 703"/>
                <a:gd name="T56" fmla="*/ 161 w 703"/>
                <a:gd name="T57" fmla="*/ 269 h 703"/>
                <a:gd name="T58" fmla="*/ 224 w 703"/>
                <a:gd name="T59" fmla="*/ 399 h 703"/>
                <a:gd name="T60" fmla="*/ 288 w 703"/>
                <a:gd name="T61" fmla="*/ 468 h 703"/>
                <a:gd name="T62" fmla="*/ 358 w 703"/>
                <a:gd name="T63" fmla="*/ 520 h 703"/>
                <a:gd name="T64" fmla="*/ 453 w 703"/>
                <a:gd name="T65" fmla="*/ 554 h 703"/>
                <a:gd name="T66" fmla="*/ 513 w 703"/>
                <a:gd name="T67" fmla="*/ 531 h 703"/>
                <a:gd name="T68" fmla="*/ 534 w 703"/>
                <a:gd name="T69" fmla="*/ 452 h 703"/>
                <a:gd name="T70" fmla="*/ 470 w 703"/>
                <a:gd name="T71" fmla="*/ 403 h 703"/>
                <a:gd name="T72" fmla="*/ 407 w 703"/>
                <a:gd name="T73" fmla="*/ 429 h 703"/>
                <a:gd name="T74" fmla="*/ 384 w 703"/>
                <a:gd name="T75" fmla="*/ 421 h 703"/>
                <a:gd name="T76" fmla="*/ 303 w 703"/>
                <a:gd name="T77" fmla="*/ 343 h 703"/>
                <a:gd name="T78" fmla="*/ 286 w 703"/>
                <a:gd name="T79" fmla="*/ 308 h 703"/>
                <a:gd name="T80" fmla="*/ 313 w 703"/>
                <a:gd name="T81" fmla="*/ 26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3" h="703">
                  <a:moveTo>
                    <a:pt x="703" y="340"/>
                  </a:moveTo>
                  <a:cubicBezTo>
                    <a:pt x="703" y="348"/>
                    <a:pt x="703" y="356"/>
                    <a:pt x="703" y="364"/>
                  </a:cubicBezTo>
                  <a:cubicBezTo>
                    <a:pt x="702" y="365"/>
                    <a:pt x="702" y="365"/>
                    <a:pt x="702" y="366"/>
                  </a:cubicBezTo>
                  <a:cubicBezTo>
                    <a:pt x="701" y="371"/>
                    <a:pt x="701" y="376"/>
                    <a:pt x="701" y="381"/>
                  </a:cubicBezTo>
                  <a:cubicBezTo>
                    <a:pt x="700" y="392"/>
                    <a:pt x="699" y="404"/>
                    <a:pt x="697" y="415"/>
                  </a:cubicBezTo>
                  <a:cubicBezTo>
                    <a:pt x="693" y="434"/>
                    <a:pt x="689" y="452"/>
                    <a:pt x="682" y="470"/>
                  </a:cubicBezTo>
                  <a:cubicBezTo>
                    <a:pt x="676" y="484"/>
                    <a:pt x="671" y="498"/>
                    <a:pt x="664" y="511"/>
                  </a:cubicBezTo>
                  <a:cubicBezTo>
                    <a:pt x="656" y="526"/>
                    <a:pt x="647" y="541"/>
                    <a:pt x="637" y="555"/>
                  </a:cubicBezTo>
                  <a:cubicBezTo>
                    <a:pt x="629" y="567"/>
                    <a:pt x="619" y="578"/>
                    <a:pt x="610" y="589"/>
                  </a:cubicBezTo>
                  <a:cubicBezTo>
                    <a:pt x="602" y="598"/>
                    <a:pt x="594" y="606"/>
                    <a:pt x="585" y="614"/>
                  </a:cubicBezTo>
                  <a:cubicBezTo>
                    <a:pt x="574" y="623"/>
                    <a:pt x="563" y="632"/>
                    <a:pt x="551" y="640"/>
                  </a:cubicBezTo>
                  <a:cubicBezTo>
                    <a:pt x="532" y="654"/>
                    <a:pt x="511" y="665"/>
                    <a:pt x="490" y="674"/>
                  </a:cubicBezTo>
                  <a:cubicBezTo>
                    <a:pt x="452" y="690"/>
                    <a:pt x="414" y="700"/>
                    <a:pt x="374" y="702"/>
                  </a:cubicBezTo>
                  <a:cubicBezTo>
                    <a:pt x="373" y="702"/>
                    <a:pt x="372" y="703"/>
                    <a:pt x="371" y="703"/>
                  </a:cubicBezTo>
                  <a:cubicBezTo>
                    <a:pt x="358" y="703"/>
                    <a:pt x="345" y="703"/>
                    <a:pt x="332" y="703"/>
                  </a:cubicBezTo>
                  <a:cubicBezTo>
                    <a:pt x="331" y="703"/>
                    <a:pt x="331" y="702"/>
                    <a:pt x="330" y="702"/>
                  </a:cubicBezTo>
                  <a:cubicBezTo>
                    <a:pt x="315" y="700"/>
                    <a:pt x="299" y="699"/>
                    <a:pt x="284" y="696"/>
                  </a:cubicBezTo>
                  <a:cubicBezTo>
                    <a:pt x="256" y="691"/>
                    <a:pt x="228" y="682"/>
                    <a:pt x="202" y="669"/>
                  </a:cubicBezTo>
                  <a:cubicBezTo>
                    <a:pt x="184" y="661"/>
                    <a:pt x="167" y="651"/>
                    <a:pt x="151" y="640"/>
                  </a:cubicBezTo>
                  <a:cubicBezTo>
                    <a:pt x="134" y="628"/>
                    <a:pt x="118" y="614"/>
                    <a:pt x="103" y="600"/>
                  </a:cubicBezTo>
                  <a:cubicBezTo>
                    <a:pt x="94" y="591"/>
                    <a:pt x="87" y="582"/>
                    <a:pt x="79" y="573"/>
                  </a:cubicBezTo>
                  <a:cubicBezTo>
                    <a:pt x="64" y="555"/>
                    <a:pt x="52" y="536"/>
                    <a:pt x="41" y="517"/>
                  </a:cubicBezTo>
                  <a:cubicBezTo>
                    <a:pt x="28" y="491"/>
                    <a:pt x="17" y="463"/>
                    <a:pt x="10" y="434"/>
                  </a:cubicBezTo>
                  <a:cubicBezTo>
                    <a:pt x="8" y="425"/>
                    <a:pt x="6" y="415"/>
                    <a:pt x="5" y="405"/>
                  </a:cubicBezTo>
                  <a:cubicBezTo>
                    <a:pt x="3" y="393"/>
                    <a:pt x="2" y="382"/>
                    <a:pt x="1" y="370"/>
                  </a:cubicBezTo>
                  <a:cubicBezTo>
                    <a:pt x="1" y="369"/>
                    <a:pt x="0" y="369"/>
                    <a:pt x="0" y="368"/>
                  </a:cubicBezTo>
                  <a:cubicBezTo>
                    <a:pt x="0" y="357"/>
                    <a:pt x="0" y="347"/>
                    <a:pt x="0" y="336"/>
                  </a:cubicBezTo>
                  <a:cubicBezTo>
                    <a:pt x="1" y="335"/>
                    <a:pt x="1" y="334"/>
                    <a:pt x="1" y="333"/>
                  </a:cubicBezTo>
                  <a:cubicBezTo>
                    <a:pt x="2" y="323"/>
                    <a:pt x="3" y="312"/>
                    <a:pt x="4" y="301"/>
                  </a:cubicBezTo>
                  <a:cubicBezTo>
                    <a:pt x="7" y="280"/>
                    <a:pt x="12" y="259"/>
                    <a:pt x="19" y="239"/>
                  </a:cubicBezTo>
                  <a:cubicBezTo>
                    <a:pt x="27" y="216"/>
                    <a:pt x="37" y="194"/>
                    <a:pt x="49" y="173"/>
                  </a:cubicBezTo>
                  <a:cubicBezTo>
                    <a:pt x="63" y="149"/>
                    <a:pt x="80" y="127"/>
                    <a:pt x="100" y="107"/>
                  </a:cubicBezTo>
                  <a:cubicBezTo>
                    <a:pt x="110" y="97"/>
                    <a:pt x="121" y="87"/>
                    <a:pt x="132" y="78"/>
                  </a:cubicBezTo>
                  <a:cubicBezTo>
                    <a:pt x="149" y="64"/>
                    <a:pt x="168" y="52"/>
                    <a:pt x="188" y="41"/>
                  </a:cubicBezTo>
                  <a:cubicBezTo>
                    <a:pt x="215" y="27"/>
                    <a:pt x="243" y="16"/>
                    <a:pt x="273" y="10"/>
                  </a:cubicBezTo>
                  <a:cubicBezTo>
                    <a:pt x="296" y="5"/>
                    <a:pt x="318" y="1"/>
                    <a:pt x="341" y="1"/>
                  </a:cubicBezTo>
                  <a:cubicBezTo>
                    <a:pt x="343" y="1"/>
                    <a:pt x="344" y="1"/>
                    <a:pt x="345" y="0"/>
                  </a:cubicBezTo>
                  <a:cubicBezTo>
                    <a:pt x="349" y="0"/>
                    <a:pt x="353" y="0"/>
                    <a:pt x="357" y="0"/>
                  </a:cubicBezTo>
                  <a:cubicBezTo>
                    <a:pt x="359" y="1"/>
                    <a:pt x="360" y="1"/>
                    <a:pt x="361" y="1"/>
                  </a:cubicBezTo>
                  <a:cubicBezTo>
                    <a:pt x="374" y="2"/>
                    <a:pt x="387" y="3"/>
                    <a:pt x="401" y="5"/>
                  </a:cubicBezTo>
                  <a:cubicBezTo>
                    <a:pt x="422" y="7"/>
                    <a:pt x="442" y="12"/>
                    <a:pt x="462" y="19"/>
                  </a:cubicBezTo>
                  <a:cubicBezTo>
                    <a:pt x="486" y="27"/>
                    <a:pt x="509" y="37"/>
                    <a:pt x="531" y="50"/>
                  </a:cubicBezTo>
                  <a:cubicBezTo>
                    <a:pt x="559" y="67"/>
                    <a:pt x="585" y="88"/>
                    <a:pt x="608" y="112"/>
                  </a:cubicBezTo>
                  <a:cubicBezTo>
                    <a:pt x="623" y="128"/>
                    <a:pt x="636" y="145"/>
                    <a:pt x="648" y="164"/>
                  </a:cubicBezTo>
                  <a:cubicBezTo>
                    <a:pt x="659" y="181"/>
                    <a:pt x="668" y="200"/>
                    <a:pt x="676" y="219"/>
                  </a:cubicBezTo>
                  <a:cubicBezTo>
                    <a:pt x="684" y="238"/>
                    <a:pt x="690" y="258"/>
                    <a:pt x="694" y="278"/>
                  </a:cubicBezTo>
                  <a:cubicBezTo>
                    <a:pt x="697" y="289"/>
                    <a:pt x="699" y="300"/>
                    <a:pt x="700" y="311"/>
                  </a:cubicBezTo>
                  <a:cubicBezTo>
                    <a:pt x="701" y="320"/>
                    <a:pt x="701" y="329"/>
                    <a:pt x="702" y="337"/>
                  </a:cubicBezTo>
                  <a:cubicBezTo>
                    <a:pt x="702" y="338"/>
                    <a:pt x="702" y="339"/>
                    <a:pt x="703" y="340"/>
                  </a:cubicBezTo>
                  <a:close/>
                  <a:moveTo>
                    <a:pt x="313" y="260"/>
                  </a:moveTo>
                  <a:cubicBezTo>
                    <a:pt x="313" y="257"/>
                    <a:pt x="313" y="254"/>
                    <a:pt x="313" y="251"/>
                  </a:cubicBezTo>
                  <a:cubicBezTo>
                    <a:pt x="311" y="241"/>
                    <a:pt x="307" y="233"/>
                    <a:pt x="302" y="224"/>
                  </a:cubicBezTo>
                  <a:cubicBezTo>
                    <a:pt x="293" y="209"/>
                    <a:pt x="282" y="195"/>
                    <a:pt x="268" y="184"/>
                  </a:cubicBezTo>
                  <a:cubicBezTo>
                    <a:pt x="257" y="175"/>
                    <a:pt x="244" y="171"/>
                    <a:pt x="230" y="173"/>
                  </a:cubicBezTo>
                  <a:cubicBezTo>
                    <a:pt x="216" y="175"/>
                    <a:pt x="205" y="181"/>
                    <a:pt x="195" y="191"/>
                  </a:cubicBezTo>
                  <a:cubicBezTo>
                    <a:pt x="188" y="198"/>
                    <a:pt x="181" y="205"/>
                    <a:pt x="174" y="212"/>
                  </a:cubicBezTo>
                  <a:cubicBezTo>
                    <a:pt x="170" y="217"/>
                    <a:pt x="167" y="222"/>
                    <a:pt x="165" y="228"/>
                  </a:cubicBezTo>
                  <a:cubicBezTo>
                    <a:pt x="159" y="241"/>
                    <a:pt x="160" y="255"/>
                    <a:pt x="161" y="269"/>
                  </a:cubicBezTo>
                  <a:cubicBezTo>
                    <a:pt x="164" y="291"/>
                    <a:pt x="172" y="312"/>
                    <a:pt x="182" y="332"/>
                  </a:cubicBezTo>
                  <a:cubicBezTo>
                    <a:pt x="193" y="356"/>
                    <a:pt x="207" y="379"/>
                    <a:pt x="224" y="399"/>
                  </a:cubicBezTo>
                  <a:cubicBezTo>
                    <a:pt x="237" y="415"/>
                    <a:pt x="250" y="430"/>
                    <a:pt x="264" y="445"/>
                  </a:cubicBezTo>
                  <a:cubicBezTo>
                    <a:pt x="271" y="454"/>
                    <a:pt x="280" y="461"/>
                    <a:pt x="288" y="468"/>
                  </a:cubicBezTo>
                  <a:cubicBezTo>
                    <a:pt x="298" y="477"/>
                    <a:pt x="309" y="486"/>
                    <a:pt x="319" y="494"/>
                  </a:cubicBezTo>
                  <a:cubicBezTo>
                    <a:pt x="332" y="503"/>
                    <a:pt x="345" y="512"/>
                    <a:pt x="358" y="520"/>
                  </a:cubicBezTo>
                  <a:cubicBezTo>
                    <a:pt x="375" y="530"/>
                    <a:pt x="393" y="539"/>
                    <a:pt x="412" y="545"/>
                  </a:cubicBezTo>
                  <a:cubicBezTo>
                    <a:pt x="425" y="550"/>
                    <a:pt x="439" y="553"/>
                    <a:pt x="453" y="554"/>
                  </a:cubicBezTo>
                  <a:cubicBezTo>
                    <a:pt x="466" y="555"/>
                    <a:pt x="479" y="554"/>
                    <a:pt x="491" y="549"/>
                  </a:cubicBezTo>
                  <a:cubicBezTo>
                    <a:pt x="500" y="545"/>
                    <a:pt x="506" y="538"/>
                    <a:pt x="513" y="531"/>
                  </a:cubicBezTo>
                  <a:cubicBezTo>
                    <a:pt x="521" y="523"/>
                    <a:pt x="529" y="515"/>
                    <a:pt x="535" y="505"/>
                  </a:cubicBezTo>
                  <a:cubicBezTo>
                    <a:pt x="545" y="487"/>
                    <a:pt x="545" y="469"/>
                    <a:pt x="534" y="452"/>
                  </a:cubicBezTo>
                  <a:cubicBezTo>
                    <a:pt x="528" y="442"/>
                    <a:pt x="520" y="434"/>
                    <a:pt x="512" y="428"/>
                  </a:cubicBezTo>
                  <a:cubicBezTo>
                    <a:pt x="499" y="417"/>
                    <a:pt x="486" y="408"/>
                    <a:pt x="470" y="403"/>
                  </a:cubicBezTo>
                  <a:cubicBezTo>
                    <a:pt x="455" y="399"/>
                    <a:pt x="441" y="401"/>
                    <a:pt x="429" y="409"/>
                  </a:cubicBezTo>
                  <a:cubicBezTo>
                    <a:pt x="421" y="415"/>
                    <a:pt x="414" y="422"/>
                    <a:pt x="407" y="429"/>
                  </a:cubicBezTo>
                  <a:cubicBezTo>
                    <a:pt x="405" y="430"/>
                    <a:pt x="403" y="431"/>
                    <a:pt x="401" y="430"/>
                  </a:cubicBezTo>
                  <a:cubicBezTo>
                    <a:pt x="395" y="427"/>
                    <a:pt x="389" y="425"/>
                    <a:pt x="384" y="421"/>
                  </a:cubicBezTo>
                  <a:cubicBezTo>
                    <a:pt x="369" y="409"/>
                    <a:pt x="355" y="397"/>
                    <a:pt x="341" y="384"/>
                  </a:cubicBezTo>
                  <a:cubicBezTo>
                    <a:pt x="328" y="372"/>
                    <a:pt x="315" y="357"/>
                    <a:pt x="303" y="343"/>
                  </a:cubicBezTo>
                  <a:cubicBezTo>
                    <a:pt x="296" y="335"/>
                    <a:pt x="289" y="326"/>
                    <a:pt x="285" y="315"/>
                  </a:cubicBezTo>
                  <a:cubicBezTo>
                    <a:pt x="284" y="312"/>
                    <a:pt x="284" y="310"/>
                    <a:pt x="286" y="308"/>
                  </a:cubicBezTo>
                  <a:cubicBezTo>
                    <a:pt x="291" y="304"/>
                    <a:pt x="295" y="299"/>
                    <a:pt x="300" y="294"/>
                  </a:cubicBezTo>
                  <a:cubicBezTo>
                    <a:pt x="308" y="284"/>
                    <a:pt x="314" y="274"/>
                    <a:pt x="313" y="260"/>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77" name="Freeform 6"/>
            <p:cNvSpPr/>
            <p:nvPr/>
          </p:nvSpPr>
          <p:spPr bwMode="auto">
            <a:xfrm>
              <a:off x="8563523" y="2076668"/>
              <a:ext cx="701675" cy="698500"/>
            </a:xfrm>
            <a:custGeom>
              <a:avLst/>
              <a:gdLst>
                <a:gd name="T0" fmla="*/ 215 w 325"/>
                <a:gd name="T1" fmla="*/ 261 h 323"/>
                <a:gd name="T2" fmla="*/ 238 w 325"/>
                <a:gd name="T3" fmla="*/ 251 h 323"/>
                <a:gd name="T4" fmla="*/ 252 w 325"/>
                <a:gd name="T5" fmla="*/ 237 h 323"/>
                <a:gd name="T6" fmla="*/ 273 w 325"/>
                <a:gd name="T7" fmla="*/ 233 h 323"/>
                <a:gd name="T8" fmla="*/ 315 w 325"/>
                <a:gd name="T9" fmla="*/ 264 h 323"/>
                <a:gd name="T10" fmla="*/ 314 w 325"/>
                <a:gd name="T11" fmla="*/ 294 h 323"/>
                <a:gd name="T12" fmla="*/ 289 w 325"/>
                <a:gd name="T13" fmla="*/ 318 h 323"/>
                <a:gd name="T14" fmla="*/ 273 w 325"/>
                <a:gd name="T15" fmla="*/ 322 h 323"/>
                <a:gd name="T16" fmla="*/ 231 w 325"/>
                <a:gd name="T17" fmla="*/ 314 h 323"/>
                <a:gd name="T18" fmla="*/ 164 w 325"/>
                <a:gd name="T19" fmla="*/ 279 h 323"/>
                <a:gd name="T20" fmla="*/ 125 w 325"/>
                <a:gd name="T21" fmla="*/ 249 h 323"/>
                <a:gd name="T22" fmla="*/ 84 w 325"/>
                <a:gd name="T23" fmla="*/ 209 h 323"/>
                <a:gd name="T24" fmla="*/ 27 w 325"/>
                <a:gd name="T25" fmla="*/ 131 h 323"/>
                <a:gd name="T26" fmla="*/ 4 w 325"/>
                <a:gd name="T27" fmla="*/ 71 h 323"/>
                <a:gd name="T28" fmla="*/ 3 w 325"/>
                <a:gd name="T29" fmla="*/ 40 h 323"/>
                <a:gd name="T30" fmla="*/ 6 w 325"/>
                <a:gd name="T31" fmla="*/ 34 h 323"/>
                <a:gd name="T32" fmla="*/ 32 w 325"/>
                <a:gd name="T33" fmla="*/ 9 h 323"/>
                <a:gd name="T34" fmla="*/ 61 w 325"/>
                <a:gd name="T35" fmla="*/ 10 h 323"/>
                <a:gd name="T36" fmla="*/ 90 w 325"/>
                <a:gd name="T37" fmla="*/ 50 h 323"/>
                <a:gd name="T38" fmla="*/ 85 w 325"/>
                <a:gd name="T39" fmla="*/ 73 h 323"/>
                <a:gd name="T40" fmla="*/ 69 w 325"/>
                <a:gd name="T41" fmla="*/ 91 h 323"/>
                <a:gd name="T42" fmla="*/ 63 w 325"/>
                <a:gd name="T43" fmla="*/ 110 h 323"/>
                <a:gd name="T44" fmla="*/ 86 w 325"/>
                <a:gd name="T45" fmla="*/ 159 h 323"/>
                <a:gd name="T46" fmla="*/ 137 w 325"/>
                <a:gd name="T47" fmla="*/ 214 h 323"/>
                <a:gd name="T48" fmla="*/ 183 w 325"/>
                <a:gd name="T49" fmla="*/ 250 h 323"/>
                <a:gd name="T50" fmla="*/ 215 w 325"/>
                <a:gd name="T51" fmla="*/ 26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5" h="323">
                  <a:moveTo>
                    <a:pt x="215" y="261"/>
                  </a:moveTo>
                  <a:cubicBezTo>
                    <a:pt x="224" y="261"/>
                    <a:pt x="231" y="258"/>
                    <a:pt x="238" y="251"/>
                  </a:cubicBezTo>
                  <a:cubicBezTo>
                    <a:pt x="242" y="247"/>
                    <a:pt x="247" y="242"/>
                    <a:pt x="252" y="237"/>
                  </a:cubicBezTo>
                  <a:cubicBezTo>
                    <a:pt x="258" y="232"/>
                    <a:pt x="265" y="230"/>
                    <a:pt x="273" y="233"/>
                  </a:cubicBezTo>
                  <a:cubicBezTo>
                    <a:pt x="289" y="240"/>
                    <a:pt x="304" y="250"/>
                    <a:pt x="315" y="264"/>
                  </a:cubicBezTo>
                  <a:cubicBezTo>
                    <a:pt x="325" y="276"/>
                    <a:pt x="323" y="282"/>
                    <a:pt x="314" y="294"/>
                  </a:cubicBezTo>
                  <a:cubicBezTo>
                    <a:pt x="306" y="302"/>
                    <a:pt x="298" y="310"/>
                    <a:pt x="289" y="318"/>
                  </a:cubicBezTo>
                  <a:cubicBezTo>
                    <a:pt x="285" y="322"/>
                    <a:pt x="279" y="322"/>
                    <a:pt x="273" y="322"/>
                  </a:cubicBezTo>
                  <a:cubicBezTo>
                    <a:pt x="259" y="323"/>
                    <a:pt x="245" y="319"/>
                    <a:pt x="231" y="314"/>
                  </a:cubicBezTo>
                  <a:cubicBezTo>
                    <a:pt x="207" y="305"/>
                    <a:pt x="185" y="293"/>
                    <a:pt x="164" y="279"/>
                  </a:cubicBezTo>
                  <a:cubicBezTo>
                    <a:pt x="150" y="269"/>
                    <a:pt x="137" y="260"/>
                    <a:pt x="125" y="249"/>
                  </a:cubicBezTo>
                  <a:cubicBezTo>
                    <a:pt x="111" y="236"/>
                    <a:pt x="97" y="223"/>
                    <a:pt x="84" y="209"/>
                  </a:cubicBezTo>
                  <a:cubicBezTo>
                    <a:pt x="62" y="186"/>
                    <a:pt x="43" y="160"/>
                    <a:pt x="27" y="131"/>
                  </a:cubicBezTo>
                  <a:cubicBezTo>
                    <a:pt x="17" y="112"/>
                    <a:pt x="8" y="92"/>
                    <a:pt x="4" y="71"/>
                  </a:cubicBezTo>
                  <a:cubicBezTo>
                    <a:pt x="1" y="61"/>
                    <a:pt x="0" y="50"/>
                    <a:pt x="3" y="40"/>
                  </a:cubicBezTo>
                  <a:cubicBezTo>
                    <a:pt x="4" y="38"/>
                    <a:pt x="5" y="35"/>
                    <a:pt x="6" y="34"/>
                  </a:cubicBezTo>
                  <a:cubicBezTo>
                    <a:pt x="15" y="25"/>
                    <a:pt x="23" y="16"/>
                    <a:pt x="32" y="9"/>
                  </a:cubicBezTo>
                  <a:cubicBezTo>
                    <a:pt x="43" y="0"/>
                    <a:pt x="50" y="0"/>
                    <a:pt x="61" y="10"/>
                  </a:cubicBezTo>
                  <a:cubicBezTo>
                    <a:pt x="74" y="21"/>
                    <a:pt x="84" y="34"/>
                    <a:pt x="90" y="50"/>
                  </a:cubicBezTo>
                  <a:cubicBezTo>
                    <a:pt x="94" y="59"/>
                    <a:pt x="92" y="67"/>
                    <a:pt x="85" y="73"/>
                  </a:cubicBezTo>
                  <a:cubicBezTo>
                    <a:pt x="80" y="79"/>
                    <a:pt x="74" y="85"/>
                    <a:pt x="69" y="91"/>
                  </a:cubicBezTo>
                  <a:cubicBezTo>
                    <a:pt x="64" y="96"/>
                    <a:pt x="63" y="103"/>
                    <a:pt x="63" y="110"/>
                  </a:cubicBezTo>
                  <a:cubicBezTo>
                    <a:pt x="64" y="130"/>
                    <a:pt x="75" y="144"/>
                    <a:pt x="86" y="159"/>
                  </a:cubicBezTo>
                  <a:cubicBezTo>
                    <a:pt x="101" y="179"/>
                    <a:pt x="119" y="197"/>
                    <a:pt x="137" y="214"/>
                  </a:cubicBezTo>
                  <a:cubicBezTo>
                    <a:pt x="151" y="227"/>
                    <a:pt x="166" y="240"/>
                    <a:pt x="183" y="250"/>
                  </a:cubicBezTo>
                  <a:cubicBezTo>
                    <a:pt x="193" y="256"/>
                    <a:pt x="203" y="261"/>
                    <a:pt x="215" y="261"/>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grpSp>
      <p:sp>
        <p:nvSpPr>
          <p:cNvPr id="78" name="矩形 77"/>
          <p:cNvSpPr/>
          <p:nvPr/>
        </p:nvSpPr>
        <p:spPr>
          <a:xfrm>
            <a:off x="7661570" y="2696592"/>
            <a:ext cx="3205799" cy="1077218"/>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相当于为你提供一个软件架构师，数据库管理员，信息系统管理工程师以及几个初级程序员。</a:t>
            </a:r>
            <a:endPar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a:p>
            <a:pPr algn="just"/>
            <a:r>
              <a:rPr lang="zh-CN" altLang="en-US" sz="1400" b="1" dirty="0">
                <a:solidFill>
                  <a:schemeClr val="accent1"/>
                </a:solidFill>
                <a:latin typeface="方正兰亭刊黑_GBK" panose="02000000000000000000" pitchFamily="2" charset="-122"/>
                <a:ea typeface="方正兰亭刊黑_GBK" panose="02000000000000000000" pitchFamily="2" charset="-122"/>
              </a:rPr>
              <a:t>你只要有一个产品设计和一个前端开发工程师就可以了。</a:t>
            </a:r>
          </a:p>
        </p:txBody>
      </p:sp>
      <p:sp>
        <p:nvSpPr>
          <p:cNvPr id="79" name="矩形 78"/>
          <p:cNvSpPr/>
          <p:nvPr/>
        </p:nvSpPr>
        <p:spPr>
          <a:xfrm>
            <a:off x="7661570" y="2230080"/>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项目人员配置</a:t>
            </a:r>
          </a:p>
        </p:txBody>
      </p:sp>
      <p:cxnSp>
        <p:nvCxnSpPr>
          <p:cNvPr id="80" name="直接连接符 79"/>
          <p:cNvCxnSpPr/>
          <p:nvPr/>
        </p:nvCxnSpPr>
        <p:spPr>
          <a:xfrm>
            <a:off x="7661570" y="263258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1" name="Freeform 10"/>
          <p:cNvSpPr>
            <a:spLocks noChangeAspect="1" noEditPoints="1"/>
          </p:cNvSpPr>
          <p:nvPr/>
        </p:nvSpPr>
        <p:spPr bwMode="auto">
          <a:xfrm>
            <a:off x="10436953" y="2152579"/>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82" name="矩形 81"/>
          <p:cNvSpPr/>
          <p:nvPr/>
        </p:nvSpPr>
        <p:spPr>
          <a:xfrm>
            <a:off x="1315488" y="5134347"/>
            <a:ext cx="3205799" cy="430887"/>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减少了开发工作量的</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80%</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，进度自然提高了</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80%</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t>
            </a:r>
          </a:p>
        </p:txBody>
      </p:sp>
      <p:sp>
        <p:nvSpPr>
          <p:cNvPr id="83" name="矩形 82"/>
          <p:cNvSpPr/>
          <p:nvPr/>
        </p:nvSpPr>
        <p:spPr>
          <a:xfrm>
            <a:off x="2047008" y="4667835"/>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项目开发进度</a:t>
            </a:r>
          </a:p>
        </p:txBody>
      </p:sp>
      <p:cxnSp>
        <p:nvCxnSpPr>
          <p:cNvPr id="84" name="直接连接符 83"/>
          <p:cNvCxnSpPr/>
          <p:nvPr/>
        </p:nvCxnSpPr>
        <p:spPr>
          <a:xfrm>
            <a:off x="1315488" y="507033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7661570" y="5134347"/>
            <a:ext cx="3205799" cy="646331"/>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让开发重心完全集中在客户前端的体验上，其它工作交给</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APP</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后端云。更不要说去关注选用什么数据库或者服务器等。</a:t>
            </a:r>
          </a:p>
        </p:txBody>
      </p:sp>
      <p:sp>
        <p:nvSpPr>
          <p:cNvPr id="86" name="矩形 85"/>
          <p:cNvSpPr/>
          <p:nvPr/>
        </p:nvSpPr>
        <p:spPr>
          <a:xfrm>
            <a:off x="7661570" y="4667835"/>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设计思想的改变</a:t>
            </a:r>
          </a:p>
        </p:txBody>
      </p:sp>
      <p:cxnSp>
        <p:nvCxnSpPr>
          <p:cNvPr id="87" name="直接连接符 86"/>
          <p:cNvCxnSpPr/>
          <p:nvPr/>
        </p:nvCxnSpPr>
        <p:spPr>
          <a:xfrm>
            <a:off x="7661570" y="507033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8" name="Freeform 14"/>
          <p:cNvSpPr>
            <a:spLocks noEditPoints="1"/>
          </p:cNvSpPr>
          <p:nvPr/>
        </p:nvSpPr>
        <p:spPr bwMode="auto">
          <a:xfrm>
            <a:off x="1317046" y="4579363"/>
            <a:ext cx="418495" cy="420074"/>
          </a:xfrm>
          <a:custGeom>
            <a:avLst/>
            <a:gdLst>
              <a:gd name="T0" fmla="*/ 321 w 780"/>
              <a:gd name="T1" fmla="*/ 745 h 780"/>
              <a:gd name="T2" fmla="*/ 321 w 780"/>
              <a:gd name="T3" fmla="*/ 744 h 780"/>
              <a:gd name="T4" fmla="*/ 322 w 780"/>
              <a:gd name="T5" fmla="*/ 742 h 780"/>
              <a:gd name="T6" fmla="*/ 323 w 780"/>
              <a:gd name="T7" fmla="*/ 741 h 780"/>
              <a:gd name="T8" fmla="*/ 325 w 780"/>
              <a:gd name="T9" fmla="*/ 740 h 780"/>
              <a:gd name="T10" fmla="*/ 326 w 780"/>
              <a:gd name="T11" fmla="*/ 742 h 780"/>
              <a:gd name="T12" fmla="*/ 328 w 780"/>
              <a:gd name="T13" fmla="*/ 743 h 780"/>
              <a:gd name="T14" fmla="*/ 328 w 780"/>
              <a:gd name="T15" fmla="*/ 744 h 780"/>
              <a:gd name="T16" fmla="*/ 322 w 780"/>
              <a:gd name="T17" fmla="*/ 744 h 780"/>
              <a:gd name="T18" fmla="*/ 327 w 780"/>
              <a:gd name="T19" fmla="*/ 743 h 780"/>
              <a:gd name="T20" fmla="*/ 325 w 780"/>
              <a:gd name="T21" fmla="*/ 742 h 780"/>
              <a:gd name="T22" fmla="*/ 324 w 780"/>
              <a:gd name="T23" fmla="*/ 741 h 780"/>
              <a:gd name="T24" fmla="*/ 323 w 780"/>
              <a:gd name="T25" fmla="*/ 743 h 780"/>
              <a:gd name="T26" fmla="*/ 322 w 780"/>
              <a:gd name="T27" fmla="*/ 744 h 780"/>
              <a:gd name="T28" fmla="*/ 321 w 780"/>
              <a:gd name="T29" fmla="*/ 750 h 780"/>
              <a:gd name="T30" fmla="*/ 321 w 780"/>
              <a:gd name="T31" fmla="*/ 748 h 780"/>
              <a:gd name="T32" fmla="*/ 324 w 780"/>
              <a:gd name="T33" fmla="*/ 749 h 780"/>
              <a:gd name="T34" fmla="*/ 325 w 780"/>
              <a:gd name="T35" fmla="*/ 749 h 780"/>
              <a:gd name="T36" fmla="*/ 324 w 780"/>
              <a:gd name="T37" fmla="*/ 749 h 780"/>
              <a:gd name="T38" fmla="*/ 327 w 780"/>
              <a:gd name="T39" fmla="*/ 750 h 780"/>
              <a:gd name="T40" fmla="*/ 327 w 780"/>
              <a:gd name="T41" fmla="*/ 748 h 780"/>
              <a:gd name="T42" fmla="*/ 382 w 780"/>
              <a:gd name="T43" fmla="*/ 229 h 780"/>
              <a:gd name="T44" fmla="*/ 382 w 780"/>
              <a:gd name="T45" fmla="*/ 376 h 780"/>
              <a:gd name="T46" fmla="*/ 572 w 780"/>
              <a:gd name="T47" fmla="*/ 303 h 780"/>
              <a:gd name="T48" fmla="*/ 382 w 780"/>
              <a:gd name="T49" fmla="*/ 229 h 780"/>
              <a:gd name="T50" fmla="*/ 0 w 780"/>
              <a:gd name="T51" fmla="*/ 390 h 780"/>
              <a:gd name="T52" fmla="*/ 780 w 780"/>
              <a:gd name="T53" fmla="*/ 390 h 780"/>
              <a:gd name="T54" fmla="*/ 595 w 780"/>
              <a:gd name="T55" fmla="*/ 526 h 780"/>
              <a:gd name="T56" fmla="*/ 390 w 780"/>
              <a:gd name="T57" fmla="*/ 609 h 780"/>
              <a:gd name="T58" fmla="*/ 184 w 780"/>
              <a:gd name="T59" fmla="*/ 526 h 780"/>
              <a:gd name="T60" fmla="*/ 194 w 780"/>
              <a:gd name="T61" fmla="*/ 504 h 780"/>
              <a:gd name="T62" fmla="*/ 398 w 780"/>
              <a:gd name="T63" fmla="*/ 583 h 780"/>
              <a:gd name="T64" fmla="*/ 602 w 780"/>
              <a:gd name="T65" fmla="*/ 510 h 780"/>
              <a:gd name="T66" fmla="*/ 595 w 780"/>
              <a:gd name="T67" fmla="*/ 457 h 780"/>
              <a:gd name="T68" fmla="*/ 390 w 780"/>
              <a:gd name="T69" fmla="*/ 540 h 780"/>
              <a:gd name="T70" fmla="*/ 184 w 780"/>
              <a:gd name="T71" fmla="*/ 457 h 780"/>
              <a:gd name="T72" fmla="*/ 194 w 780"/>
              <a:gd name="T73" fmla="*/ 435 h 780"/>
              <a:gd name="T74" fmla="*/ 398 w 780"/>
              <a:gd name="T75" fmla="*/ 514 h 780"/>
              <a:gd name="T76" fmla="*/ 602 w 780"/>
              <a:gd name="T77" fmla="*/ 441 h 780"/>
              <a:gd name="T78" fmla="*/ 595 w 780"/>
              <a:gd name="T79" fmla="*/ 388 h 780"/>
              <a:gd name="T80" fmla="*/ 390 w 780"/>
              <a:gd name="T81" fmla="*/ 471 h 780"/>
              <a:gd name="T82" fmla="*/ 184 w 780"/>
              <a:gd name="T83" fmla="*/ 388 h 780"/>
              <a:gd name="T84" fmla="*/ 194 w 780"/>
              <a:gd name="T85" fmla="*/ 366 h 780"/>
              <a:gd name="T86" fmla="*/ 398 w 780"/>
              <a:gd name="T87" fmla="*/ 445 h 780"/>
              <a:gd name="T88" fmla="*/ 602 w 780"/>
              <a:gd name="T89" fmla="*/ 373 h 780"/>
              <a:gd name="T90" fmla="*/ 595 w 780"/>
              <a:gd name="T91" fmla="*/ 320 h 780"/>
              <a:gd name="T92" fmla="*/ 390 w 780"/>
              <a:gd name="T93" fmla="*/ 402 h 780"/>
              <a:gd name="T94" fmla="*/ 184 w 780"/>
              <a:gd name="T95" fmla="*/ 320 h 780"/>
              <a:gd name="T96" fmla="*/ 184 w 780"/>
              <a:gd name="T97" fmla="*/ 286 h 780"/>
              <a:gd name="T98" fmla="*/ 407 w 780"/>
              <a:gd name="T99" fmla="*/ 207 h 780"/>
              <a:gd name="T100" fmla="*/ 608 w 780"/>
              <a:gd name="T101" fmla="*/ 303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0" h="780">
                <a:moveTo>
                  <a:pt x="327" y="745"/>
                </a:moveTo>
                <a:cubicBezTo>
                  <a:pt x="321" y="745"/>
                  <a:pt x="321" y="745"/>
                  <a:pt x="321" y="745"/>
                </a:cubicBezTo>
                <a:cubicBezTo>
                  <a:pt x="321" y="745"/>
                  <a:pt x="321" y="745"/>
                  <a:pt x="321" y="744"/>
                </a:cubicBezTo>
                <a:cubicBezTo>
                  <a:pt x="321" y="744"/>
                  <a:pt x="321" y="744"/>
                  <a:pt x="321" y="744"/>
                </a:cubicBezTo>
                <a:cubicBezTo>
                  <a:pt x="321" y="743"/>
                  <a:pt x="321" y="743"/>
                  <a:pt x="321" y="743"/>
                </a:cubicBezTo>
                <a:cubicBezTo>
                  <a:pt x="321" y="742"/>
                  <a:pt x="321" y="742"/>
                  <a:pt x="322" y="742"/>
                </a:cubicBezTo>
                <a:cubicBezTo>
                  <a:pt x="323" y="742"/>
                  <a:pt x="323" y="742"/>
                  <a:pt x="323" y="742"/>
                </a:cubicBezTo>
                <a:cubicBezTo>
                  <a:pt x="323" y="741"/>
                  <a:pt x="323" y="741"/>
                  <a:pt x="323" y="741"/>
                </a:cubicBezTo>
                <a:cubicBezTo>
                  <a:pt x="323" y="741"/>
                  <a:pt x="323" y="740"/>
                  <a:pt x="324" y="740"/>
                </a:cubicBezTo>
                <a:cubicBezTo>
                  <a:pt x="325" y="740"/>
                  <a:pt x="325" y="740"/>
                  <a:pt x="325" y="740"/>
                </a:cubicBezTo>
                <a:cubicBezTo>
                  <a:pt x="325" y="740"/>
                  <a:pt x="325" y="741"/>
                  <a:pt x="326" y="741"/>
                </a:cubicBezTo>
                <a:cubicBezTo>
                  <a:pt x="326" y="742"/>
                  <a:pt x="326" y="742"/>
                  <a:pt x="326" y="742"/>
                </a:cubicBezTo>
                <a:cubicBezTo>
                  <a:pt x="327" y="742"/>
                  <a:pt x="327" y="742"/>
                  <a:pt x="327" y="742"/>
                </a:cubicBezTo>
                <a:cubicBezTo>
                  <a:pt x="327" y="742"/>
                  <a:pt x="327" y="742"/>
                  <a:pt x="328" y="743"/>
                </a:cubicBezTo>
                <a:cubicBezTo>
                  <a:pt x="328" y="744"/>
                  <a:pt x="328" y="744"/>
                  <a:pt x="328" y="744"/>
                </a:cubicBezTo>
                <a:cubicBezTo>
                  <a:pt x="328" y="744"/>
                  <a:pt x="328" y="744"/>
                  <a:pt x="328" y="744"/>
                </a:cubicBezTo>
                <a:cubicBezTo>
                  <a:pt x="327" y="745"/>
                  <a:pt x="327" y="745"/>
                  <a:pt x="327" y="745"/>
                </a:cubicBezTo>
                <a:close/>
                <a:moveTo>
                  <a:pt x="322" y="744"/>
                </a:moveTo>
                <a:cubicBezTo>
                  <a:pt x="327" y="744"/>
                  <a:pt x="327" y="744"/>
                  <a:pt x="327" y="744"/>
                </a:cubicBezTo>
                <a:cubicBezTo>
                  <a:pt x="327" y="743"/>
                  <a:pt x="327" y="743"/>
                  <a:pt x="327" y="743"/>
                </a:cubicBezTo>
                <a:cubicBezTo>
                  <a:pt x="326" y="743"/>
                  <a:pt x="326" y="743"/>
                  <a:pt x="326" y="743"/>
                </a:cubicBezTo>
                <a:cubicBezTo>
                  <a:pt x="325" y="743"/>
                  <a:pt x="325" y="743"/>
                  <a:pt x="325" y="742"/>
                </a:cubicBezTo>
                <a:cubicBezTo>
                  <a:pt x="325" y="741"/>
                  <a:pt x="325" y="741"/>
                  <a:pt x="325" y="741"/>
                </a:cubicBezTo>
                <a:cubicBezTo>
                  <a:pt x="324" y="741"/>
                  <a:pt x="324" y="741"/>
                  <a:pt x="324" y="741"/>
                </a:cubicBezTo>
                <a:cubicBezTo>
                  <a:pt x="324" y="742"/>
                  <a:pt x="324" y="742"/>
                  <a:pt x="324" y="742"/>
                </a:cubicBezTo>
                <a:cubicBezTo>
                  <a:pt x="324" y="743"/>
                  <a:pt x="323" y="743"/>
                  <a:pt x="323" y="743"/>
                </a:cubicBezTo>
                <a:cubicBezTo>
                  <a:pt x="322" y="743"/>
                  <a:pt x="322" y="743"/>
                  <a:pt x="322" y="743"/>
                </a:cubicBezTo>
                <a:lnTo>
                  <a:pt x="322" y="744"/>
                </a:lnTo>
                <a:close/>
                <a:moveTo>
                  <a:pt x="321" y="749"/>
                </a:moveTo>
                <a:cubicBezTo>
                  <a:pt x="321" y="750"/>
                  <a:pt x="321" y="750"/>
                  <a:pt x="321" y="750"/>
                </a:cubicBezTo>
                <a:cubicBezTo>
                  <a:pt x="322" y="750"/>
                  <a:pt x="322" y="750"/>
                  <a:pt x="322" y="749"/>
                </a:cubicBezTo>
                <a:cubicBezTo>
                  <a:pt x="322" y="749"/>
                  <a:pt x="322" y="748"/>
                  <a:pt x="321" y="748"/>
                </a:cubicBezTo>
                <a:cubicBezTo>
                  <a:pt x="321" y="748"/>
                  <a:pt x="321" y="749"/>
                  <a:pt x="321" y="749"/>
                </a:cubicBezTo>
                <a:close/>
                <a:moveTo>
                  <a:pt x="324" y="749"/>
                </a:moveTo>
                <a:cubicBezTo>
                  <a:pt x="324" y="750"/>
                  <a:pt x="324" y="750"/>
                  <a:pt x="324" y="750"/>
                </a:cubicBezTo>
                <a:cubicBezTo>
                  <a:pt x="325" y="750"/>
                  <a:pt x="325" y="750"/>
                  <a:pt x="325" y="749"/>
                </a:cubicBezTo>
                <a:cubicBezTo>
                  <a:pt x="325" y="749"/>
                  <a:pt x="325" y="748"/>
                  <a:pt x="324" y="748"/>
                </a:cubicBezTo>
                <a:cubicBezTo>
                  <a:pt x="324" y="748"/>
                  <a:pt x="324" y="749"/>
                  <a:pt x="324" y="749"/>
                </a:cubicBezTo>
                <a:close/>
                <a:moveTo>
                  <a:pt x="327" y="749"/>
                </a:moveTo>
                <a:cubicBezTo>
                  <a:pt x="327" y="750"/>
                  <a:pt x="327" y="750"/>
                  <a:pt x="327" y="750"/>
                </a:cubicBezTo>
                <a:cubicBezTo>
                  <a:pt x="328" y="750"/>
                  <a:pt x="328" y="750"/>
                  <a:pt x="328" y="749"/>
                </a:cubicBezTo>
                <a:cubicBezTo>
                  <a:pt x="328" y="749"/>
                  <a:pt x="328" y="748"/>
                  <a:pt x="327" y="748"/>
                </a:cubicBezTo>
                <a:cubicBezTo>
                  <a:pt x="327" y="748"/>
                  <a:pt x="327" y="749"/>
                  <a:pt x="327" y="749"/>
                </a:cubicBezTo>
                <a:close/>
                <a:moveTo>
                  <a:pt x="382" y="229"/>
                </a:moveTo>
                <a:cubicBezTo>
                  <a:pt x="207" y="303"/>
                  <a:pt x="207" y="303"/>
                  <a:pt x="207" y="303"/>
                </a:cubicBezTo>
                <a:cubicBezTo>
                  <a:pt x="382" y="376"/>
                  <a:pt x="382" y="376"/>
                  <a:pt x="382" y="376"/>
                </a:cubicBezTo>
                <a:cubicBezTo>
                  <a:pt x="385" y="378"/>
                  <a:pt x="395" y="378"/>
                  <a:pt x="398" y="376"/>
                </a:cubicBezTo>
                <a:cubicBezTo>
                  <a:pt x="572" y="303"/>
                  <a:pt x="572" y="303"/>
                  <a:pt x="572" y="303"/>
                </a:cubicBezTo>
                <a:cubicBezTo>
                  <a:pt x="398" y="229"/>
                  <a:pt x="398" y="229"/>
                  <a:pt x="398" y="229"/>
                </a:cubicBezTo>
                <a:cubicBezTo>
                  <a:pt x="395" y="228"/>
                  <a:pt x="385" y="228"/>
                  <a:pt x="382" y="229"/>
                </a:cubicBezTo>
                <a:close/>
                <a:moveTo>
                  <a:pt x="390" y="0"/>
                </a:moveTo>
                <a:cubicBezTo>
                  <a:pt x="175" y="0"/>
                  <a:pt x="0" y="175"/>
                  <a:pt x="0" y="390"/>
                </a:cubicBezTo>
                <a:cubicBezTo>
                  <a:pt x="0" y="605"/>
                  <a:pt x="175" y="780"/>
                  <a:pt x="390" y="780"/>
                </a:cubicBezTo>
                <a:cubicBezTo>
                  <a:pt x="605" y="780"/>
                  <a:pt x="780" y="605"/>
                  <a:pt x="780" y="390"/>
                </a:cubicBezTo>
                <a:cubicBezTo>
                  <a:pt x="780" y="175"/>
                  <a:pt x="605" y="0"/>
                  <a:pt x="390" y="0"/>
                </a:cubicBezTo>
                <a:close/>
                <a:moveTo>
                  <a:pt x="595" y="526"/>
                </a:moveTo>
                <a:cubicBezTo>
                  <a:pt x="407" y="605"/>
                  <a:pt x="407" y="605"/>
                  <a:pt x="407" y="605"/>
                </a:cubicBezTo>
                <a:cubicBezTo>
                  <a:pt x="402" y="608"/>
                  <a:pt x="396" y="609"/>
                  <a:pt x="390" y="609"/>
                </a:cubicBezTo>
                <a:cubicBezTo>
                  <a:pt x="384" y="609"/>
                  <a:pt x="377" y="608"/>
                  <a:pt x="372" y="605"/>
                </a:cubicBezTo>
                <a:cubicBezTo>
                  <a:pt x="184" y="526"/>
                  <a:pt x="184" y="526"/>
                  <a:pt x="184" y="526"/>
                </a:cubicBezTo>
                <a:cubicBezTo>
                  <a:pt x="178" y="524"/>
                  <a:pt x="175" y="517"/>
                  <a:pt x="178" y="510"/>
                </a:cubicBezTo>
                <a:cubicBezTo>
                  <a:pt x="181" y="504"/>
                  <a:pt x="188" y="501"/>
                  <a:pt x="194" y="504"/>
                </a:cubicBezTo>
                <a:cubicBezTo>
                  <a:pt x="382" y="583"/>
                  <a:pt x="382" y="583"/>
                  <a:pt x="382" y="583"/>
                </a:cubicBezTo>
                <a:cubicBezTo>
                  <a:pt x="386" y="585"/>
                  <a:pt x="394" y="585"/>
                  <a:pt x="398" y="583"/>
                </a:cubicBezTo>
                <a:cubicBezTo>
                  <a:pt x="586" y="504"/>
                  <a:pt x="586" y="504"/>
                  <a:pt x="586" y="504"/>
                </a:cubicBezTo>
                <a:cubicBezTo>
                  <a:pt x="592" y="501"/>
                  <a:pt x="599" y="504"/>
                  <a:pt x="602" y="510"/>
                </a:cubicBezTo>
                <a:cubicBezTo>
                  <a:pt x="604" y="517"/>
                  <a:pt x="601" y="524"/>
                  <a:pt x="595" y="526"/>
                </a:cubicBezTo>
                <a:close/>
                <a:moveTo>
                  <a:pt x="595" y="457"/>
                </a:moveTo>
                <a:cubicBezTo>
                  <a:pt x="407" y="537"/>
                  <a:pt x="407" y="537"/>
                  <a:pt x="407" y="537"/>
                </a:cubicBezTo>
                <a:cubicBezTo>
                  <a:pt x="402" y="539"/>
                  <a:pt x="396" y="540"/>
                  <a:pt x="390" y="540"/>
                </a:cubicBezTo>
                <a:cubicBezTo>
                  <a:pt x="384" y="540"/>
                  <a:pt x="377" y="539"/>
                  <a:pt x="372" y="537"/>
                </a:cubicBezTo>
                <a:cubicBezTo>
                  <a:pt x="184" y="457"/>
                  <a:pt x="184" y="457"/>
                  <a:pt x="184" y="457"/>
                </a:cubicBezTo>
                <a:cubicBezTo>
                  <a:pt x="178" y="455"/>
                  <a:pt x="175" y="448"/>
                  <a:pt x="178" y="441"/>
                </a:cubicBezTo>
                <a:cubicBezTo>
                  <a:pt x="181" y="435"/>
                  <a:pt x="188" y="432"/>
                  <a:pt x="194" y="435"/>
                </a:cubicBezTo>
                <a:cubicBezTo>
                  <a:pt x="382" y="514"/>
                  <a:pt x="382" y="514"/>
                  <a:pt x="382" y="514"/>
                </a:cubicBezTo>
                <a:cubicBezTo>
                  <a:pt x="386" y="516"/>
                  <a:pt x="394" y="516"/>
                  <a:pt x="398" y="514"/>
                </a:cubicBezTo>
                <a:cubicBezTo>
                  <a:pt x="586" y="435"/>
                  <a:pt x="586" y="435"/>
                  <a:pt x="586" y="435"/>
                </a:cubicBezTo>
                <a:cubicBezTo>
                  <a:pt x="592" y="432"/>
                  <a:pt x="599" y="435"/>
                  <a:pt x="602" y="441"/>
                </a:cubicBezTo>
                <a:cubicBezTo>
                  <a:pt x="604" y="448"/>
                  <a:pt x="601" y="455"/>
                  <a:pt x="595" y="457"/>
                </a:cubicBezTo>
                <a:close/>
                <a:moveTo>
                  <a:pt x="595" y="388"/>
                </a:moveTo>
                <a:cubicBezTo>
                  <a:pt x="407" y="468"/>
                  <a:pt x="407" y="468"/>
                  <a:pt x="407" y="468"/>
                </a:cubicBezTo>
                <a:cubicBezTo>
                  <a:pt x="402" y="470"/>
                  <a:pt x="396" y="471"/>
                  <a:pt x="390" y="471"/>
                </a:cubicBezTo>
                <a:cubicBezTo>
                  <a:pt x="384" y="471"/>
                  <a:pt x="377" y="470"/>
                  <a:pt x="372" y="468"/>
                </a:cubicBezTo>
                <a:cubicBezTo>
                  <a:pt x="184" y="388"/>
                  <a:pt x="184" y="388"/>
                  <a:pt x="184" y="388"/>
                </a:cubicBezTo>
                <a:cubicBezTo>
                  <a:pt x="178" y="386"/>
                  <a:pt x="175" y="379"/>
                  <a:pt x="178" y="373"/>
                </a:cubicBezTo>
                <a:cubicBezTo>
                  <a:pt x="181" y="366"/>
                  <a:pt x="188" y="364"/>
                  <a:pt x="194" y="366"/>
                </a:cubicBezTo>
                <a:cubicBezTo>
                  <a:pt x="382" y="445"/>
                  <a:pt x="382" y="445"/>
                  <a:pt x="382" y="445"/>
                </a:cubicBezTo>
                <a:cubicBezTo>
                  <a:pt x="386" y="447"/>
                  <a:pt x="394" y="447"/>
                  <a:pt x="398" y="445"/>
                </a:cubicBezTo>
                <a:cubicBezTo>
                  <a:pt x="586" y="366"/>
                  <a:pt x="586" y="366"/>
                  <a:pt x="586" y="366"/>
                </a:cubicBezTo>
                <a:cubicBezTo>
                  <a:pt x="592" y="364"/>
                  <a:pt x="599" y="366"/>
                  <a:pt x="602" y="373"/>
                </a:cubicBezTo>
                <a:cubicBezTo>
                  <a:pt x="604" y="379"/>
                  <a:pt x="601" y="386"/>
                  <a:pt x="595" y="388"/>
                </a:cubicBezTo>
                <a:close/>
                <a:moveTo>
                  <a:pt x="595" y="320"/>
                </a:moveTo>
                <a:cubicBezTo>
                  <a:pt x="407" y="399"/>
                  <a:pt x="407" y="399"/>
                  <a:pt x="407" y="399"/>
                </a:cubicBezTo>
                <a:cubicBezTo>
                  <a:pt x="403" y="401"/>
                  <a:pt x="396" y="402"/>
                  <a:pt x="390" y="402"/>
                </a:cubicBezTo>
                <a:cubicBezTo>
                  <a:pt x="383" y="402"/>
                  <a:pt x="377" y="401"/>
                  <a:pt x="372" y="399"/>
                </a:cubicBezTo>
                <a:cubicBezTo>
                  <a:pt x="184" y="320"/>
                  <a:pt x="184" y="320"/>
                  <a:pt x="184" y="320"/>
                </a:cubicBezTo>
                <a:cubicBezTo>
                  <a:pt x="173" y="315"/>
                  <a:pt x="172" y="306"/>
                  <a:pt x="172" y="303"/>
                </a:cubicBezTo>
                <a:cubicBezTo>
                  <a:pt x="172" y="300"/>
                  <a:pt x="173" y="291"/>
                  <a:pt x="184" y="286"/>
                </a:cubicBezTo>
                <a:cubicBezTo>
                  <a:pt x="372" y="207"/>
                  <a:pt x="372" y="207"/>
                  <a:pt x="372" y="207"/>
                </a:cubicBezTo>
                <a:cubicBezTo>
                  <a:pt x="382" y="203"/>
                  <a:pt x="398" y="203"/>
                  <a:pt x="407" y="207"/>
                </a:cubicBezTo>
                <a:cubicBezTo>
                  <a:pt x="595" y="286"/>
                  <a:pt x="595" y="286"/>
                  <a:pt x="595" y="286"/>
                </a:cubicBezTo>
                <a:cubicBezTo>
                  <a:pt x="607" y="291"/>
                  <a:pt x="608" y="300"/>
                  <a:pt x="608" y="303"/>
                </a:cubicBezTo>
                <a:cubicBezTo>
                  <a:pt x="608" y="306"/>
                  <a:pt x="607" y="315"/>
                  <a:pt x="595" y="320"/>
                </a:cubicBez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89" name="Freeform 18"/>
          <p:cNvSpPr>
            <a:spLocks noEditPoints="1"/>
          </p:cNvSpPr>
          <p:nvPr/>
        </p:nvSpPr>
        <p:spPr bwMode="auto">
          <a:xfrm>
            <a:off x="10451948" y="4573289"/>
            <a:ext cx="424564" cy="426148"/>
          </a:xfrm>
          <a:custGeom>
            <a:avLst/>
            <a:gdLst>
              <a:gd name="T0" fmla="*/ 394 w 789"/>
              <a:gd name="T1" fmla="*/ 0 h 789"/>
              <a:gd name="T2" fmla="*/ 0 w 789"/>
              <a:gd name="T3" fmla="*/ 395 h 789"/>
              <a:gd name="T4" fmla="*/ 394 w 789"/>
              <a:gd name="T5" fmla="*/ 789 h 789"/>
              <a:gd name="T6" fmla="*/ 789 w 789"/>
              <a:gd name="T7" fmla="*/ 395 h 789"/>
              <a:gd name="T8" fmla="*/ 394 w 789"/>
              <a:gd name="T9" fmla="*/ 0 h 789"/>
              <a:gd name="T10" fmla="*/ 151 w 789"/>
              <a:gd name="T11" fmla="*/ 583 h 789"/>
              <a:gd name="T12" fmla="*/ 161 w 789"/>
              <a:gd name="T13" fmla="*/ 519 h 789"/>
              <a:gd name="T14" fmla="*/ 238 w 789"/>
              <a:gd name="T15" fmla="*/ 479 h 789"/>
              <a:gd name="T16" fmla="*/ 295 w 789"/>
              <a:gd name="T17" fmla="*/ 439 h 789"/>
              <a:gd name="T18" fmla="*/ 293 w 789"/>
              <a:gd name="T19" fmla="*/ 409 h 789"/>
              <a:gd name="T20" fmla="*/ 252 w 789"/>
              <a:gd name="T21" fmla="*/ 368 h 789"/>
              <a:gd name="T22" fmla="*/ 233 w 789"/>
              <a:gd name="T23" fmla="*/ 345 h 789"/>
              <a:gd name="T24" fmla="*/ 240 w 789"/>
              <a:gd name="T25" fmla="*/ 304 h 789"/>
              <a:gd name="T26" fmla="*/ 247 w 789"/>
              <a:gd name="T27" fmla="*/ 295 h 789"/>
              <a:gd name="T28" fmla="*/ 247 w 789"/>
              <a:gd name="T29" fmla="*/ 237 h 789"/>
              <a:gd name="T30" fmla="*/ 278 w 789"/>
              <a:gd name="T31" fmla="*/ 193 h 789"/>
              <a:gd name="T32" fmla="*/ 299 w 789"/>
              <a:gd name="T33" fmla="*/ 190 h 789"/>
              <a:gd name="T34" fmla="*/ 318 w 789"/>
              <a:gd name="T35" fmla="*/ 185 h 789"/>
              <a:gd name="T36" fmla="*/ 346 w 789"/>
              <a:gd name="T37" fmla="*/ 179 h 789"/>
              <a:gd name="T38" fmla="*/ 376 w 789"/>
              <a:gd name="T39" fmla="*/ 203 h 789"/>
              <a:gd name="T40" fmla="*/ 400 w 789"/>
              <a:gd name="T41" fmla="*/ 202 h 789"/>
              <a:gd name="T42" fmla="*/ 420 w 789"/>
              <a:gd name="T43" fmla="*/ 248 h 789"/>
              <a:gd name="T44" fmla="*/ 421 w 789"/>
              <a:gd name="T45" fmla="*/ 297 h 789"/>
              <a:gd name="T46" fmla="*/ 425 w 789"/>
              <a:gd name="T47" fmla="*/ 305 h 789"/>
              <a:gd name="T48" fmla="*/ 436 w 789"/>
              <a:gd name="T49" fmla="*/ 346 h 789"/>
              <a:gd name="T50" fmla="*/ 412 w 789"/>
              <a:gd name="T51" fmla="*/ 368 h 789"/>
              <a:gd name="T52" fmla="*/ 373 w 789"/>
              <a:gd name="T53" fmla="*/ 414 h 789"/>
              <a:gd name="T54" fmla="*/ 373 w 789"/>
              <a:gd name="T55" fmla="*/ 442 h 789"/>
              <a:gd name="T56" fmla="*/ 421 w 789"/>
              <a:gd name="T57" fmla="*/ 479 h 789"/>
              <a:gd name="T58" fmla="*/ 504 w 789"/>
              <a:gd name="T59" fmla="*/ 519 h 789"/>
              <a:gd name="T60" fmla="*/ 517 w 789"/>
              <a:gd name="T61" fmla="*/ 583 h 789"/>
              <a:gd name="T62" fmla="*/ 151 w 789"/>
              <a:gd name="T63" fmla="*/ 583 h 789"/>
              <a:gd name="T64" fmla="*/ 533 w 789"/>
              <a:gd name="T65" fmla="*/ 582 h 789"/>
              <a:gd name="T66" fmla="*/ 521 w 789"/>
              <a:gd name="T67" fmla="*/ 513 h 789"/>
              <a:gd name="T68" fmla="*/ 478 w 789"/>
              <a:gd name="T69" fmla="*/ 476 h 789"/>
              <a:gd name="T70" fmla="*/ 480 w 789"/>
              <a:gd name="T71" fmla="*/ 452 h 789"/>
              <a:gd name="T72" fmla="*/ 453 w 789"/>
              <a:gd name="T73" fmla="*/ 421 h 789"/>
              <a:gd name="T74" fmla="*/ 438 w 789"/>
              <a:gd name="T75" fmla="*/ 403 h 789"/>
              <a:gd name="T76" fmla="*/ 446 w 789"/>
              <a:gd name="T77" fmla="*/ 372 h 789"/>
              <a:gd name="T78" fmla="*/ 453 w 789"/>
              <a:gd name="T79" fmla="*/ 365 h 789"/>
              <a:gd name="T80" fmla="*/ 454 w 789"/>
              <a:gd name="T81" fmla="*/ 320 h 789"/>
              <a:gd name="T82" fmla="*/ 474 w 789"/>
              <a:gd name="T83" fmla="*/ 287 h 789"/>
              <a:gd name="T84" fmla="*/ 487 w 789"/>
              <a:gd name="T85" fmla="*/ 284 h 789"/>
              <a:gd name="T86" fmla="*/ 501 w 789"/>
              <a:gd name="T87" fmla="*/ 280 h 789"/>
              <a:gd name="T88" fmla="*/ 523 w 789"/>
              <a:gd name="T89" fmla="*/ 276 h 789"/>
              <a:gd name="T90" fmla="*/ 545 w 789"/>
              <a:gd name="T91" fmla="*/ 292 h 789"/>
              <a:gd name="T92" fmla="*/ 557 w 789"/>
              <a:gd name="T93" fmla="*/ 292 h 789"/>
              <a:gd name="T94" fmla="*/ 572 w 789"/>
              <a:gd name="T95" fmla="*/ 327 h 789"/>
              <a:gd name="T96" fmla="*/ 572 w 789"/>
              <a:gd name="T97" fmla="*/ 366 h 789"/>
              <a:gd name="T98" fmla="*/ 576 w 789"/>
              <a:gd name="T99" fmla="*/ 373 h 789"/>
              <a:gd name="T100" fmla="*/ 587 w 789"/>
              <a:gd name="T101" fmla="*/ 404 h 789"/>
              <a:gd name="T102" fmla="*/ 573 w 789"/>
              <a:gd name="T103" fmla="*/ 421 h 789"/>
              <a:gd name="T104" fmla="*/ 541 w 789"/>
              <a:gd name="T105" fmla="*/ 454 h 789"/>
              <a:gd name="T106" fmla="*/ 540 w 789"/>
              <a:gd name="T107" fmla="*/ 473 h 789"/>
              <a:gd name="T108" fmla="*/ 583 w 789"/>
              <a:gd name="T109" fmla="*/ 506 h 789"/>
              <a:gd name="T110" fmla="*/ 647 w 789"/>
              <a:gd name="T111" fmla="*/ 537 h 789"/>
              <a:gd name="T112" fmla="*/ 657 w 789"/>
              <a:gd name="T113" fmla="*/ 582 h 789"/>
              <a:gd name="T114" fmla="*/ 533 w 789"/>
              <a:gd name="T115" fmla="*/ 58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9" h="789">
                <a:moveTo>
                  <a:pt x="394" y="0"/>
                </a:moveTo>
                <a:cubicBezTo>
                  <a:pt x="176" y="0"/>
                  <a:pt x="0" y="177"/>
                  <a:pt x="0" y="395"/>
                </a:cubicBezTo>
                <a:cubicBezTo>
                  <a:pt x="0" y="613"/>
                  <a:pt x="176" y="789"/>
                  <a:pt x="394" y="789"/>
                </a:cubicBezTo>
                <a:cubicBezTo>
                  <a:pt x="612" y="789"/>
                  <a:pt x="789" y="613"/>
                  <a:pt x="789" y="395"/>
                </a:cubicBezTo>
                <a:cubicBezTo>
                  <a:pt x="789" y="177"/>
                  <a:pt x="612" y="0"/>
                  <a:pt x="394" y="0"/>
                </a:cubicBezTo>
                <a:close/>
                <a:moveTo>
                  <a:pt x="151" y="583"/>
                </a:moveTo>
                <a:cubicBezTo>
                  <a:pt x="151" y="583"/>
                  <a:pt x="150" y="530"/>
                  <a:pt x="161" y="519"/>
                </a:cubicBezTo>
                <a:cubicBezTo>
                  <a:pt x="173" y="508"/>
                  <a:pt x="177" y="488"/>
                  <a:pt x="238" y="479"/>
                </a:cubicBezTo>
                <a:cubicBezTo>
                  <a:pt x="299" y="470"/>
                  <a:pt x="293" y="438"/>
                  <a:pt x="295" y="439"/>
                </a:cubicBezTo>
                <a:cubicBezTo>
                  <a:pt x="294" y="426"/>
                  <a:pt x="293" y="409"/>
                  <a:pt x="293" y="409"/>
                </a:cubicBezTo>
                <a:cubicBezTo>
                  <a:pt x="293" y="409"/>
                  <a:pt x="261" y="395"/>
                  <a:pt x="252" y="368"/>
                </a:cubicBezTo>
                <a:cubicBezTo>
                  <a:pt x="233" y="361"/>
                  <a:pt x="235" y="355"/>
                  <a:pt x="233" y="345"/>
                </a:cubicBezTo>
                <a:cubicBezTo>
                  <a:pt x="233" y="345"/>
                  <a:pt x="227" y="303"/>
                  <a:pt x="240" y="304"/>
                </a:cubicBezTo>
                <a:cubicBezTo>
                  <a:pt x="240" y="304"/>
                  <a:pt x="249" y="304"/>
                  <a:pt x="247" y="295"/>
                </a:cubicBezTo>
                <a:cubicBezTo>
                  <a:pt x="246" y="279"/>
                  <a:pt x="246" y="248"/>
                  <a:pt x="247" y="237"/>
                </a:cubicBezTo>
                <a:cubicBezTo>
                  <a:pt x="248" y="226"/>
                  <a:pt x="256" y="198"/>
                  <a:pt x="278" y="193"/>
                </a:cubicBezTo>
                <a:cubicBezTo>
                  <a:pt x="300" y="189"/>
                  <a:pt x="291" y="191"/>
                  <a:pt x="299" y="190"/>
                </a:cubicBezTo>
                <a:cubicBezTo>
                  <a:pt x="306" y="189"/>
                  <a:pt x="304" y="185"/>
                  <a:pt x="318" y="185"/>
                </a:cubicBezTo>
                <a:cubicBezTo>
                  <a:pt x="346" y="179"/>
                  <a:pt x="346" y="179"/>
                  <a:pt x="346" y="179"/>
                </a:cubicBezTo>
                <a:cubicBezTo>
                  <a:pt x="360" y="179"/>
                  <a:pt x="368" y="201"/>
                  <a:pt x="376" y="203"/>
                </a:cubicBezTo>
                <a:cubicBezTo>
                  <a:pt x="383" y="204"/>
                  <a:pt x="385" y="199"/>
                  <a:pt x="400" y="202"/>
                </a:cubicBezTo>
                <a:cubicBezTo>
                  <a:pt x="422" y="206"/>
                  <a:pt x="419" y="237"/>
                  <a:pt x="420" y="248"/>
                </a:cubicBezTo>
                <a:cubicBezTo>
                  <a:pt x="421" y="258"/>
                  <a:pt x="423" y="287"/>
                  <a:pt x="421" y="297"/>
                </a:cubicBezTo>
                <a:cubicBezTo>
                  <a:pt x="419" y="306"/>
                  <a:pt x="425" y="305"/>
                  <a:pt x="425" y="305"/>
                </a:cubicBezTo>
                <a:cubicBezTo>
                  <a:pt x="441" y="305"/>
                  <a:pt x="436" y="346"/>
                  <a:pt x="436" y="346"/>
                </a:cubicBezTo>
                <a:cubicBezTo>
                  <a:pt x="434" y="357"/>
                  <a:pt x="427" y="358"/>
                  <a:pt x="412" y="368"/>
                </a:cubicBezTo>
                <a:cubicBezTo>
                  <a:pt x="403" y="395"/>
                  <a:pt x="373" y="414"/>
                  <a:pt x="373" y="414"/>
                </a:cubicBezTo>
                <a:cubicBezTo>
                  <a:pt x="373" y="414"/>
                  <a:pt x="373" y="437"/>
                  <a:pt x="373" y="442"/>
                </a:cubicBezTo>
                <a:cubicBezTo>
                  <a:pt x="373" y="444"/>
                  <a:pt x="370" y="471"/>
                  <a:pt x="421" y="479"/>
                </a:cubicBezTo>
                <a:cubicBezTo>
                  <a:pt x="482" y="488"/>
                  <a:pt x="493" y="508"/>
                  <a:pt x="504" y="519"/>
                </a:cubicBezTo>
                <a:cubicBezTo>
                  <a:pt x="515" y="530"/>
                  <a:pt x="517" y="583"/>
                  <a:pt x="517" y="583"/>
                </a:cubicBezTo>
                <a:cubicBezTo>
                  <a:pt x="151" y="583"/>
                  <a:pt x="151" y="583"/>
                  <a:pt x="151" y="583"/>
                </a:cubicBezTo>
                <a:close/>
                <a:moveTo>
                  <a:pt x="533" y="582"/>
                </a:moveTo>
                <a:cubicBezTo>
                  <a:pt x="533" y="582"/>
                  <a:pt x="534" y="549"/>
                  <a:pt x="521" y="513"/>
                </a:cubicBezTo>
                <a:cubicBezTo>
                  <a:pt x="510" y="492"/>
                  <a:pt x="496" y="487"/>
                  <a:pt x="478" y="476"/>
                </a:cubicBezTo>
                <a:cubicBezTo>
                  <a:pt x="478" y="466"/>
                  <a:pt x="480" y="452"/>
                  <a:pt x="480" y="452"/>
                </a:cubicBezTo>
                <a:cubicBezTo>
                  <a:pt x="480" y="452"/>
                  <a:pt x="460" y="442"/>
                  <a:pt x="453" y="421"/>
                </a:cubicBezTo>
                <a:cubicBezTo>
                  <a:pt x="438" y="415"/>
                  <a:pt x="440" y="411"/>
                  <a:pt x="438" y="403"/>
                </a:cubicBezTo>
                <a:cubicBezTo>
                  <a:pt x="438" y="403"/>
                  <a:pt x="436" y="371"/>
                  <a:pt x="446" y="372"/>
                </a:cubicBezTo>
                <a:cubicBezTo>
                  <a:pt x="446" y="372"/>
                  <a:pt x="455" y="372"/>
                  <a:pt x="453" y="365"/>
                </a:cubicBezTo>
                <a:cubicBezTo>
                  <a:pt x="453" y="352"/>
                  <a:pt x="453" y="329"/>
                  <a:pt x="454" y="320"/>
                </a:cubicBezTo>
                <a:cubicBezTo>
                  <a:pt x="455" y="312"/>
                  <a:pt x="457" y="290"/>
                  <a:pt x="474" y="287"/>
                </a:cubicBezTo>
                <a:cubicBezTo>
                  <a:pt x="491" y="284"/>
                  <a:pt x="481" y="285"/>
                  <a:pt x="487" y="284"/>
                </a:cubicBezTo>
                <a:cubicBezTo>
                  <a:pt x="492" y="284"/>
                  <a:pt x="491" y="280"/>
                  <a:pt x="501" y="280"/>
                </a:cubicBezTo>
                <a:cubicBezTo>
                  <a:pt x="523" y="276"/>
                  <a:pt x="523" y="276"/>
                  <a:pt x="523" y="276"/>
                </a:cubicBezTo>
                <a:cubicBezTo>
                  <a:pt x="533" y="276"/>
                  <a:pt x="540" y="292"/>
                  <a:pt x="545" y="292"/>
                </a:cubicBezTo>
                <a:cubicBezTo>
                  <a:pt x="551" y="293"/>
                  <a:pt x="546" y="290"/>
                  <a:pt x="557" y="292"/>
                </a:cubicBezTo>
                <a:cubicBezTo>
                  <a:pt x="574" y="295"/>
                  <a:pt x="571" y="319"/>
                  <a:pt x="572" y="327"/>
                </a:cubicBezTo>
                <a:cubicBezTo>
                  <a:pt x="573" y="335"/>
                  <a:pt x="573" y="355"/>
                  <a:pt x="572" y="366"/>
                </a:cubicBezTo>
                <a:cubicBezTo>
                  <a:pt x="571" y="374"/>
                  <a:pt x="576" y="373"/>
                  <a:pt x="576" y="373"/>
                </a:cubicBezTo>
                <a:cubicBezTo>
                  <a:pt x="588" y="373"/>
                  <a:pt x="587" y="404"/>
                  <a:pt x="587" y="404"/>
                </a:cubicBezTo>
                <a:cubicBezTo>
                  <a:pt x="585" y="412"/>
                  <a:pt x="585" y="413"/>
                  <a:pt x="573" y="421"/>
                </a:cubicBezTo>
                <a:cubicBezTo>
                  <a:pt x="566" y="441"/>
                  <a:pt x="541" y="454"/>
                  <a:pt x="541" y="454"/>
                </a:cubicBezTo>
                <a:cubicBezTo>
                  <a:pt x="541" y="454"/>
                  <a:pt x="540" y="470"/>
                  <a:pt x="540" y="473"/>
                </a:cubicBezTo>
                <a:cubicBezTo>
                  <a:pt x="541" y="475"/>
                  <a:pt x="546" y="501"/>
                  <a:pt x="583" y="506"/>
                </a:cubicBezTo>
                <a:cubicBezTo>
                  <a:pt x="630" y="513"/>
                  <a:pt x="638" y="528"/>
                  <a:pt x="647" y="537"/>
                </a:cubicBezTo>
                <a:cubicBezTo>
                  <a:pt x="655" y="545"/>
                  <a:pt x="657" y="582"/>
                  <a:pt x="657" y="582"/>
                </a:cubicBezTo>
                <a:cubicBezTo>
                  <a:pt x="533" y="582"/>
                  <a:pt x="533" y="582"/>
                  <a:pt x="533" y="58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214871" y="2133774"/>
            <a:ext cx="3653289" cy="3593739"/>
            <a:chOff x="3936000" y="1628775"/>
            <a:chExt cx="4320000" cy="4249582"/>
          </a:xfrm>
        </p:grpSpPr>
        <p:sp>
          <p:nvSpPr>
            <p:cNvPr id="69" name="椭圆 68"/>
            <p:cNvSpPr/>
            <p:nvPr/>
          </p:nvSpPr>
          <p:spPr>
            <a:xfrm>
              <a:off x="3936000" y="5715001"/>
              <a:ext cx="4320000" cy="163356"/>
            </a:xfrm>
            <a:prstGeom prst="ellipse">
              <a:avLst/>
            </a:prstGeom>
            <a:gradFill flip="none" rotWithShape="1">
              <a:gsLst>
                <a:gs pos="100000">
                  <a:schemeClr val="tx1">
                    <a:lumMod val="50000"/>
                    <a:lumOff val="50000"/>
                    <a:alpha val="0"/>
                  </a:schemeClr>
                </a:gs>
                <a:gs pos="39000">
                  <a:schemeClr val="tx1">
                    <a:lumMod val="65000"/>
                    <a:lumOff val="35000"/>
                    <a:alpha val="70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8" name="组合 67"/>
            <p:cNvGrpSpPr/>
            <p:nvPr/>
          </p:nvGrpSpPr>
          <p:grpSpPr>
            <a:xfrm>
              <a:off x="3999518" y="1628775"/>
              <a:ext cx="4192964" cy="4139048"/>
              <a:chOff x="1148359" y="-1170583"/>
              <a:chExt cx="6574036" cy="6489502"/>
            </a:xfrm>
          </p:grpSpPr>
          <p:sp>
            <p:nvSpPr>
              <p:cNvPr id="43" name="Freeform 21"/>
              <p:cNvSpPr/>
              <p:nvPr/>
            </p:nvSpPr>
            <p:spPr bwMode="auto">
              <a:xfrm flipH="1">
                <a:off x="1222725" y="2100262"/>
                <a:ext cx="1987550" cy="26988"/>
              </a:xfrm>
              <a:custGeom>
                <a:avLst/>
                <a:gdLst>
                  <a:gd name="T0" fmla="*/ 496 w 1252"/>
                  <a:gd name="T1" fmla="*/ 0 h 17"/>
                  <a:gd name="T2" fmla="*/ 43 w 1252"/>
                  <a:gd name="T3" fmla="*/ 0 h 17"/>
                  <a:gd name="T4" fmla="*/ 0 w 1252"/>
                  <a:gd name="T5" fmla="*/ 0 h 17"/>
                  <a:gd name="T6" fmla="*/ 461 w 1252"/>
                  <a:gd name="T7" fmla="*/ 17 h 17"/>
                  <a:gd name="T8" fmla="*/ 528 w 1252"/>
                  <a:gd name="T9" fmla="*/ 17 h 17"/>
                  <a:gd name="T10" fmla="*/ 1252 w 1252"/>
                  <a:gd name="T11" fmla="*/ 17 h 17"/>
                  <a:gd name="T12" fmla="*/ 496 w 125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252" h="17">
                    <a:moveTo>
                      <a:pt x="496" y="0"/>
                    </a:moveTo>
                    <a:lnTo>
                      <a:pt x="43" y="0"/>
                    </a:lnTo>
                    <a:lnTo>
                      <a:pt x="0" y="0"/>
                    </a:lnTo>
                    <a:lnTo>
                      <a:pt x="461" y="17"/>
                    </a:lnTo>
                    <a:lnTo>
                      <a:pt x="528" y="17"/>
                    </a:lnTo>
                    <a:lnTo>
                      <a:pt x="1252" y="17"/>
                    </a:lnTo>
                    <a:lnTo>
                      <a:pt x="496" y="0"/>
                    </a:lnTo>
                    <a:close/>
                  </a:path>
                </a:pathLst>
              </a:custGeom>
              <a:solidFill>
                <a:schemeClr val="tx2">
                  <a:lumMod val="75000"/>
                </a:schemeClr>
              </a:solidFill>
              <a:ln>
                <a:noFill/>
              </a:ln>
            </p:spPr>
            <p:txBody>
              <a:bodyPr vert="horz" wrap="square" lIns="91440" tIns="45720" rIns="91440" bIns="45720" numCol="1" anchor="t" anchorCtr="0" compatLnSpc="1"/>
              <a:lstStyle/>
              <a:p>
                <a:endParaRPr lang="zh-CN" altLang="en-US"/>
              </a:p>
            </p:txBody>
          </p:sp>
          <p:sp>
            <p:nvSpPr>
              <p:cNvPr id="40" name="Freeform 38"/>
              <p:cNvSpPr/>
              <p:nvPr/>
            </p:nvSpPr>
            <p:spPr bwMode="auto">
              <a:xfrm>
                <a:off x="2213705" y="2128042"/>
                <a:ext cx="1176338" cy="617538"/>
              </a:xfrm>
              <a:custGeom>
                <a:avLst/>
                <a:gdLst>
                  <a:gd name="T0" fmla="*/ 272 w 277"/>
                  <a:gd name="T1" fmla="*/ 83 h 145"/>
                  <a:gd name="T2" fmla="*/ 204 w 277"/>
                  <a:gd name="T3" fmla="*/ 0 h 145"/>
                  <a:gd name="T4" fmla="*/ 18 w 277"/>
                  <a:gd name="T5" fmla="*/ 3 h 145"/>
                  <a:gd name="T6" fmla="*/ 35 w 277"/>
                  <a:gd name="T7" fmla="*/ 111 h 145"/>
                  <a:gd name="T8" fmla="*/ 134 w 277"/>
                  <a:gd name="T9" fmla="*/ 133 h 145"/>
                  <a:gd name="T10" fmla="*/ 277 w 277"/>
                  <a:gd name="T11" fmla="*/ 82 h 145"/>
                  <a:gd name="T12" fmla="*/ 272 w 277"/>
                  <a:gd name="T13" fmla="*/ 83 h 145"/>
                  <a:gd name="T14" fmla="*/ 272 w 277"/>
                  <a:gd name="T15" fmla="*/ 83 h 1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7" h="145">
                    <a:moveTo>
                      <a:pt x="272" y="83"/>
                    </a:moveTo>
                    <a:cubicBezTo>
                      <a:pt x="225" y="94"/>
                      <a:pt x="181" y="45"/>
                      <a:pt x="204" y="0"/>
                    </a:cubicBezTo>
                    <a:cubicBezTo>
                      <a:pt x="18" y="3"/>
                      <a:pt x="18" y="3"/>
                      <a:pt x="18" y="3"/>
                    </a:cubicBezTo>
                    <a:cubicBezTo>
                      <a:pt x="0" y="39"/>
                      <a:pt x="7" y="83"/>
                      <a:pt x="35" y="111"/>
                    </a:cubicBezTo>
                    <a:cubicBezTo>
                      <a:pt x="61" y="137"/>
                      <a:pt x="100" y="145"/>
                      <a:pt x="134" y="133"/>
                    </a:cubicBezTo>
                    <a:cubicBezTo>
                      <a:pt x="277" y="82"/>
                      <a:pt x="277" y="82"/>
                      <a:pt x="277" y="82"/>
                    </a:cubicBezTo>
                    <a:cubicBezTo>
                      <a:pt x="275" y="82"/>
                      <a:pt x="274" y="83"/>
                      <a:pt x="272" y="83"/>
                    </a:cubicBezTo>
                    <a:cubicBezTo>
                      <a:pt x="272" y="83"/>
                      <a:pt x="274" y="83"/>
                      <a:pt x="272" y="83"/>
                    </a:cubicBez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64" name="Freeform 61"/>
              <p:cNvSpPr/>
              <p:nvPr/>
            </p:nvSpPr>
            <p:spPr bwMode="auto">
              <a:xfrm>
                <a:off x="2742261" y="2009153"/>
                <a:ext cx="768350" cy="560388"/>
              </a:xfrm>
              <a:custGeom>
                <a:avLst/>
                <a:gdLst>
                  <a:gd name="T0" fmla="*/ 180 w 180"/>
                  <a:gd name="T1" fmla="*/ 39 h 132"/>
                  <a:gd name="T2" fmla="*/ 180 w 180"/>
                  <a:gd name="T3" fmla="*/ 33 h 132"/>
                  <a:gd name="T4" fmla="*/ 163 w 180"/>
                  <a:gd name="T5" fmla="*/ 3 h 132"/>
                  <a:gd name="T6" fmla="*/ 26 w 180"/>
                  <a:gd name="T7" fmla="*/ 0 h 132"/>
                  <a:gd name="T8" fmla="*/ 0 w 180"/>
                  <a:gd name="T9" fmla="*/ 132 h 132"/>
                  <a:gd name="T10" fmla="*/ 146 w 180"/>
                  <a:gd name="T11" fmla="*/ 86 h 132"/>
                  <a:gd name="T12" fmla="*/ 180 w 180"/>
                  <a:gd name="T13" fmla="*/ 39 h 132"/>
                  <a:gd name="T14" fmla="*/ 180 w 180"/>
                  <a:gd name="T15" fmla="*/ 3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0" h="132">
                    <a:moveTo>
                      <a:pt x="180" y="39"/>
                    </a:moveTo>
                    <a:cubicBezTo>
                      <a:pt x="180" y="37"/>
                      <a:pt x="180" y="35"/>
                      <a:pt x="180" y="33"/>
                    </a:cubicBezTo>
                    <a:cubicBezTo>
                      <a:pt x="180" y="22"/>
                      <a:pt x="171" y="9"/>
                      <a:pt x="163" y="3"/>
                    </a:cubicBezTo>
                    <a:cubicBezTo>
                      <a:pt x="26" y="0"/>
                      <a:pt x="26" y="0"/>
                      <a:pt x="26" y="0"/>
                    </a:cubicBezTo>
                    <a:cubicBezTo>
                      <a:pt x="72" y="38"/>
                      <a:pt x="57" y="114"/>
                      <a:pt x="0" y="132"/>
                    </a:cubicBezTo>
                    <a:cubicBezTo>
                      <a:pt x="146" y="86"/>
                      <a:pt x="146" y="86"/>
                      <a:pt x="146" y="86"/>
                    </a:cubicBezTo>
                    <a:cubicBezTo>
                      <a:pt x="167" y="80"/>
                      <a:pt x="180" y="60"/>
                      <a:pt x="180" y="39"/>
                    </a:cubicBezTo>
                    <a:cubicBezTo>
                      <a:pt x="180" y="39"/>
                      <a:pt x="180" y="39"/>
                      <a:pt x="180" y="39"/>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63" name="Freeform 60"/>
              <p:cNvSpPr/>
              <p:nvPr/>
            </p:nvSpPr>
            <p:spPr bwMode="auto">
              <a:xfrm>
                <a:off x="3761324" y="-181625"/>
                <a:ext cx="642938" cy="1203325"/>
              </a:xfrm>
              <a:custGeom>
                <a:avLst/>
                <a:gdLst>
                  <a:gd name="T0" fmla="*/ 148 w 151"/>
                  <a:gd name="T1" fmla="*/ 26 h 283"/>
                  <a:gd name="T2" fmla="*/ 21 w 151"/>
                  <a:gd name="T3" fmla="*/ 53 h 283"/>
                  <a:gd name="T4" fmla="*/ 11 w 151"/>
                  <a:gd name="T5" fmla="*/ 139 h 283"/>
                  <a:gd name="T6" fmla="*/ 65 w 151"/>
                  <a:gd name="T7" fmla="*/ 283 h 283"/>
                  <a:gd name="T8" fmla="*/ 151 w 151"/>
                  <a:gd name="T9" fmla="*/ 212 h 283"/>
                  <a:gd name="T10" fmla="*/ 148 w 151"/>
                  <a:gd name="T11" fmla="*/ 26 h 283"/>
                </a:gdLst>
                <a:ahLst/>
                <a:cxnLst>
                  <a:cxn ang="0">
                    <a:pos x="T0" y="T1"/>
                  </a:cxn>
                  <a:cxn ang="0">
                    <a:pos x="T2" y="T3"/>
                  </a:cxn>
                  <a:cxn ang="0">
                    <a:pos x="T4" y="T5"/>
                  </a:cxn>
                  <a:cxn ang="0">
                    <a:pos x="T6" y="T7"/>
                  </a:cxn>
                  <a:cxn ang="0">
                    <a:pos x="T8" y="T9"/>
                  </a:cxn>
                  <a:cxn ang="0">
                    <a:pos x="T10" y="T11"/>
                  </a:cxn>
                </a:cxnLst>
                <a:rect l="0" t="0" r="r" b="b"/>
                <a:pathLst>
                  <a:path w="151" h="283">
                    <a:moveTo>
                      <a:pt x="148" y="26"/>
                    </a:moveTo>
                    <a:cubicBezTo>
                      <a:pt x="106" y="0"/>
                      <a:pt x="49" y="12"/>
                      <a:pt x="21" y="53"/>
                    </a:cubicBezTo>
                    <a:cubicBezTo>
                      <a:pt x="4" y="78"/>
                      <a:pt x="0" y="111"/>
                      <a:pt x="11" y="139"/>
                    </a:cubicBezTo>
                    <a:cubicBezTo>
                      <a:pt x="65" y="283"/>
                      <a:pt x="65" y="283"/>
                      <a:pt x="65" y="283"/>
                    </a:cubicBezTo>
                    <a:cubicBezTo>
                      <a:pt x="46" y="232"/>
                      <a:pt x="104" y="183"/>
                      <a:pt x="151" y="212"/>
                    </a:cubicBezTo>
                    <a:lnTo>
                      <a:pt x="148" y="26"/>
                    </a:lnTo>
                    <a:close/>
                  </a:path>
                </a:pathLst>
              </a:custGeom>
              <a:solidFill>
                <a:schemeClr val="accent3">
                  <a:lumMod val="75000"/>
                </a:schemeClr>
              </a:solidFill>
              <a:ln>
                <a:noFill/>
              </a:ln>
            </p:spPr>
            <p:txBody>
              <a:bodyPr vert="horz" wrap="square" lIns="91440" tIns="45720" rIns="91440" bIns="45720" numCol="1" anchor="t" anchorCtr="0" compatLnSpc="1"/>
              <a:lstStyle/>
              <a:p>
                <a:endParaRPr lang="zh-CN" altLang="en-US"/>
              </a:p>
            </p:txBody>
          </p:sp>
          <p:sp>
            <p:nvSpPr>
              <p:cNvPr id="52" name="Freeform 49"/>
              <p:cNvSpPr/>
              <p:nvPr/>
            </p:nvSpPr>
            <p:spPr bwMode="auto">
              <a:xfrm>
                <a:off x="5472196" y="1402358"/>
                <a:ext cx="1155700" cy="652463"/>
              </a:xfrm>
              <a:custGeom>
                <a:avLst/>
                <a:gdLst>
                  <a:gd name="T0" fmla="*/ 261 w 272"/>
                  <a:gd name="T1" fmla="*/ 69 h 153"/>
                  <a:gd name="T2" fmla="*/ 142 w 272"/>
                  <a:gd name="T3" fmla="*/ 17 h 153"/>
                  <a:gd name="T4" fmla="*/ 0 w 272"/>
                  <a:gd name="T5" fmla="*/ 69 h 153"/>
                  <a:gd name="T6" fmla="*/ 72 w 272"/>
                  <a:gd name="T7" fmla="*/ 153 h 153"/>
                  <a:gd name="T8" fmla="*/ 258 w 272"/>
                  <a:gd name="T9" fmla="*/ 150 h 153"/>
                  <a:gd name="T10" fmla="*/ 261 w 272"/>
                  <a:gd name="T11" fmla="*/ 69 h 153"/>
                </a:gdLst>
                <a:ahLst/>
                <a:cxnLst>
                  <a:cxn ang="0">
                    <a:pos x="T0" y="T1"/>
                  </a:cxn>
                  <a:cxn ang="0">
                    <a:pos x="T2" y="T3"/>
                  </a:cxn>
                  <a:cxn ang="0">
                    <a:pos x="T4" y="T5"/>
                  </a:cxn>
                  <a:cxn ang="0">
                    <a:pos x="T6" y="T7"/>
                  </a:cxn>
                  <a:cxn ang="0">
                    <a:pos x="T8" y="T9"/>
                  </a:cxn>
                  <a:cxn ang="0">
                    <a:pos x="T10" y="T11"/>
                  </a:cxn>
                </a:cxnLst>
                <a:rect l="0" t="0" r="r" b="b"/>
                <a:pathLst>
                  <a:path w="272" h="153">
                    <a:moveTo>
                      <a:pt x="261" y="69"/>
                    </a:moveTo>
                    <a:cubicBezTo>
                      <a:pt x="242" y="23"/>
                      <a:pt x="189" y="0"/>
                      <a:pt x="142" y="17"/>
                    </a:cubicBezTo>
                    <a:cubicBezTo>
                      <a:pt x="0" y="69"/>
                      <a:pt x="0" y="69"/>
                      <a:pt x="0" y="69"/>
                    </a:cubicBezTo>
                    <a:cubicBezTo>
                      <a:pt x="49" y="51"/>
                      <a:pt x="98" y="106"/>
                      <a:pt x="72" y="153"/>
                    </a:cubicBezTo>
                    <a:cubicBezTo>
                      <a:pt x="258" y="150"/>
                      <a:pt x="258" y="150"/>
                      <a:pt x="258" y="150"/>
                    </a:cubicBezTo>
                    <a:cubicBezTo>
                      <a:pt x="271" y="125"/>
                      <a:pt x="272" y="95"/>
                      <a:pt x="261" y="69"/>
                    </a:cubicBezTo>
                    <a:close/>
                  </a:path>
                </a:pathLst>
              </a:custGeom>
              <a:solidFill>
                <a:schemeClr val="accent4">
                  <a:lumMod val="50000"/>
                </a:schemeClr>
              </a:solidFill>
              <a:ln>
                <a:noFill/>
              </a:ln>
            </p:spPr>
            <p:txBody>
              <a:bodyPr vert="horz" wrap="square" lIns="91440" tIns="45720" rIns="91440" bIns="45720" numCol="1" anchor="t" anchorCtr="0" compatLnSpc="1"/>
              <a:lstStyle/>
              <a:p>
                <a:endParaRPr lang="zh-CN" altLang="en-US"/>
              </a:p>
            </p:txBody>
          </p:sp>
          <p:sp>
            <p:nvSpPr>
              <p:cNvPr id="18" name="Freeform 16"/>
              <p:cNvSpPr/>
              <p:nvPr/>
            </p:nvSpPr>
            <p:spPr bwMode="auto">
              <a:xfrm>
                <a:off x="4474529" y="3113881"/>
                <a:ext cx="601663" cy="1208088"/>
              </a:xfrm>
              <a:custGeom>
                <a:avLst/>
                <a:gdLst>
                  <a:gd name="T0" fmla="*/ 135 w 141"/>
                  <a:gd name="T1" fmla="*/ 204 h 284"/>
                  <a:gd name="T2" fmla="*/ 134 w 141"/>
                  <a:gd name="T3" fmla="*/ 143 h 284"/>
                  <a:gd name="T4" fmla="*/ 82 w 141"/>
                  <a:gd name="T5" fmla="*/ 0 h 284"/>
                  <a:gd name="T6" fmla="*/ 0 w 141"/>
                  <a:gd name="T7" fmla="*/ 73 h 284"/>
                  <a:gd name="T8" fmla="*/ 3 w 141"/>
                  <a:gd name="T9" fmla="*/ 259 h 284"/>
                  <a:gd name="T10" fmla="*/ 135 w 141"/>
                  <a:gd name="T11" fmla="*/ 204 h 284"/>
                  <a:gd name="T12" fmla="*/ 135 w 141"/>
                  <a:gd name="T13" fmla="*/ 204 h 284"/>
                </a:gdLst>
                <a:ahLst/>
                <a:cxnLst>
                  <a:cxn ang="0">
                    <a:pos x="T0" y="T1"/>
                  </a:cxn>
                  <a:cxn ang="0">
                    <a:pos x="T2" y="T3"/>
                  </a:cxn>
                  <a:cxn ang="0">
                    <a:pos x="T4" y="T5"/>
                  </a:cxn>
                  <a:cxn ang="0">
                    <a:pos x="T6" y="T7"/>
                  </a:cxn>
                  <a:cxn ang="0">
                    <a:pos x="T8" y="T9"/>
                  </a:cxn>
                  <a:cxn ang="0">
                    <a:pos x="T10" y="T11"/>
                  </a:cxn>
                  <a:cxn ang="0">
                    <a:pos x="T12" y="T13"/>
                  </a:cxn>
                </a:cxnLst>
                <a:rect l="0" t="0" r="r" b="b"/>
                <a:pathLst>
                  <a:path w="141" h="284">
                    <a:moveTo>
                      <a:pt x="135" y="204"/>
                    </a:moveTo>
                    <a:cubicBezTo>
                      <a:pt x="141" y="184"/>
                      <a:pt x="141" y="162"/>
                      <a:pt x="134" y="143"/>
                    </a:cubicBezTo>
                    <a:cubicBezTo>
                      <a:pt x="82" y="0"/>
                      <a:pt x="82" y="0"/>
                      <a:pt x="82" y="0"/>
                    </a:cubicBezTo>
                    <a:cubicBezTo>
                      <a:pt x="100" y="50"/>
                      <a:pt x="46" y="97"/>
                      <a:pt x="0" y="73"/>
                    </a:cubicBezTo>
                    <a:cubicBezTo>
                      <a:pt x="3" y="259"/>
                      <a:pt x="3" y="259"/>
                      <a:pt x="3" y="259"/>
                    </a:cubicBezTo>
                    <a:cubicBezTo>
                      <a:pt x="53" y="284"/>
                      <a:pt x="118" y="258"/>
                      <a:pt x="135" y="204"/>
                    </a:cubicBezTo>
                    <a:cubicBezTo>
                      <a:pt x="135" y="203"/>
                      <a:pt x="135" y="204"/>
                      <a:pt x="135" y="204"/>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39" name="Freeform 37"/>
              <p:cNvSpPr/>
              <p:nvPr/>
            </p:nvSpPr>
            <p:spPr bwMode="auto">
              <a:xfrm>
                <a:off x="4383817" y="3010692"/>
                <a:ext cx="565150" cy="768350"/>
              </a:xfrm>
              <a:custGeom>
                <a:avLst/>
                <a:gdLst>
                  <a:gd name="T0" fmla="*/ 37 w 133"/>
                  <a:gd name="T1" fmla="*/ 129 h 180"/>
                  <a:gd name="T2" fmla="*/ 133 w 133"/>
                  <a:gd name="T3" fmla="*/ 180 h 180"/>
                  <a:gd name="T4" fmla="*/ 87 w 133"/>
                  <a:gd name="T5" fmla="*/ 34 h 180"/>
                  <a:gd name="T6" fmla="*/ 41 w 133"/>
                  <a:gd name="T7" fmla="*/ 0 h 180"/>
                  <a:gd name="T8" fmla="*/ 20 w 133"/>
                  <a:gd name="T9" fmla="*/ 5 h 180"/>
                  <a:gd name="T10" fmla="*/ 20 w 133"/>
                  <a:gd name="T11" fmla="*/ 5 h 180"/>
                  <a:gd name="T12" fmla="*/ 0 w 133"/>
                  <a:gd name="T13" fmla="*/ 22 h 180"/>
                  <a:gd name="T14" fmla="*/ 0 w 133"/>
                  <a:gd name="T15" fmla="*/ 154 h 180"/>
                  <a:gd name="T16" fmla="*/ 37 w 133"/>
                  <a:gd name="T17" fmla="*/ 129 h 180"/>
                  <a:gd name="T18" fmla="*/ 37 w 133"/>
                  <a:gd name="T19" fmla="*/ 129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80">
                    <a:moveTo>
                      <a:pt x="37" y="129"/>
                    </a:moveTo>
                    <a:cubicBezTo>
                      <a:pt x="76" y="116"/>
                      <a:pt x="121" y="141"/>
                      <a:pt x="133" y="180"/>
                    </a:cubicBezTo>
                    <a:cubicBezTo>
                      <a:pt x="87" y="34"/>
                      <a:pt x="87" y="34"/>
                      <a:pt x="87" y="34"/>
                    </a:cubicBezTo>
                    <a:cubicBezTo>
                      <a:pt x="80" y="14"/>
                      <a:pt x="62" y="1"/>
                      <a:pt x="41" y="0"/>
                    </a:cubicBezTo>
                    <a:cubicBezTo>
                      <a:pt x="33" y="0"/>
                      <a:pt x="27" y="2"/>
                      <a:pt x="20" y="5"/>
                    </a:cubicBezTo>
                    <a:cubicBezTo>
                      <a:pt x="20" y="5"/>
                      <a:pt x="20" y="5"/>
                      <a:pt x="20" y="5"/>
                    </a:cubicBezTo>
                    <a:cubicBezTo>
                      <a:pt x="11" y="9"/>
                      <a:pt x="6" y="15"/>
                      <a:pt x="0" y="22"/>
                    </a:cubicBezTo>
                    <a:cubicBezTo>
                      <a:pt x="0" y="154"/>
                      <a:pt x="0" y="154"/>
                      <a:pt x="0" y="154"/>
                    </a:cubicBezTo>
                    <a:cubicBezTo>
                      <a:pt x="10" y="143"/>
                      <a:pt x="22" y="134"/>
                      <a:pt x="37" y="129"/>
                    </a:cubicBezTo>
                    <a:cubicBezTo>
                      <a:pt x="37" y="129"/>
                      <a:pt x="33" y="130"/>
                      <a:pt x="37" y="129"/>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zh-CN" altLang="en-US"/>
              </a:p>
            </p:txBody>
          </p:sp>
          <p:sp>
            <p:nvSpPr>
              <p:cNvPr id="42" name="Freeform 40"/>
              <p:cNvSpPr/>
              <p:nvPr/>
            </p:nvSpPr>
            <p:spPr bwMode="auto">
              <a:xfrm>
                <a:off x="3293205" y="2128042"/>
                <a:ext cx="1103313" cy="1108075"/>
              </a:xfrm>
              <a:custGeom>
                <a:avLst/>
                <a:gdLst>
                  <a:gd name="T0" fmla="*/ 244 w 260"/>
                  <a:gd name="T1" fmla="*/ 160 h 260"/>
                  <a:gd name="T2" fmla="*/ 98 w 260"/>
                  <a:gd name="T3" fmla="*/ 0 h 260"/>
                  <a:gd name="T4" fmla="*/ 0 w 260"/>
                  <a:gd name="T5" fmla="*/ 3 h 260"/>
                  <a:gd name="T6" fmla="*/ 256 w 260"/>
                  <a:gd name="T7" fmla="*/ 260 h 260"/>
                  <a:gd name="T8" fmla="*/ 256 w 260"/>
                  <a:gd name="T9" fmla="*/ 260 h 260"/>
                  <a:gd name="T10" fmla="*/ 256 w 260"/>
                  <a:gd name="T11" fmla="*/ 260 h 260"/>
                  <a:gd name="T12" fmla="*/ 257 w 260"/>
                  <a:gd name="T13" fmla="*/ 260 h 260"/>
                  <a:gd name="T14" fmla="*/ 257 w 260"/>
                  <a:gd name="T15" fmla="*/ 260 h 260"/>
                  <a:gd name="T16" fmla="*/ 260 w 260"/>
                  <a:gd name="T17" fmla="*/ 161 h 260"/>
                  <a:gd name="T18" fmla="*/ 244 w 260"/>
                  <a:gd name="T19" fmla="*/ 160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0" h="260">
                    <a:moveTo>
                      <a:pt x="244" y="160"/>
                    </a:moveTo>
                    <a:cubicBezTo>
                      <a:pt x="164" y="150"/>
                      <a:pt x="101" y="80"/>
                      <a:pt x="98" y="0"/>
                    </a:cubicBezTo>
                    <a:cubicBezTo>
                      <a:pt x="0" y="3"/>
                      <a:pt x="0" y="3"/>
                      <a:pt x="0" y="3"/>
                    </a:cubicBezTo>
                    <a:cubicBezTo>
                      <a:pt x="4" y="141"/>
                      <a:pt x="118" y="255"/>
                      <a:pt x="256" y="260"/>
                    </a:cubicBezTo>
                    <a:cubicBezTo>
                      <a:pt x="256" y="260"/>
                      <a:pt x="256" y="260"/>
                      <a:pt x="256" y="260"/>
                    </a:cubicBezTo>
                    <a:cubicBezTo>
                      <a:pt x="256" y="260"/>
                      <a:pt x="256" y="260"/>
                      <a:pt x="256" y="260"/>
                    </a:cubicBezTo>
                    <a:cubicBezTo>
                      <a:pt x="257" y="260"/>
                      <a:pt x="257" y="260"/>
                      <a:pt x="257" y="260"/>
                    </a:cubicBezTo>
                    <a:cubicBezTo>
                      <a:pt x="257" y="260"/>
                      <a:pt x="257" y="260"/>
                      <a:pt x="257" y="260"/>
                    </a:cubicBezTo>
                    <a:cubicBezTo>
                      <a:pt x="260" y="161"/>
                      <a:pt x="260" y="161"/>
                      <a:pt x="260" y="161"/>
                    </a:cubicBezTo>
                    <a:cubicBezTo>
                      <a:pt x="255" y="161"/>
                      <a:pt x="250" y="161"/>
                      <a:pt x="244" y="160"/>
                    </a:cubicBezTo>
                    <a:close/>
                  </a:path>
                </a:pathLst>
              </a:custGeom>
              <a:solidFill>
                <a:schemeClr val="accent2">
                  <a:lumMod val="50000"/>
                </a:schemeClr>
              </a:solidFill>
              <a:ln>
                <a:noFill/>
              </a:ln>
            </p:spPr>
            <p:txBody>
              <a:bodyPr vert="horz" wrap="square" lIns="91440" tIns="45720" rIns="91440" bIns="45720" numCol="1" anchor="t" anchorCtr="0" compatLnSpc="1"/>
              <a:lstStyle/>
              <a:p>
                <a:endParaRPr lang="zh-CN" altLang="en-US"/>
              </a:p>
            </p:txBody>
          </p:sp>
          <p:sp>
            <p:nvSpPr>
              <p:cNvPr id="23" name="Freeform 21"/>
              <p:cNvSpPr/>
              <p:nvPr/>
            </p:nvSpPr>
            <p:spPr bwMode="auto">
              <a:xfrm>
                <a:off x="5666028" y="2097485"/>
                <a:ext cx="1987550" cy="26988"/>
              </a:xfrm>
              <a:custGeom>
                <a:avLst/>
                <a:gdLst>
                  <a:gd name="T0" fmla="*/ 496 w 1252"/>
                  <a:gd name="T1" fmla="*/ 0 h 17"/>
                  <a:gd name="T2" fmla="*/ 43 w 1252"/>
                  <a:gd name="T3" fmla="*/ 0 h 17"/>
                  <a:gd name="T4" fmla="*/ 0 w 1252"/>
                  <a:gd name="T5" fmla="*/ 0 h 17"/>
                  <a:gd name="T6" fmla="*/ 461 w 1252"/>
                  <a:gd name="T7" fmla="*/ 17 h 17"/>
                  <a:gd name="T8" fmla="*/ 528 w 1252"/>
                  <a:gd name="T9" fmla="*/ 17 h 17"/>
                  <a:gd name="T10" fmla="*/ 1252 w 1252"/>
                  <a:gd name="T11" fmla="*/ 17 h 17"/>
                  <a:gd name="T12" fmla="*/ 496 w 1252"/>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1252" h="17">
                    <a:moveTo>
                      <a:pt x="496" y="0"/>
                    </a:moveTo>
                    <a:lnTo>
                      <a:pt x="43" y="0"/>
                    </a:lnTo>
                    <a:lnTo>
                      <a:pt x="0" y="0"/>
                    </a:lnTo>
                    <a:lnTo>
                      <a:pt x="461" y="17"/>
                    </a:lnTo>
                    <a:lnTo>
                      <a:pt x="528" y="17"/>
                    </a:lnTo>
                    <a:lnTo>
                      <a:pt x="1252" y="17"/>
                    </a:lnTo>
                    <a:lnTo>
                      <a:pt x="496" y="0"/>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7" name="Freeform 15"/>
              <p:cNvSpPr/>
              <p:nvPr/>
            </p:nvSpPr>
            <p:spPr bwMode="auto">
              <a:xfrm>
                <a:off x="5296852" y="1553369"/>
                <a:ext cx="814388" cy="573088"/>
              </a:xfrm>
              <a:custGeom>
                <a:avLst/>
                <a:gdLst>
                  <a:gd name="T0" fmla="*/ 153 w 191"/>
                  <a:gd name="T1" fmla="*/ 28 h 135"/>
                  <a:gd name="T2" fmla="*/ 191 w 191"/>
                  <a:gd name="T3" fmla="*/ 0 h 135"/>
                  <a:gd name="T4" fmla="*/ 45 w 191"/>
                  <a:gd name="T5" fmla="*/ 47 h 135"/>
                  <a:gd name="T6" fmla="*/ 31 w 191"/>
                  <a:gd name="T7" fmla="*/ 132 h 135"/>
                  <a:gd name="T8" fmla="*/ 168 w 191"/>
                  <a:gd name="T9" fmla="*/ 135 h 135"/>
                  <a:gd name="T10" fmla="*/ 153 w 191"/>
                  <a:gd name="T11" fmla="*/ 28 h 135"/>
                  <a:gd name="T12" fmla="*/ 153 w 191"/>
                  <a:gd name="T13" fmla="*/ 28 h 135"/>
                </a:gdLst>
                <a:ahLst/>
                <a:cxnLst>
                  <a:cxn ang="0">
                    <a:pos x="T0" y="T1"/>
                  </a:cxn>
                  <a:cxn ang="0">
                    <a:pos x="T2" y="T3"/>
                  </a:cxn>
                  <a:cxn ang="0">
                    <a:pos x="T4" y="T5"/>
                  </a:cxn>
                  <a:cxn ang="0">
                    <a:pos x="T6" y="T7"/>
                  </a:cxn>
                  <a:cxn ang="0">
                    <a:pos x="T8" y="T9"/>
                  </a:cxn>
                  <a:cxn ang="0">
                    <a:pos x="T10" y="T11"/>
                  </a:cxn>
                  <a:cxn ang="0">
                    <a:pos x="T12" y="T13"/>
                  </a:cxn>
                </a:cxnLst>
                <a:rect l="0" t="0" r="r" b="b"/>
                <a:pathLst>
                  <a:path w="191" h="135">
                    <a:moveTo>
                      <a:pt x="153" y="28"/>
                    </a:moveTo>
                    <a:cubicBezTo>
                      <a:pt x="162" y="15"/>
                      <a:pt x="176" y="5"/>
                      <a:pt x="191" y="0"/>
                    </a:cubicBezTo>
                    <a:cubicBezTo>
                      <a:pt x="45" y="47"/>
                      <a:pt x="45" y="47"/>
                      <a:pt x="45" y="47"/>
                    </a:cubicBezTo>
                    <a:cubicBezTo>
                      <a:pt x="9" y="59"/>
                      <a:pt x="0" y="109"/>
                      <a:pt x="31" y="132"/>
                    </a:cubicBezTo>
                    <a:cubicBezTo>
                      <a:pt x="168" y="135"/>
                      <a:pt x="168" y="135"/>
                      <a:pt x="168" y="135"/>
                    </a:cubicBezTo>
                    <a:cubicBezTo>
                      <a:pt x="135" y="110"/>
                      <a:pt x="128" y="61"/>
                      <a:pt x="153" y="28"/>
                    </a:cubicBezTo>
                    <a:cubicBezTo>
                      <a:pt x="157" y="21"/>
                      <a:pt x="148" y="34"/>
                      <a:pt x="153" y="28"/>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9" name="Freeform 17"/>
              <p:cNvSpPr/>
              <p:nvPr/>
            </p:nvSpPr>
            <p:spPr bwMode="auto">
              <a:xfrm>
                <a:off x="4460240" y="2113756"/>
                <a:ext cx="1109663" cy="1106488"/>
              </a:xfrm>
              <a:custGeom>
                <a:avLst/>
                <a:gdLst>
                  <a:gd name="T0" fmla="*/ 161 w 260"/>
                  <a:gd name="T1" fmla="*/ 0 h 260"/>
                  <a:gd name="T2" fmla="*/ 0 w 260"/>
                  <a:gd name="T3" fmla="*/ 161 h 260"/>
                  <a:gd name="T4" fmla="*/ 3 w 260"/>
                  <a:gd name="T5" fmla="*/ 260 h 260"/>
                  <a:gd name="T6" fmla="*/ 260 w 260"/>
                  <a:gd name="T7" fmla="*/ 3 h 260"/>
                  <a:gd name="T8" fmla="*/ 161 w 260"/>
                  <a:gd name="T9" fmla="*/ 0 h 260"/>
                </a:gdLst>
                <a:ahLst/>
                <a:cxnLst>
                  <a:cxn ang="0">
                    <a:pos x="T0" y="T1"/>
                  </a:cxn>
                  <a:cxn ang="0">
                    <a:pos x="T2" y="T3"/>
                  </a:cxn>
                  <a:cxn ang="0">
                    <a:pos x="T4" y="T5"/>
                  </a:cxn>
                  <a:cxn ang="0">
                    <a:pos x="T6" y="T7"/>
                  </a:cxn>
                  <a:cxn ang="0">
                    <a:pos x="T8" y="T9"/>
                  </a:cxn>
                </a:cxnLst>
                <a:rect l="0" t="0" r="r" b="b"/>
                <a:pathLst>
                  <a:path w="260" h="260">
                    <a:moveTo>
                      <a:pt x="161" y="0"/>
                    </a:moveTo>
                    <a:cubicBezTo>
                      <a:pt x="159" y="87"/>
                      <a:pt x="86" y="159"/>
                      <a:pt x="0" y="161"/>
                    </a:cubicBezTo>
                    <a:cubicBezTo>
                      <a:pt x="3" y="260"/>
                      <a:pt x="3" y="260"/>
                      <a:pt x="3" y="260"/>
                    </a:cubicBezTo>
                    <a:cubicBezTo>
                      <a:pt x="141" y="256"/>
                      <a:pt x="256" y="141"/>
                      <a:pt x="260" y="3"/>
                    </a:cubicBezTo>
                    <a:lnTo>
                      <a:pt x="161" y="0"/>
                    </a:lnTo>
                    <a:close/>
                  </a:path>
                </a:pathLst>
              </a:custGeom>
              <a:solidFill>
                <a:schemeClr val="accent1">
                  <a:lumMod val="75000"/>
                </a:schemeClr>
              </a:solidFill>
              <a:ln>
                <a:noFill/>
              </a:ln>
            </p:spPr>
            <p:txBody>
              <a:bodyPr vert="horz" wrap="square" lIns="91440" tIns="45720" rIns="91440" bIns="45720" numCol="1" anchor="t" anchorCtr="0" compatLnSpc="1"/>
              <a:lstStyle/>
              <a:p>
                <a:endParaRPr lang="zh-CN" altLang="en-US"/>
              </a:p>
            </p:txBody>
          </p:sp>
          <p:sp>
            <p:nvSpPr>
              <p:cNvPr id="12" name="Freeform 10"/>
              <p:cNvSpPr/>
              <p:nvPr/>
            </p:nvSpPr>
            <p:spPr bwMode="auto">
              <a:xfrm>
                <a:off x="4479132" y="1543844"/>
                <a:ext cx="3243263" cy="3775075"/>
              </a:xfrm>
              <a:custGeom>
                <a:avLst/>
                <a:gdLst>
                  <a:gd name="T0" fmla="*/ 408 w 764"/>
                  <a:gd name="T1" fmla="*/ 0 h 889"/>
                  <a:gd name="T2" fmla="*/ 438 w 764"/>
                  <a:gd name="T3" fmla="*/ 6 h 889"/>
                  <a:gd name="T4" fmla="*/ 463 w 764"/>
                  <a:gd name="T5" fmla="*/ 22 h 889"/>
                  <a:gd name="T6" fmla="*/ 479 w 764"/>
                  <a:gd name="T7" fmla="*/ 47 h 889"/>
                  <a:gd name="T8" fmla="*/ 485 w 764"/>
                  <a:gd name="T9" fmla="*/ 77 h 889"/>
                  <a:gd name="T10" fmla="*/ 484 w 764"/>
                  <a:gd name="T11" fmla="*/ 89 h 889"/>
                  <a:gd name="T12" fmla="*/ 481 w 764"/>
                  <a:gd name="T13" fmla="*/ 101 h 889"/>
                  <a:gd name="T14" fmla="*/ 477 w 764"/>
                  <a:gd name="T15" fmla="*/ 111 h 889"/>
                  <a:gd name="T16" fmla="*/ 471 w 764"/>
                  <a:gd name="T17" fmla="*/ 121 h 889"/>
                  <a:gd name="T18" fmla="*/ 454 w 764"/>
                  <a:gd name="T19" fmla="*/ 138 h 889"/>
                  <a:gd name="T20" fmla="*/ 479 w 764"/>
                  <a:gd name="T21" fmla="*/ 138 h 889"/>
                  <a:gd name="T22" fmla="*/ 749 w 764"/>
                  <a:gd name="T23" fmla="*/ 138 h 889"/>
                  <a:gd name="T24" fmla="*/ 762 w 764"/>
                  <a:gd name="T25" fmla="*/ 175 h 889"/>
                  <a:gd name="T26" fmla="*/ 734 w 764"/>
                  <a:gd name="T27" fmla="*/ 335 h 889"/>
                  <a:gd name="T28" fmla="*/ 694 w 764"/>
                  <a:gd name="T29" fmla="*/ 368 h 889"/>
                  <a:gd name="T30" fmla="*/ 692 w 764"/>
                  <a:gd name="T31" fmla="*/ 368 h 889"/>
                  <a:gd name="T32" fmla="*/ 517 w 764"/>
                  <a:gd name="T33" fmla="*/ 357 h 889"/>
                  <a:gd name="T34" fmla="*/ 459 w 764"/>
                  <a:gd name="T35" fmla="*/ 460 h 889"/>
                  <a:gd name="T36" fmla="*/ 555 w 764"/>
                  <a:gd name="T37" fmla="*/ 604 h 889"/>
                  <a:gd name="T38" fmla="*/ 547 w 764"/>
                  <a:gd name="T39" fmla="*/ 657 h 889"/>
                  <a:gd name="T40" fmla="*/ 423 w 764"/>
                  <a:gd name="T41" fmla="*/ 761 h 889"/>
                  <a:gd name="T42" fmla="*/ 417 w 764"/>
                  <a:gd name="T43" fmla="*/ 765 h 889"/>
                  <a:gd name="T44" fmla="*/ 411 w 764"/>
                  <a:gd name="T45" fmla="*/ 768 h 889"/>
                  <a:gd name="T46" fmla="*/ 404 w 764"/>
                  <a:gd name="T47" fmla="*/ 770 h 889"/>
                  <a:gd name="T48" fmla="*/ 397 w 764"/>
                  <a:gd name="T49" fmla="*/ 771 h 889"/>
                  <a:gd name="T50" fmla="*/ 369 w 764"/>
                  <a:gd name="T51" fmla="*/ 760 h 889"/>
                  <a:gd name="T52" fmla="*/ 246 w 764"/>
                  <a:gd name="T53" fmla="*/ 642 h 889"/>
                  <a:gd name="T54" fmla="*/ 131 w 764"/>
                  <a:gd name="T55" fmla="*/ 685 h 889"/>
                  <a:gd name="T56" fmla="*/ 113 w 764"/>
                  <a:gd name="T57" fmla="*/ 853 h 889"/>
                  <a:gd name="T58" fmla="*/ 73 w 764"/>
                  <a:gd name="T59" fmla="*/ 889 h 889"/>
                  <a:gd name="T60" fmla="*/ 0 w 764"/>
                  <a:gd name="T61" fmla="*/ 889 h 889"/>
                  <a:gd name="T62" fmla="*/ 0 w 764"/>
                  <a:gd name="T63" fmla="*/ 629 h 889"/>
                  <a:gd name="T64" fmla="*/ 10 w 764"/>
                  <a:gd name="T65" fmla="*/ 634 h 889"/>
                  <a:gd name="T66" fmla="*/ 21 w 764"/>
                  <a:gd name="T67" fmla="*/ 637 h 889"/>
                  <a:gd name="T68" fmla="*/ 32 w 764"/>
                  <a:gd name="T69" fmla="*/ 639 h 889"/>
                  <a:gd name="T70" fmla="*/ 43 w 764"/>
                  <a:gd name="T71" fmla="*/ 640 h 889"/>
                  <a:gd name="T72" fmla="*/ 79 w 764"/>
                  <a:gd name="T73" fmla="*/ 632 h 889"/>
                  <a:gd name="T74" fmla="*/ 109 w 764"/>
                  <a:gd name="T75" fmla="*/ 612 h 889"/>
                  <a:gd name="T76" fmla="*/ 130 w 764"/>
                  <a:gd name="T77" fmla="*/ 582 h 889"/>
                  <a:gd name="T78" fmla="*/ 137 w 764"/>
                  <a:gd name="T79" fmla="*/ 546 h 889"/>
                  <a:gd name="T80" fmla="*/ 130 w 764"/>
                  <a:gd name="T81" fmla="*/ 509 h 889"/>
                  <a:gd name="T82" fmla="*/ 109 w 764"/>
                  <a:gd name="T83" fmla="*/ 479 h 889"/>
                  <a:gd name="T84" fmla="*/ 79 w 764"/>
                  <a:gd name="T85" fmla="*/ 459 h 889"/>
                  <a:gd name="T86" fmla="*/ 43 w 764"/>
                  <a:gd name="T87" fmla="*/ 451 h 889"/>
                  <a:gd name="T88" fmla="*/ 0 w 764"/>
                  <a:gd name="T89" fmla="*/ 462 h 889"/>
                  <a:gd name="T90" fmla="*/ 0 w 764"/>
                  <a:gd name="T91" fmla="*/ 396 h 889"/>
                  <a:gd name="T92" fmla="*/ 258 w 764"/>
                  <a:gd name="T93" fmla="*/ 138 h 889"/>
                  <a:gd name="T94" fmla="*/ 337 w 764"/>
                  <a:gd name="T95" fmla="*/ 138 h 889"/>
                  <a:gd name="T96" fmla="*/ 362 w 764"/>
                  <a:gd name="T97" fmla="*/ 138 h 889"/>
                  <a:gd name="T98" fmla="*/ 357 w 764"/>
                  <a:gd name="T99" fmla="*/ 135 h 889"/>
                  <a:gd name="T100" fmla="*/ 353 w 764"/>
                  <a:gd name="T101" fmla="*/ 130 h 889"/>
                  <a:gd name="T102" fmla="*/ 349 w 764"/>
                  <a:gd name="T103" fmla="*/ 126 h 889"/>
                  <a:gd name="T104" fmla="*/ 345 w 764"/>
                  <a:gd name="T105" fmla="*/ 121 h 889"/>
                  <a:gd name="T106" fmla="*/ 339 w 764"/>
                  <a:gd name="T107" fmla="*/ 111 h 889"/>
                  <a:gd name="T108" fmla="*/ 335 w 764"/>
                  <a:gd name="T109" fmla="*/ 101 h 889"/>
                  <a:gd name="T110" fmla="*/ 332 w 764"/>
                  <a:gd name="T111" fmla="*/ 89 h 889"/>
                  <a:gd name="T112" fmla="*/ 331 w 764"/>
                  <a:gd name="T113" fmla="*/ 77 h 889"/>
                  <a:gd name="T114" fmla="*/ 337 w 764"/>
                  <a:gd name="T115" fmla="*/ 47 h 889"/>
                  <a:gd name="T116" fmla="*/ 354 w 764"/>
                  <a:gd name="T117" fmla="*/ 22 h 889"/>
                  <a:gd name="T118" fmla="*/ 378 w 764"/>
                  <a:gd name="T119" fmla="*/ 6 h 889"/>
                  <a:gd name="T120" fmla="*/ 408 w 764"/>
                  <a:gd name="T121" fmla="*/ 0 h 8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64" h="889">
                    <a:moveTo>
                      <a:pt x="408" y="0"/>
                    </a:moveTo>
                    <a:cubicBezTo>
                      <a:pt x="419" y="0"/>
                      <a:pt x="429" y="2"/>
                      <a:pt x="438" y="6"/>
                    </a:cubicBezTo>
                    <a:cubicBezTo>
                      <a:pt x="447" y="10"/>
                      <a:pt x="456" y="15"/>
                      <a:pt x="463" y="22"/>
                    </a:cubicBezTo>
                    <a:cubicBezTo>
                      <a:pt x="470" y="29"/>
                      <a:pt x="475" y="38"/>
                      <a:pt x="479" y="47"/>
                    </a:cubicBezTo>
                    <a:cubicBezTo>
                      <a:pt x="483" y="56"/>
                      <a:pt x="485" y="66"/>
                      <a:pt x="485" y="77"/>
                    </a:cubicBezTo>
                    <a:cubicBezTo>
                      <a:pt x="485" y="81"/>
                      <a:pt x="485" y="85"/>
                      <a:pt x="484" y="89"/>
                    </a:cubicBezTo>
                    <a:cubicBezTo>
                      <a:pt x="484" y="93"/>
                      <a:pt x="483" y="97"/>
                      <a:pt x="481" y="101"/>
                    </a:cubicBezTo>
                    <a:cubicBezTo>
                      <a:pt x="480" y="104"/>
                      <a:pt x="479" y="108"/>
                      <a:pt x="477" y="111"/>
                    </a:cubicBezTo>
                    <a:cubicBezTo>
                      <a:pt x="475" y="115"/>
                      <a:pt x="473" y="118"/>
                      <a:pt x="471" y="121"/>
                    </a:cubicBezTo>
                    <a:cubicBezTo>
                      <a:pt x="466" y="128"/>
                      <a:pt x="461" y="134"/>
                      <a:pt x="454" y="138"/>
                    </a:cubicBezTo>
                    <a:cubicBezTo>
                      <a:pt x="479" y="138"/>
                      <a:pt x="479" y="138"/>
                      <a:pt x="479" y="138"/>
                    </a:cubicBezTo>
                    <a:cubicBezTo>
                      <a:pt x="749" y="138"/>
                      <a:pt x="749" y="138"/>
                      <a:pt x="749" y="138"/>
                    </a:cubicBezTo>
                    <a:cubicBezTo>
                      <a:pt x="759" y="148"/>
                      <a:pt x="764" y="162"/>
                      <a:pt x="762" y="175"/>
                    </a:cubicBezTo>
                    <a:cubicBezTo>
                      <a:pt x="734" y="335"/>
                      <a:pt x="734" y="335"/>
                      <a:pt x="734" y="335"/>
                    </a:cubicBezTo>
                    <a:cubicBezTo>
                      <a:pt x="730" y="354"/>
                      <a:pt x="714" y="368"/>
                      <a:pt x="694" y="368"/>
                    </a:cubicBezTo>
                    <a:cubicBezTo>
                      <a:pt x="692" y="368"/>
                      <a:pt x="692" y="368"/>
                      <a:pt x="692" y="368"/>
                    </a:cubicBezTo>
                    <a:cubicBezTo>
                      <a:pt x="517" y="357"/>
                      <a:pt x="517" y="357"/>
                      <a:pt x="517" y="357"/>
                    </a:cubicBezTo>
                    <a:cubicBezTo>
                      <a:pt x="501" y="393"/>
                      <a:pt x="482" y="428"/>
                      <a:pt x="459" y="460"/>
                    </a:cubicBezTo>
                    <a:cubicBezTo>
                      <a:pt x="555" y="604"/>
                      <a:pt x="555" y="604"/>
                      <a:pt x="555" y="604"/>
                    </a:cubicBezTo>
                    <a:cubicBezTo>
                      <a:pt x="566" y="621"/>
                      <a:pt x="563" y="644"/>
                      <a:pt x="547" y="657"/>
                    </a:cubicBezTo>
                    <a:cubicBezTo>
                      <a:pt x="423" y="761"/>
                      <a:pt x="423" y="761"/>
                      <a:pt x="423" y="761"/>
                    </a:cubicBezTo>
                    <a:cubicBezTo>
                      <a:pt x="421" y="763"/>
                      <a:pt x="419" y="764"/>
                      <a:pt x="417" y="765"/>
                    </a:cubicBezTo>
                    <a:cubicBezTo>
                      <a:pt x="415" y="767"/>
                      <a:pt x="413" y="768"/>
                      <a:pt x="411" y="768"/>
                    </a:cubicBezTo>
                    <a:cubicBezTo>
                      <a:pt x="409" y="769"/>
                      <a:pt x="406" y="770"/>
                      <a:pt x="404" y="770"/>
                    </a:cubicBezTo>
                    <a:cubicBezTo>
                      <a:pt x="402" y="771"/>
                      <a:pt x="400" y="771"/>
                      <a:pt x="397" y="771"/>
                    </a:cubicBezTo>
                    <a:cubicBezTo>
                      <a:pt x="387" y="771"/>
                      <a:pt x="377" y="767"/>
                      <a:pt x="369" y="760"/>
                    </a:cubicBezTo>
                    <a:cubicBezTo>
                      <a:pt x="246" y="642"/>
                      <a:pt x="246" y="642"/>
                      <a:pt x="246" y="642"/>
                    </a:cubicBezTo>
                    <a:cubicBezTo>
                      <a:pt x="210" y="661"/>
                      <a:pt x="171" y="675"/>
                      <a:pt x="131" y="685"/>
                    </a:cubicBezTo>
                    <a:cubicBezTo>
                      <a:pt x="113" y="853"/>
                      <a:pt x="113" y="853"/>
                      <a:pt x="113" y="853"/>
                    </a:cubicBezTo>
                    <a:cubicBezTo>
                      <a:pt x="111" y="874"/>
                      <a:pt x="93" y="889"/>
                      <a:pt x="73" y="889"/>
                    </a:cubicBezTo>
                    <a:cubicBezTo>
                      <a:pt x="0" y="889"/>
                      <a:pt x="0" y="889"/>
                      <a:pt x="0" y="889"/>
                    </a:cubicBezTo>
                    <a:cubicBezTo>
                      <a:pt x="0" y="629"/>
                      <a:pt x="0" y="629"/>
                      <a:pt x="0" y="629"/>
                    </a:cubicBezTo>
                    <a:cubicBezTo>
                      <a:pt x="4" y="631"/>
                      <a:pt x="7" y="632"/>
                      <a:pt x="10" y="634"/>
                    </a:cubicBezTo>
                    <a:cubicBezTo>
                      <a:pt x="14" y="635"/>
                      <a:pt x="17" y="636"/>
                      <a:pt x="21" y="637"/>
                    </a:cubicBezTo>
                    <a:cubicBezTo>
                      <a:pt x="24" y="638"/>
                      <a:pt x="28" y="638"/>
                      <a:pt x="32" y="639"/>
                    </a:cubicBezTo>
                    <a:cubicBezTo>
                      <a:pt x="35" y="639"/>
                      <a:pt x="39" y="640"/>
                      <a:pt x="43" y="640"/>
                    </a:cubicBezTo>
                    <a:cubicBezTo>
                      <a:pt x="56" y="640"/>
                      <a:pt x="68" y="637"/>
                      <a:pt x="79" y="632"/>
                    </a:cubicBezTo>
                    <a:cubicBezTo>
                      <a:pt x="91" y="627"/>
                      <a:pt x="101" y="620"/>
                      <a:pt x="109" y="612"/>
                    </a:cubicBezTo>
                    <a:cubicBezTo>
                      <a:pt x="118" y="603"/>
                      <a:pt x="125" y="593"/>
                      <a:pt x="130" y="582"/>
                    </a:cubicBezTo>
                    <a:cubicBezTo>
                      <a:pt x="134" y="571"/>
                      <a:pt x="137" y="558"/>
                      <a:pt x="137" y="546"/>
                    </a:cubicBezTo>
                    <a:cubicBezTo>
                      <a:pt x="137" y="533"/>
                      <a:pt x="134" y="520"/>
                      <a:pt x="130" y="509"/>
                    </a:cubicBezTo>
                    <a:cubicBezTo>
                      <a:pt x="125" y="498"/>
                      <a:pt x="118" y="487"/>
                      <a:pt x="109" y="479"/>
                    </a:cubicBezTo>
                    <a:cubicBezTo>
                      <a:pt x="101" y="470"/>
                      <a:pt x="91" y="464"/>
                      <a:pt x="79" y="459"/>
                    </a:cubicBezTo>
                    <a:cubicBezTo>
                      <a:pt x="68" y="454"/>
                      <a:pt x="56" y="451"/>
                      <a:pt x="43" y="451"/>
                    </a:cubicBezTo>
                    <a:cubicBezTo>
                      <a:pt x="28" y="451"/>
                      <a:pt x="14" y="455"/>
                      <a:pt x="0" y="462"/>
                    </a:cubicBezTo>
                    <a:cubicBezTo>
                      <a:pt x="0" y="396"/>
                      <a:pt x="0" y="396"/>
                      <a:pt x="0" y="396"/>
                    </a:cubicBezTo>
                    <a:cubicBezTo>
                      <a:pt x="139" y="391"/>
                      <a:pt x="253" y="277"/>
                      <a:pt x="258" y="138"/>
                    </a:cubicBezTo>
                    <a:cubicBezTo>
                      <a:pt x="337" y="138"/>
                      <a:pt x="337" y="138"/>
                      <a:pt x="337" y="138"/>
                    </a:cubicBezTo>
                    <a:cubicBezTo>
                      <a:pt x="362" y="138"/>
                      <a:pt x="362" y="138"/>
                      <a:pt x="362" y="138"/>
                    </a:cubicBezTo>
                    <a:cubicBezTo>
                      <a:pt x="360" y="137"/>
                      <a:pt x="359" y="136"/>
                      <a:pt x="357" y="135"/>
                    </a:cubicBezTo>
                    <a:cubicBezTo>
                      <a:pt x="356" y="133"/>
                      <a:pt x="354" y="132"/>
                      <a:pt x="353" y="130"/>
                    </a:cubicBezTo>
                    <a:cubicBezTo>
                      <a:pt x="352" y="129"/>
                      <a:pt x="350" y="127"/>
                      <a:pt x="349" y="126"/>
                    </a:cubicBezTo>
                    <a:cubicBezTo>
                      <a:pt x="348" y="124"/>
                      <a:pt x="347" y="123"/>
                      <a:pt x="345" y="121"/>
                    </a:cubicBezTo>
                    <a:cubicBezTo>
                      <a:pt x="343" y="118"/>
                      <a:pt x="341" y="115"/>
                      <a:pt x="339" y="111"/>
                    </a:cubicBezTo>
                    <a:cubicBezTo>
                      <a:pt x="338" y="108"/>
                      <a:pt x="336" y="104"/>
                      <a:pt x="335" y="101"/>
                    </a:cubicBezTo>
                    <a:cubicBezTo>
                      <a:pt x="334" y="97"/>
                      <a:pt x="333" y="93"/>
                      <a:pt x="332" y="89"/>
                    </a:cubicBezTo>
                    <a:cubicBezTo>
                      <a:pt x="331" y="85"/>
                      <a:pt x="331" y="81"/>
                      <a:pt x="331" y="77"/>
                    </a:cubicBezTo>
                    <a:cubicBezTo>
                      <a:pt x="331" y="66"/>
                      <a:pt x="333" y="56"/>
                      <a:pt x="337" y="47"/>
                    </a:cubicBezTo>
                    <a:cubicBezTo>
                      <a:pt x="341" y="38"/>
                      <a:pt x="347" y="29"/>
                      <a:pt x="354" y="22"/>
                    </a:cubicBezTo>
                    <a:cubicBezTo>
                      <a:pt x="361" y="15"/>
                      <a:pt x="369" y="10"/>
                      <a:pt x="378" y="6"/>
                    </a:cubicBezTo>
                    <a:cubicBezTo>
                      <a:pt x="387" y="2"/>
                      <a:pt x="398" y="0"/>
                      <a:pt x="408"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3" name="Freeform 11"/>
              <p:cNvSpPr/>
              <p:nvPr/>
            </p:nvSpPr>
            <p:spPr bwMode="auto">
              <a:xfrm>
                <a:off x="4526757" y="1589087"/>
                <a:ext cx="3148013" cy="3684588"/>
              </a:xfrm>
              <a:custGeom>
                <a:avLst/>
                <a:gdLst>
                  <a:gd name="T0" fmla="*/ 0 w 742"/>
                  <a:gd name="T1" fmla="*/ 635 h 868"/>
                  <a:gd name="T2" fmla="*/ 19 w 742"/>
                  <a:gd name="T3" fmla="*/ 639 h 868"/>
                  <a:gd name="T4" fmla="*/ 73 w 742"/>
                  <a:gd name="T5" fmla="*/ 631 h 868"/>
                  <a:gd name="T6" fmla="*/ 129 w 742"/>
                  <a:gd name="T7" fmla="*/ 576 h 868"/>
                  <a:gd name="T8" fmla="*/ 129 w 742"/>
                  <a:gd name="T9" fmla="*/ 494 h 868"/>
                  <a:gd name="T10" fmla="*/ 73 w 742"/>
                  <a:gd name="T11" fmla="*/ 438 h 868"/>
                  <a:gd name="T12" fmla="*/ 0 w 742"/>
                  <a:gd name="T13" fmla="*/ 435 h 868"/>
                  <a:gd name="T14" fmla="*/ 257 w 742"/>
                  <a:gd name="T15" fmla="*/ 138 h 868"/>
                  <a:gd name="T16" fmla="*/ 358 w 742"/>
                  <a:gd name="T17" fmla="*/ 119 h 868"/>
                  <a:gd name="T18" fmla="*/ 350 w 742"/>
                  <a:gd name="T19" fmla="*/ 112 h 868"/>
                  <a:gd name="T20" fmla="*/ 343 w 742"/>
                  <a:gd name="T21" fmla="*/ 104 h 868"/>
                  <a:gd name="T22" fmla="*/ 334 w 742"/>
                  <a:gd name="T23" fmla="*/ 87 h 868"/>
                  <a:gd name="T24" fmla="*/ 331 w 742"/>
                  <a:gd name="T25" fmla="*/ 66 h 868"/>
                  <a:gd name="T26" fmla="*/ 350 w 742"/>
                  <a:gd name="T27" fmla="*/ 19 h 868"/>
                  <a:gd name="T28" fmla="*/ 397 w 742"/>
                  <a:gd name="T29" fmla="*/ 0 h 868"/>
                  <a:gd name="T30" fmla="*/ 444 w 742"/>
                  <a:gd name="T31" fmla="*/ 19 h 868"/>
                  <a:gd name="T32" fmla="*/ 464 w 742"/>
                  <a:gd name="T33" fmla="*/ 66 h 868"/>
                  <a:gd name="T34" fmla="*/ 460 w 742"/>
                  <a:gd name="T35" fmla="*/ 87 h 868"/>
                  <a:gd name="T36" fmla="*/ 451 w 742"/>
                  <a:gd name="T37" fmla="*/ 104 h 868"/>
                  <a:gd name="T38" fmla="*/ 411 w 742"/>
                  <a:gd name="T39" fmla="*/ 138 h 868"/>
                  <a:gd name="T40" fmla="*/ 741 w 742"/>
                  <a:gd name="T41" fmla="*/ 163 h 868"/>
                  <a:gd name="T42" fmla="*/ 683 w 742"/>
                  <a:gd name="T43" fmla="*/ 347 h 868"/>
                  <a:gd name="T44" fmla="*/ 499 w 742"/>
                  <a:gd name="T45" fmla="*/ 335 h 868"/>
                  <a:gd name="T46" fmla="*/ 439 w 742"/>
                  <a:gd name="T47" fmla="*/ 443 h 868"/>
                  <a:gd name="T48" fmla="*/ 535 w 742"/>
                  <a:gd name="T49" fmla="*/ 599 h 868"/>
                  <a:gd name="T50" fmla="*/ 406 w 742"/>
                  <a:gd name="T51" fmla="*/ 743 h 868"/>
                  <a:gd name="T52" fmla="*/ 396 w 742"/>
                  <a:gd name="T53" fmla="*/ 748 h 868"/>
                  <a:gd name="T54" fmla="*/ 386 w 742"/>
                  <a:gd name="T55" fmla="*/ 750 h 868"/>
                  <a:gd name="T56" fmla="*/ 237 w 742"/>
                  <a:gd name="T57" fmla="*/ 619 h 868"/>
                  <a:gd name="T58" fmla="*/ 118 w 742"/>
                  <a:gd name="T59" fmla="*/ 664 h 868"/>
                  <a:gd name="T60" fmla="*/ 91 w 742"/>
                  <a:gd name="T61" fmla="*/ 842 h 868"/>
                  <a:gd name="T62" fmla="*/ 0 w 742"/>
                  <a:gd name="T63" fmla="*/ 868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42" h="868">
                    <a:moveTo>
                      <a:pt x="0" y="868"/>
                    </a:moveTo>
                    <a:cubicBezTo>
                      <a:pt x="0" y="635"/>
                      <a:pt x="0" y="635"/>
                      <a:pt x="0" y="635"/>
                    </a:cubicBezTo>
                    <a:cubicBezTo>
                      <a:pt x="3" y="635"/>
                      <a:pt x="5" y="636"/>
                      <a:pt x="7" y="637"/>
                    </a:cubicBezTo>
                    <a:cubicBezTo>
                      <a:pt x="11" y="638"/>
                      <a:pt x="15" y="638"/>
                      <a:pt x="19" y="639"/>
                    </a:cubicBezTo>
                    <a:cubicBezTo>
                      <a:pt x="24" y="639"/>
                      <a:pt x="28" y="640"/>
                      <a:pt x="32" y="640"/>
                    </a:cubicBezTo>
                    <a:cubicBezTo>
                      <a:pt x="46" y="640"/>
                      <a:pt x="60" y="637"/>
                      <a:pt x="73" y="631"/>
                    </a:cubicBezTo>
                    <a:cubicBezTo>
                      <a:pt x="85" y="626"/>
                      <a:pt x="96" y="619"/>
                      <a:pt x="106" y="609"/>
                    </a:cubicBezTo>
                    <a:cubicBezTo>
                      <a:pt x="116" y="599"/>
                      <a:pt x="123" y="588"/>
                      <a:pt x="129" y="576"/>
                    </a:cubicBezTo>
                    <a:cubicBezTo>
                      <a:pt x="134" y="563"/>
                      <a:pt x="137" y="549"/>
                      <a:pt x="137" y="535"/>
                    </a:cubicBezTo>
                    <a:cubicBezTo>
                      <a:pt x="137" y="521"/>
                      <a:pt x="134" y="507"/>
                      <a:pt x="129" y="494"/>
                    </a:cubicBezTo>
                    <a:cubicBezTo>
                      <a:pt x="123" y="482"/>
                      <a:pt x="116" y="471"/>
                      <a:pt x="106" y="461"/>
                    </a:cubicBezTo>
                    <a:cubicBezTo>
                      <a:pt x="96" y="451"/>
                      <a:pt x="85" y="444"/>
                      <a:pt x="73" y="438"/>
                    </a:cubicBezTo>
                    <a:cubicBezTo>
                      <a:pt x="60" y="433"/>
                      <a:pt x="46" y="430"/>
                      <a:pt x="32" y="430"/>
                    </a:cubicBezTo>
                    <a:cubicBezTo>
                      <a:pt x="21" y="430"/>
                      <a:pt x="10" y="432"/>
                      <a:pt x="0" y="435"/>
                    </a:cubicBezTo>
                    <a:cubicBezTo>
                      <a:pt x="0" y="395"/>
                      <a:pt x="0" y="395"/>
                      <a:pt x="0" y="395"/>
                    </a:cubicBezTo>
                    <a:cubicBezTo>
                      <a:pt x="135" y="386"/>
                      <a:pt x="247" y="273"/>
                      <a:pt x="257" y="138"/>
                    </a:cubicBezTo>
                    <a:cubicBezTo>
                      <a:pt x="383" y="138"/>
                      <a:pt x="383" y="138"/>
                      <a:pt x="383" y="138"/>
                    </a:cubicBezTo>
                    <a:cubicBezTo>
                      <a:pt x="358" y="119"/>
                      <a:pt x="358" y="119"/>
                      <a:pt x="358" y="119"/>
                    </a:cubicBezTo>
                    <a:cubicBezTo>
                      <a:pt x="356" y="118"/>
                      <a:pt x="355" y="117"/>
                      <a:pt x="354" y="116"/>
                    </a:cubicBezTo>
                    <a:cubicBezTo>
                      <a:pt x="352" y="115"/>
                      <a:pt x="351" y="114"/>
                      <a:pt x="350" y="112"/>
                    </a:cubicBezTo>
                    <a:cubicBezTo>
                      <a:pt x="349" y="111"/>
                      <a:pt x="347" y="110"/>
                      <a:pt x="346" y="109"/>
                    </a:cubicBezTo>
                    <a:cubicBezTo>
                      <a:pt x="345" y="107"/>
                      <a:pt x="344" y="106"/>
                      <a:pt x="343" y="104"/>
                    </a:cubicBezTo>
                    <a:cubicBezTo>
                      <a:pt x="341" y="102"/>
                      <a:pt x="340" y="99"/>
                      <a:pt x="338" y="96"/>
                    </a:cubicBezTo>
                    <a:cubicBezTo>
                      <a:pt x="337" y="93"/>
                      <a:pt x="335" y="90"/>
                      <a:pt x="334" y="87"/>
                    </a:cubicBezTo>
                    <a:cubicBezTo>
                      <a:pt x="333" y="83"/>
                      <a:pt x="332" y="80"/>
                      <a:pt x="332" y="77"/>
                    </a:cubicBezTo>
                    <a:cubicBezTo>
                      <a:pt x="331" y="73"/>
                      <a:pt x="331" y="70"/>
                      <a:pt x="331" y="66"/>
                    </a:cubicBezTo>
                    <a:cubicBezTo>
                      <a:pt x="331" y="57"/>
                      <a:pt x="333" y="49"/>
                      <a:pt x="336" y="41"/>
                    </a:cubicBezTo>
                    <a:cubicBezTo>
                      <a:pt x="340" y="33"/>
                      <a:pt x="344" y="26"/>
                      <a:pt x="350" y="19"/>
                    </a:cubicBezTo>
                    <a:cubicBezTo>
                      <a:pt x="357" y="13"/>
                      <a:pt x="364" y="9"/>
                      <a:pt x="371" y="5"/>
                    </a:cubicBezTo>
                    <a:cubicBezTo>
                      <a:pt x="380" y="2"/>
                      <a:pt x="388" y="0"/>
                      <a:pt x="397" y="0"/>
                    </a:cubicBezTo>
                    <a:cubicBezTo>
                      <a:pt x="406" y="0"/>
                      <a:pt x="415" y="2"/>
                      <a:pt x="423" y="5"/>
                    </a:cubicBezTo>
                    <a:cubicBezTo>
                      <a:pt x="431" y="9"/>
                      <a:pt x="438" y="13"/>
                      <a:pt x="444" y="19"/>
                    </a:cubicBezTo>
                    <a:cubicBezTo>
                      <a:pt x="450" y="26"/>
                      <a:pt x="455" y="33"/>
                      <a:pt x="458" y="40"/>
                    </a:cubicBezTo>
                    <a:cubicBezTo>
                      <a:pt x="462" y="49"/>
                      <a:pt x="464" y="57"/>
                      <a:pt x="464" y="66"/>
                    </a:cubicBezTo>
                    <a:cubicBezTo>
                      <a:pt x="464" y="70"/>
                      <a:pt x="463" y="73"/>
                      <a:pt x="463" y="77"/>
                    </a:cubicBezTo>
                    <a:cubicBezTo>
                      <a:pt x="462" y="80"/>
                      <a:pt x="461" y="83"/>
                      <a:pt x="460" y="87"/>
                    </a:cubicBezTo>
                    <a:cubicBezTo>
                      <a:pt x="459" y="90"/>
                      <a:pt x="458" y="93"/>
                      <a:pt x="457" y="96"/>
                    </a:cubicBezTo>
                    <a:cubicBezTo>
                      <a:pt x="455" y="99"/>
                      <a:pt x="453" y="102"/>
                      <a:pt x="451" y="104"/>
                    </a:cubicBezTo>
                    <a:cubicBezTo>
                      <a:pt x="447" y="110"/>
                      <a:pt x="443" y="115"/>
                      <a:pt x="437" y="119"/>
                    </a:cubicBezTo>
                    <a:cubicBezTo>
                      <a:pt x="411" y="138"/>
                      <a:pt x="411" y="138"/>
                      <a:pt x="411" y="138"/>
                    </a:cubicBezTo>
                    <a:cubicBezTo>
                      <a:pt x="734" y="138"/>
                      <a:pt x="734" y="138"/>
                      <a:pt x="734" y="138"/>
                    </a:cubicBezTo>
                    <a:cubicBezTo>
                      <a:pt x="740" y="145"/>
                      <a:pt x="742" y="154"/>
                      <a:pt x="741" y="163"/>
                    </a:cubicBezTo>
                    <a:cubicBezTo>
                      <a:pt x="713" y="322"/>
                      <a:pt x="713" y="322"/>
                      <a:pt x="713" y="322"/>
                    </a:cubicBezTo>
                    <a:cubicBezTo>
                      <a:pt x="710" y="336"/>
                      <a:pt x="697" y="347"/>
                      <a:pt x="683" y="347"/>
                    </a:cubicBezTo>
                    <a:cubicBezTo>
                      <a:pt x="681" y="347"/>
                      <a:pt x="681" y="347"/>
                      <a:pt x="681" y="347"/>
                    </a:cubicBezTo>
                    <a:cubicBezTo>
                      <a:pt x="499" y="335"/>
                      <a:pt x="499" y="335"/>
                      <a:pt x="499" y="335"/>
                    </a:cubicBezTo>
                    <a:cubicBezTo>
                      <a:pt x="496" y="342"/>
                      <a:pt x="496" y="342"/>
                      <a:pt x="496" y="342"/>
                    </a:cubicBezTo>
                    <a:cubicBezTo>
                      <a:pt x="481" y="378"/>
                      <a:pt x="462" y="412"/>
                      <a:pt x="439" y="443"/>
                    </a:cubicBezTo>
                    <a:cubicBezTo>
                      <a:pt x="435" y="449"/>
                      <a:pt x="435" y="449"/>
                      <a:pt x="435" y="449"/>
                    </a:cubicBezTo>
                    <a:cubicBezTo>
                      <a:pt x="535" y="599"/>
                      <a:pt x="535" y="599"/>
                      <a:pt x="535" y="599"/>
                    </a:cubicBezTo>
                    <a:cubicBezTo>
                      <a:pt x="543" y="612"/>
                      <a:pt x="541" y="629"/>
                      <a:pt x="529" y="639"/>
                    </a:cubicBezTo>
                    <a:cubicBezTo>
                      <a:pt x="406" y="743"/>
                      <a:pt x="406" y="743"/>
                      <a:pt x="406" y="743"/>
                    </a:cubicBezTo>
                    <a:cubicBezTo>
                      <a:pt x="404" y="744"/>
                      <a:pt x="403" y="745"/>
                      <a:pt x="401" y="746"/>
                    </a:cubicBezTo>
                    <a:cubicBezTo>
                      <a:pt x="400" y="746"/>
                      <a:pt x="398" y="747"/>
                      <a:pt x="396" y="748"/>
                    </a:cubicBezTo>
                    <a:cubicBezTo>
                      <a:pt x="395" y="748"/>
                      <a:pt x="393" y="749"/>
                      <a:pt x="391" y="749"/>
                    </a:cubicBezTo>
                    <a:cubicBezTo>
                      <a:pt x="390" y="749"/>
                      <a:pt x="388" y="750"/>
                      <a:pt x="386" y="750"/>
                    </a:cubicBezTo>
                    <a:cubicBezTo>
                      <a:pt x="379" y="750"/>
                      <a:pt x="371" y="747"/>
                      <a:pt x="366" y="741"/>
                    </a:cubicBezTo>
                    <a:cubicBezTo>
                      <a:pt x="237" y="619"/>
                      <a:pt x="237" y="619"/>
                      <a:pt x="237" y="619"/>
                    </a:cubicBezTo>
                    <a:cubicBezTo>
                      <a:pt x="231" y="622"/>
                      <a:pt x="231" y="622"/>
                      <a:pt x="231" y="622"/>
                    </a:cubicBezTo>
                    <a:cubicBezTo>
                      <a:pt x="195" y="640"/>
                      <a:pt x="157" y="654"/>
                      <a:pt x="118" y="664"/>
                    </a:cubicBezTo>
                    <a:cubicBezTo>
                      <a:pt x="111" y="666"/>
                      <a:pt x="111" y="666"/>
                      <a:pt x="111" y="666"/>
                    </a:cubicBezTo>
                    <a:cubicBezTo>
                      <a:pt x="91" y="842"/>
                      <a:pt x="91" y="842"/>
                      <a:pt x="91" y="842"/>
                    </a:cubicBezTo>
                    <a:cubicBezTo>
                      <a:pt x="90" y="856"/>
                      <a:pt x="77" y="868"/>
                      <a:pt x="62" y="868"/>
                    </a:cubicBezTo>
                    <a:lnTo>
                      <a:pt x="0" y="868"/>
                    </a:ln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29" name="Freeform 27"/>
              <p:cNvSpPr/>
              <p:nvPr/>
            </p:nvSpPr>
            <p:spPr bwMode="auto">
              <a:xfrm>
                <a:off x="1148359" y="2128043"/>
                <a:ext cx="3822700" cy="3190875"/>
              </a:xfrm>
              <a:custGeom>
                <a:avLst/>
                <a:gdLst>
                  <a:gd name="T0" fmla="*/ 507 w 900"/>
                  <a:gd name="T1" fmla="*/ 0 h 751"/>
                  <a:gd name="T2" fmla="*/ 764 w 900"/>
                  <a:gd name="T3" fmla="*/ 257 h 751"/>
                  <a:gd name="T4" fmla="*/ 764 w 900"/>
                  <a:gd name="T5" fmla="*/ 334 h 751"/>
                  <a:gd name="T6" fmla="*/ 764 w 900"/>
                  <a:gd name="T7" fmla="*/ 358 h 751"/>
                  <a:gd name="T8" fmla="*/ 768 w 900"/>
                  <a:gd name="T9" fmla="*/ 354 h 751"/>
                  <a:gd name="T10" fmla="*/ 772 w 900"/>
                  <a:gd name="T11" fmla="*/ 350 h 751"/>
                  <a:gd name="T12" fmla="*/ 776 w 900"/>
                  <a:gd name="T13" fmla="*/ 346 h 751"/>
                  <a:gd name="T14" fmla="*/ 781 w 900"/>
                  <a:gd name="T15" fmla="*/ 343 h 751"/>
                  <a:gd name="T16" fmla="*/ 791 w 900"/>
                  <a:gd name="T17" fmla="*/ 337 h 751"/>
                  <a:gd name="T18" fmla="*/ 801 w 900"/>
                  <a:gd name="T19" fmla="*/ 333 h 751"/>
                  <a:gd name="T20" fmla="*/ 812 w 900"/>
                  <a:gd name="T21" fmla="*/ 331 h 751"/>
                  <a:gd name="T22" fmla="*/ 823 w 900"/>
                  <a:gd name="T23" fmla="*/ 330 h 751"/>
                  <a:gd name="T24" fmla="*/ 853 w 900"/>
                  <a:gd name="T25" fmla="*/ 336 h 751"/>
                  <a:gd name="T26" fmla="*/ 878 w 900"/>
                  <a:gd name="T27" fmla="*/ 353 h 751"/>
                  <a:gd name="T28" fmla="*/ 894 w 900"/>
                  <a:gd name="T29" fmla="*/ 377 h 751"/>
                  <a:gd name="T30" fmla="*/ 900 w 900"/>
                  <a:gd name="T31" fmla="*/ 407 h 751"/>
                  <a:gd name="T32" fmla="*/ 894 w 900"/>
                  <a:gd name="T33" fmla="*/ 437 h 751"/>
                  <a:gd name="T34" fmla="*/ 878 w 900"/>
                  <a:gd name="T35" fmla="*/ 461 h 751"/>
                  <a:gd name="T36" fmla="*/ 853 w 900"/>
                  <a:gd name="T37" fmla="*/ 478 h 751"/>
                  <a:gd name="T38" fmla="*/ 823 w 900"/>
                  <a:gd name="T39" fmla="*/ 484 h 751"/>
                  <a:gd name="T40" fmla="*/ 812 w 900"/>
                  <a:gd name="T41" fmla="*/ 483 h 751"/>
                  <a:gd name="T42" fmla="*/ 801 w 900"/>
                  <a:gd name="T43" fmla="*/ 481 h 751"/>
                  <a:gd name="T44" fmla="*/ 791 w 900"/>
                  <a:gd name="T45" fmla="*/ 477 h 751"/>
                  <a:gd name="T46" fmla="*/ 781 w 900"/>
                  <a:gd name="T47" fmla="*/ 471 h 751"/>
                  <a:gd name="T48" fmla="*/ 764 w 900"/>
                  <a:gd name="T49" fmla="*/ 456 h 751"/>
                  <a:gd name="T50" fmla="*/ 764 w 900"/>
                  <a:gd name="T51" fmla="*/ 480 h 751"/>
                  <a:gd name="T52" fmla="*/ 764 w 900"/>
                  <a:gd name="T53" fmla="*/ 751 h 751"/>
                  <a:gd name="T54" fmla="*/ 692 w 900"/>
                  <a:gd name="T55" fmla="*/ 751 h 751"/>
                  <a:gd name="T56" fmla="*/ 651 w 900"/>
                  <a:gd name="T57" fmla="*/ 715 h 751"/>
                  <a:gd name="T58" fmla="*/ 633 w 900"/>
                  <a:gd name="T59" fmla="*/ 546 h 751"/>
                  <a:gd name="T60" fmla="*/ 518 w 900"/>
                  <a:gd name="T61" fmla="*/ 504 h 751"/>
                  <a:gd name="T62" fmla="*/ 395 w 900"/>
                  <a:gd name="T63" fmla="*/ 621 h 751"/>
                  <a:gd name="T64" fmla="*/ 389 w 900"/>
                  <a:gd name="T65" fmla="*/ 626 h 751"/>
                  <a:gd name="T66" fmla="*/ 382 w 900"/>
                  <a:gd name="T67" fmla="*/ 630 h 751"/>
                  <a:gd name="T68" fmla="*/ 374 w 900"/>
                  <a:gd name="T69" fmla="*/ 632 h 751"/>
                  <a:gd name="T70" fmla="*/ 367 w 900"/>
                  <a:gd name="T71" fmla="*/ 632 h 751"/>
                  <a:gd name="T72" fmla="*/ 341 w 900"/>
                  <a:gd name="T73" fmla="*/ 623 h 751"/>
                  <a:gd name="T74" fmla="*/ 217 w 900"/>
                  <a:gd name="T75" fmla="*/ 519 h 751"/>
                  <a:gd name="T76" fmla="*/ 209 w 900"/>
                  <a:gd name="T77" fmla="*/ 466 h 751"/>
                  <a:gd name="T78" fmla="*/ 305 w 900"/>
                  <a:gd name="T79" fmla="*/ 322 h 751"/>
                  <a:gd name="T80" fmla="*/ 247 w 900"/>
                  <a:gd name="T81" fmla="*/ 218 h 751"/>
                  <a:gd name="T82" fmla="*/ 73 w 900"/>
                  <a:gd name="T83" fmla="*/ 229 h 751"/>
                  <a:gd name="T84" fmla="*/ 70 w 900"/>
                  <a:gd name="T85" fmla="*/ 230 h 751"/>
                  <a:gd name="T86" fmla="*/ 30 w 900"/>
                  <a:gd name="T87" fmla="*/ 196 h 751"/>
                  <a:gd name="T88" fmla="*/ 2 w 900"/>
                  <a:gd name="T89" fmla="*/ 37 h 751"/>
                  <a:gd name="T90" fmla="*/ 15 w 900"/>
                  <a:gd name="T91" fmla="*/ 0 h 751"/>
                  <a:gd name="T92" fmla="*/ 271 w 900"/>
                  <a:gd name="T93" fmla="*/ 0 h 751"/>
                  <a:gd name="T94" fmla="*/ 266 w 900"/>
                  <a:gd name="T95" fmla="*/ 10 h 751"/>
                  <a:gd name="T96" fmla="*/ 263 w 900"/>
                  <a:gd name="T97" fmla="*/ 20 h 751"/>
                  <a:gd name="T98" fmla="*/ 261 w 900"/>
                  <a:gd name="T99" fmla="*/ 31 h 751"/>
                  <a:gd name="T100" fmla="*/ 261 w 900"/>
                  <a:gd name="T101" fmla="*/ 42 h 751"/>
                  <a:gd name="T102" fmla="*/ 268 w 900"/>
                  <a:gd name="T103" fmla="*/ 78 h 751"/>
                  <a:gd name="T104" fmla="*/ 288 w 900"/>
                  <a:gd name="T105" fmla="*/ 108 h 751"/>
                  <a:gd name="T106" fmla="*/ 318 w 900"/>
                  <a:gd name="T107" fmla="*/ 128 h 751"/>
                  <a:gd name="T108" fmla="*/ 355 w 900"/>
                  <a:gd name="T109" fmla="*/ 136 h 751"/>
                  <a:gd name="T110" fmla="*/ 391 w 900"/>
                  <a:gd name="T111" fmla="*/ 128 h 751"/>
                  <a:gd name="T112" fmla="*/ 421 w 900"/>
                  <a:gd name="T113" fmla="*/ 108 h 751"/>
                  <a:gd name="T114" fmla="*/ 441 w 900"/>
                  <a:gd name="T115" fmla="*/ 78 h 751"/>
                  <a:gd name="T116" fmla="*/ 449 w 900"/>
                  <a:gd name="T117" fmla="*/ 42 h 751"/>
                  <a:gd name="T118" fmla="*/ 439 w 900"/>
                  <a:gd name="T119" fmla="*/ 0 h 751"/>
                  <a:gd name="T120" fmla="*/ 507 w 900"/>
                  <a:gd name="T121" fmla="*/ 0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0" h="751">
                    <a:moveTo>
                      <a:pt x="507" y="0"/>
                    </a:moveTo>
                    <a:cubicBezTo>
                      <a:pt x="511" y="138"/>
                      <a:pt x="626" y="253"/>
                      <a:pt x="764" y="257"/>
                    </a:cubicBezTo>
                    <a:cubicBezTo>
                      <a:pt x="764" y="334"/>
                      <a:pt x="764" y="334"/>
                      <a:pt x="764" y="334"/>
                    </a:cubicBezTo>
                    <a:cubicBezTo>
                      <a:pt x="764" y="358"/>
                      <a:pt x="764" y="358"/>
                      <a:pt x="764" y="358"/>
                    </a:cubicBezTo>
                    <a:cubicBezTo>
                      <a:pt x="765" y="357"/>
                      <a:pt x="766" y="355"/>
                      <a:pt x="768" y="354"/>
                    </a:cubicBezTo>
                    <a:cubicBezTo>
                      <a:pt x="769" y="353"/>
                      <a:pt x="770" y="351"/>
                      <a:pt x="772" y="350"/>
                    </a:cubicBezTo>
                    <a:cubicBezTo>
                      <a:pt x="773" y="349"/>
                      <a:pt x="775" y="347"/>
                      <a:pt x="776" y="346"/>
                    </a:cubicBezTo>
                    <a:cubicBezTo>
                      <a:pt x="778" y="345"/>
                      <a:pt x="779" y="344"/>
                      <a:pt x="781" y="343"/>
                    </a:cubicBezTo>
                    <a:cubicBezTo>
                      <a:pt x="784" y="341"/>
                      <a:pt x="787" y="339"/>
                      <a:pt x="791" y="337"/>
                    </a:cubicBezTo>
                    <a:cubicBezTo>
                      <a:pt x="794" y="336"/>
                      <a:pt x="797" y="335"/>
                      <a:pt x="801" y="333"/>
                    </a:cubicBezTo>
                    <a:cubicBezTo>
                      <a:pt x="804" y="332"/>
                      <a:pt x="808" y="331"/>
                      <a:pt x="812" y="331"/>
                    </a:cubicBezTo>
                    <a:cubicBezTo>
                      <a:pt x="816" y="330"/>
                      <a:pt x="820" y="330"/>
                      <a:pt x="823" y="330"/>
                    </a:cubicBezTo>
                    <a:cubicBezTo>
                      <a:pt x="834" y="330"/>
                      <a:pt x="844" y="332"/>
                      <a:pt x="853" y="336"/>
                    </a:cubicBezTo>
                    <a:cubicBezTo>
                      <a:pt x="863" y="340"/>
                      <a:pt x="871" y="346"/>
                      <a:pt x="878" y="353"/>
                    </a:cubicBezTo>
                    <a:cubicBezTo>
                      <a:pt x="885" y="360"/>
                      <a:pt x="891" y="368"/>
                      <a:pt x="894" y="377"/>
                    </a:cubicBezTo>
                    <a:cubicBezTo>
                      <a:pt x="898" y="386"/>
                      <a:pt x="900" y="396"/>
                      <a:pt x="900" y="407"/>
                    </a:cubicBezTo>
                    <a:cubicBezTo>
                      <a:pt x="900" y="418"/>
                      <a:pt x="898" y="428"/>
                      <a:pt x="894" y="437"/>
                    </a:cubicBezTo>
                    <a:cubicBezTo>
                      <a:pt x="891" y="446"/>
                      <a:pt x="885" y="455"/>
                      <a:pt x="878" y="461"/>
                    </a:cubicBezTo>
                    <a:cubicBezTo>
                      <a:pt x="871" y="468"/>
                      <a:pt x="863" y="474"/>
                      <a:pt x="853" y="478"/>
                    </a:cubicBezTo>
                    <a:cubicBezTo>
                      <a:pt x="844" y="482"/>
                      <a:pt x="834" y="484"/>
                      <a:pt x="823" y="484"/>
                    </a:cubicBezTo>
                    <a:cubicBezTo>
                      <a:pt x="820" y="484"/>
                      <a:pt x="816" y="484"/>
                      <a:pt x="812" y="483"/>
                    </a:cubicBezTo>
                    <a:cubicBezTo>
                      <a:pt x="808" y="483"/>
                      <a:pt x="804" y="482"/>
                      <a:pt x="801" y="481"/>
                    </a:cubicBezTo>
                    <a:cubicBezTo>
                      <a:pt x="797" y="480"/>
                      <a:pt x="794" y="478"/>
                      <a:pt x="791" y="477"/>
                    </a:cubicBezTo>
                    <a:cubicBezTo>
                      <a:pt x="787" y="475"/>
                      <a:pt x="784" y="473"/>
                      <a:pt x="781" y="471"/>
                    </a:cubicBezTo>
                    <a:cubicBezTo>
                      <a:pt x="775" y="467"/>
                      <a:pt x="769" y="462"/>
                      <a:pt x="764" y="456"/>
                    </a:cubicBezTo>
                    <a:cubicBezTo>
                      <a:pt x="764" y="480"/>
                      <a:pt x="764" y="480"/>
                      <a:pt x="764" y="480"/>
                    </a:cubicBezTo>
                    <a:cubicBezTo>
                      <a:pt x="764" y="751"/>
                      <a:pt x="764" y="751"/>
                      <a:pt x="764" y="751"/>
                    </a:cubicBezTo>
                    <a:cubicBezTo>
                      <a:pt x="692" y="751"/>
                      <a:pt x="692" y="751"/>
                      <a:pt x="692" y="751"/>
                    </a:cubicBezTo>
                    <a:cubicBezTo>
                      <a:pt x="671" y="751"/>
                      <a:pt x="654" y="735"/>
                      <a:pt x="651" y="715"/>
                    </a:cubicBezTo>
                    <a:cubicBezTo>
                      <a:pt x="633" y="546"/>
                      <a:pt x="633" y="546"/>
                      <a:pt x="633" y="546"/>
                    </a:cubicBezTo>
                    <a:cubicBezTo>
                      <a:pt x="593" y="536"/>
                      <a:pt x="554" y="522"/>
                      <a:pt x="518" y="504"/>
                    </a:cubicBezTo>
                    <a:cubicBezTo>
                      <a:pt x="395" y="621"/>
                      <a:pt x="395" y="621"/>
                      <a:pt x="395" y="621"/>
                    </a:cubicBezTo>
                    <a:cubicBezTo>
                      <a:pt x="393" y="623"/>
                      <a:pt x="391" y="625"/>
                      <a:pt x="389" y="626"/>
                    </a:cubicBezTo>
                    <a:cubicBezTo>
                      <a:pt x="386" y="627"/>
                      <a:pt x="384" y="629"/>
                      <a:pt x="382" y="630"/>
                    </a:cubicBezTo>
                    <a:cubicBezTo>
                      <a:pt x="379" y="630"/>
                      <a:pt x="377" y="631"/>
                      <a:pt x="374" y="632"/>
                    </a:cubicBezTo>
                    <a:cubicBezTo>
                      <a:pt x="372" y="632"/>
                      <a:pt x="369" y="632"/>
                      <a:pt x="367" y="632"/>
                    </a:cubicBezTo>
                    <a:cubicBezTo>
                      <a:pt x="357" y="632"/>
                      <a:pt x="348" y="629"/>
                      <a:pt x="341" y="623"/>
                    </a:cubicBezTo>
                    <a:cubicBezTo>
                      <a:pt x="217" y="519"/>
                      <a:pt x="217" y="519"/>
                      <a:pt x="217" y="519"/>
                    </a:cubicBezTo>
                    <a:cubicBezTo>
                      <a:pt x="202" y="506"/>
                      <a:pt x="198" y="482"/>
                      <a:pt x="209" y="466"/>
                    </a:cubicBezTo>
                    <a:cubicBezTo>
                      <a:pt x="305" y="322"/>
                      <a:pt x="305" y="322"/>
                      <a:pt x="305" y="322"/>
                    </a:cubicBezTo>
                    <a:cubicBezTo>
                      <a:pt x="282" y="289"/>
                      <a:pt x="263" y="255"/>
                      <a:pt x="247" y="218"/>
                    </a:cubicBezTo>
                    <a:cubicBezTo>
                      <a:pt x="73" y="229"/>
                      <a:pt x="73" y="229"/>
                      <a:pt x="73" y="229"/>
                    </a:cubicBezTo>
                    <a:cubicBezTo>
                      <a:pt x="70" y="230"/>
                      <a:pt x="70" y="230"/>
                      <a:pt x="70" y="230"/>
                    </a:cubicBezTo>
                    <a:cubicBezTo>
                      <a:pt x="51" y="230"/>
                      <a:pt x="34" y="215"/>
                      <a:pt x="30" y="196"/>
                    </a:cubicBezTo>
                    <a:cubicBezTo>
                      <a:pt x="2" y="37"/>
                      <a:pt x="2" y="37"/>
                      <a:pt x="2" y="37"/>
                    </a:cubicBezTo>
                    <a:cubicBezTo>
                      <a:pt x="0" y="23"/>
                      <a:pt x="5" y="9"/>
                      <a:pt x="15" y="0"/>
                    </a:cubicBezTo>
                    <a:cubicBezTo>
                      <a:pt x="271" y="0"/>
                      <a:pt x="271" y="0"/>
                      <a:pt x="271" y="0"/>
                    </a:cubicBezTo>
                    <a:cubicBezTo>
                      <a:pt x="269" y="3"/>
                      <a:pt x="268" y="6"/>
                      <a:pt x="266" y="10"/>
                    </a:cubicBezTo>
                    <a:cubicBezTo>
                      <a:pt x="265" y="13"/>
                      <a:pt x="264" y="16"/>
                      <a:pt x="263" y="20"/>
                    </a:cubicBezTo>
                    <a:cubicBezTo>
                      <a:pt x="263" y="23"/>
                      <a:pt x="262" y="27"/>
                      <a:pt x="261" y="31"/>
                    </a:cubicBezTo>
                    <a:cubicBezTo>
                      <a:pt x="261" y="34"/>
                      <a:pt x="261" y="38"/>
                      <a:pt x="261" y="42"/>
                    </a:cubicBezTo>
                    <a:cubicBezTo>
                      <a:pt x="261" y="55"/>
                      <a:pt x="263" y="67"/>
                      <a:pt x="268" y="78"/>
                    </a:cubicBezTo>
                    <a:cubicBezTo>
                      <a:pt x="273" y="90"/>
                      <a:pt x="280" y="100"/>
                      <a:pt x="288" y="108"/>
                    </a:cubicBezTo>
                    <a:cubicBezTo>
                      <a:pt x="297" y="117"/>
                      <a:pt x="307" y="124"/>
                      <a:pt x="318" y="128"/>
                    </a:cubicBezTo>
                    <a:cubicBezTo>
                      <a:pt x="330" y="133"/>
                      <a:pt x="342" y="136"/>
                      <a:pt x="355" y="136"/>
                    </a:cubicBezTo>
                    <a:cubicBezTo>
                      <a:pt x="368" y="136"/>
                      <a:pt x="380" y="133"/>
                      <a:pt x="391" y="128"/>
                    </a:cubicBezTo>
                    <a:cubicBezTo>
                      <a:pt x="403" y="124"/>
                      <a:pt x="413" y="117"/>
                      <a:pt x="421" y="108"/>
                    </a:cubicBezTo>
                    <a:cubicBezTo>
                      <a:pt x="430" y="100"/>
                      <a:pt x="437" y="90"/>
                      <a:pt x="441" y="78"/>
                    </a:cubicBezTo>
                    <a:cubicBezTo>
                      <a:pt x="446" y="67"/>
                      <a:pt x="449" y="55"/>
                      <a:pt x="449" y="42"/>
                    </a:cubicBezTo>
                    <a:cubicBezTo>
                      <a:pt x="449" y="27"/>
                      <a:pt x="445" y="13"/>
                      <a:pt x="439" y="0"/>
                    </a:cubicBezTo>
                    <a:lnTo>
                      <a:pt x="507" y="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0" name="Freeform 28"/>
              <p:cNvSpPr/>
              <p:nvPr/>
            </p:nvSpPr>
            <p:spPr bwMode="auto">
              <a:xfrm>
                <a:off x="1195984" y="2174080"/>
                <a:ext cx="3732213" cy="3098800"/>
              </a:xfrm>
              <a:custGeom>
                <a:avLst/>
                <a:gdLst>
                  <a:gd name="T0" fmla="*/ 651 w 879"/>
                  <a:gd name="T1" fmla="*/ 703 h 729"/>
                  <a:gd name="T2" fmla="*/ 624 w 879"/>
                  <a:gd name="T3" fmla="*/ 525 h 729"/>
                  <a:gd name="T4" fmla="*/ 505 w 879"/>
                  <a:gd name="T5" fmla="*/ 480 h 729"/>
                  <a:gd name="T6" fmla="*/ 372 w 879"/>
                  <a:gd name="T7" fmla="*/ 606 h 729"/>
                  <a:gd name="T8" fmla="*/ 361 w 879"/>
                  <a:gd name="T9" fmla="*/ 610 h 729"/>
                  <a:gd name="T10" fmla="*/ 337 w 879"/>
                  <a:gd name="T11" fmla="*/ 604 h 729"/>
                  <a:gd name="T12" fmla="*/ 207 w 879"/>
                  <a:gd name="T13" fmla="*/ 461 h 729"/>
                  <a:gd name="T14" fmla="*/ 303 w 879"/>
                  <a:gd name="T15" fmla="*/ 305 h 729"/>
                  <a:gd name="T16" fmla="*/ 243 w 879"/>
                  <a:gd name="T17" fmla="*/ 196 h 729"/>
                  <a:gd name="T18" fmla="*/ 59 w 879"/>
                  <a:gd name="T19" fmla="*/ 208 h 729"/>
                  <a:gd name="T20" fmla="*/ 2 w 879"/>
                  <a:gd name="T21" fmla="*/ 24 h 729"/>
                  <a:gd name="T22" fmla="*/ 244 w 879"/>
                  <a:gd name="T23" fmla="*/ 0 h 729"/>
                  <a:gd name="T24" fmla="*/ 240 w 879"/>
                  <a:gd name="T25" fmla="*/ 18 h 729"/>
                  <a:gd name="T26" fmla="*/ 247 w 879"/>
                  <a:gd name="T27" fmla="*/ 71 h 729"/>
                  <a:gd name="T28" fmla="*/ 303 w 879"/>
                  <a:gd name="T29" fmla="*/ 127 h 729"/>
                  <a:gd name="T30" fmla="*/ 385 w 879"/>
                  <a:gd name="T31" fmla="*/ 127 h 729"/>
                  <a:gd name="T32" fmla="*/ 440 w 879"/>
                  <a:gd name="T33" fmla="*/ 71 h 729"/>
                  <a:gd name="T34" fmla="*/ 444 w 879"/>
                  <a:gd name="T35" fmla="*/ 0 h 729"/>
                  <a:gd name="T36" fmla="*/ 742 w 879"/>
                  <a:gd name="T37" fmla="*/ 256 h 729"/>
                  <a:gd name="T38" fmla="*/ 761 w 879"/>
                  <a:gd name="T39" fmla="*/ 354 h 729"/>
                  <a:gd name="T40" fmla="*/ 768 w 879"/>
                  <a:gd name="T41" fmla="*/ 347 h 729"/>
                  <a:gd name="T42" fmla="*/ 776 w 879"/>
                  <a:gd name="T43" fmla="*/ 341 h 729"/>
                  <a:gd name="T44" fmla="*/ 793 w 879"/>
                  <a:gd name="T45" fmla="*/ 333 h 729"/>
                  <a:gd name="T46" fmla="*/ 812 w 879"/>
                  <a:gd name="T47" fmla="*/ 330 h 729"/>
                  <a:gd name="T48" fmla="*/ 859 w 879"/>
                  <a:gd name="T49" fmla="*/ 349 h 729"/>
                  <a:gd name="T50" fmla="*/ 879 w 879"/>
                  <a:gd name="T51" fmla="*/ 396 h 729"/>
                  <a:gd name="T52" fmla="*/ 859 w 879"/>
                  <a:gd name="T53" fmla="*/ 443 h 729"/>
                  <a:gd name="T54" fmla="*/ 812 w 879"/>
                  <a:gd name="T55" fmla="*/ 462 h 729"/>
                  <a:gd name="T56" fmla="*/ 793 w 879"/>
                  <a:gd name="T57" fmla="*/ 459 h 729"/>
                  <a:gd name="T58" fmla="*/ 776 w 879"/>
                  <a:gd name="T59" fmla="*/ 451 h 729"/>
                  <a:gd name="T60" fmla="*/ 742 w 879"/>
                  <a:gd name="T61" fmla="*/ 415 h 729"/>
                  <a:gd name="T62" fmla="*/ 681 w 879"/>
                  <a:gd name="T63" fmla="*/ 729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79" h="729">
                    <a:moveTo>
                      <a:pt x="681" y="729"/>
                    </a:moveTo>
                    <a:cubicBezTo>
                      <a:pt x="666" y="729"/>
                      <a:pt x="653" y="718"/>
                      <a:pt x="651" y="703"/>
                    </a:cubicBezTo>
                    <a:cubicBezTo>
                      <a:pt x="631" y="527"/>
                      <a:pt x="631" y="527"/>
                      <a:pt x="631" y="527"/>
                    </a:cubicBezTo>
                    <a:cubicBezTo>
                      <a:pt x="624" y="525"/>
                      <a:pt x="624" y="525"/>
                      <a:pt x="624" y="525"/>
                    </a:cubicBezTo>
                    <a:cubicBezTo>
                      <a:pt x="586" y="515"/>
                      <a:pt x="548" y="501"/>
                      <a:pt x="512" y="483"/>
                    </a:cubicBezTo>
                    <a:cubicBezTo>
                      <a:pt x="505" y="480"/>
                      <a:pt x="505" y="480"/>
                      <a:pt x="505" y="480"/>
                    </a:cubicBezTo>
                    <a:cubicBezTo>
                      <a:pt x="377" y="602"/>
                      <a:pt x="377" y="602"/>
                      <a:pt x="377" y="602"/>
                    </a:cubicBezTo>
                    <a:cubicBezTo>
                      <a:pt x="375" y="604"/>
                      <a:pt x="374" y="605"/>
                      <a:pt x="372" y="606"/>
                    </a:cubicBezTo>
                    <a:cubicBezTo>
                      <a:pt x="370" y="607"/>
                      <a:pt x="369" y="608"/>
                      <a:pt x="367" y="609"/>
                    </a:cubicBezTo>
                    <a:cubicBezTo>
                      <a:pt x="365" y="609"/>
                      <a:pt x="363" y="610"/>
                      <a:pt x="361" y="610"/>
                    </a:cubicBezTo>
                    <a:cubicBezTo>
                      <a:pt x="360" y="610"/>
                      <a:pt x="358" y="611"/>
                      <a:pt x="356" y="611"/>
                    </a:cubicBezTo>
                    <a:cubicBezTo>
                      <a:pt x="349" y="611"/>
                      <a:pt x="342" y="608"/>
                      <a:pt x="337" y="604"/>
                    </a:cubicBezTo>
                    <a:cubicBezTo>
                      <a:pt x="213" y="500"/>
                      <a:pt x="213" y="500"/>
                      <a:pt x="213" y="500"/>
                    </a:cubicBezTo>
                    <a:cubicBezTo>
                      <a:pt x="202" y="490"/>
                      <a:pt x="199" y="473"/>
                      <a:pt x="207" y="461"/>
                    </a:cubicBezTo>
                    <a:cubicBezTo>
                      <a:pt x="307" y="311"/>
                      <a:pt x="307" y="311"/>
                      <a:pt x="307" y="311"/>
                    </a:cubicBezTo>
                    <a:cubicBezTo>
                      <a:pt x="303" y="305"/>
                      <a:pt x="303" y="305"/>
                      <a:pt x="303" y="305"/>
                    </a:cubicBezTo>
                    <a:cubicBezTo>
                      <a:pt x="281" y="273"/>
                      <a:pt x="261" y="239"/>
                      <a:pt x="246" y="203"/>
                    </a:cubicBezTo>
                    <a:cubicBezTo>
                      <a:pt x="243" y="196"/>
                      <a:pt x="243" y="196"/>
                      <a:pt x="243" y="196"/>
                    </a:cubicBezTo>
                    <a:cubicBezTo>
                      <a:pt x="61" y="208"/>
                      <a:pt x="61" y="208"/>
                      <a:pt x="61" y="208"/>
                    </a:cubicBezTo>
                    <a:cubicBezTo>
                      <a:pt x="59" y="208"/>
                      <a:pt x="59" y="208"/>
                      <a:pt x="59" y="208"/>
                    </a:cubicBezTo>
                    <a:cubicBezTo>
                      <a:pt x="45" y="208"/>
                      <a:pt x="32" y="197"/>
                      <a:pt x="30" y="183"/>
                    </a:cubicBezTo>
                    <a:cubicBezTo>
                      <a:pt x="2" y="24"/>
                      <a:pt x="2" y="24"/>
                      <a:pt x="2" y="24"/>
                    </a:cubicBezTo>
                    <a:cubicBezTo>
                      <a:pt x="0" y="15"/>
                      <a:pt x="3" y="6"/>
                      <a:pt x="9" y="0"/>
                    </a:cubicBezTo>
                    <a:cubicBezTo>
                      <a:pt x="244" y="0"/>
                      <a:pt x="244" y="0"/>
                      <a:pt x="244" y="0"/>
                    </a:cubicBezTo>
                    <a:cubicBezTo>
                      <a:pt x="243" y="2"/>
                      <a:pt x="243" y="4"/>
                      <a:pt x="242" y="6"/>
                    </a:cubicBezTo>
                    <a:cubicBezTo>
                      <a:pt x="241" y="10"/>
                      <a:pt x="240" y="14"/>
                      <a:pt x="240" y="18"/>
                    </a:cubicBezTo>
                    <a:cubicBezTo>
                      <a:pt x="239" y="22"/>
                      <a:pt x="239" y="27"/>
                      <a:pt x="239" y="31"/>
                    </a:cubicBezTo>
                    <a:cubicBezTo>
                      <a:pt x="239" y="45"/>
                      <a:pt x="242" y="59"/>
                      <a:pt x="247" y="71"/>
                    </a:cubicBezTo>
                    <a:cubicBezTo>
                      <a:pt x="253" y="84"/>
                      <a:pt x="260" y="95"/>
                      <a:pt x="270" y="105"/>
                    </a:cubicBezTo>
                    <a:cubicBezTo>
                      <a:pt x="279" y="114"/>
                      <a:pt x="291" y="122"/>
                      <a:pt x="303" y="127"/>
                    </a:cubicBezTo>
                    <a:cubicBezTo>
                      <a:pt x="316" y="133"/>
                      <a:pt x="330" y="136"/>
                      <a:pt x="344" y="136"/>
                    </a:cubicBezTo>
                    <a:cubicBezTo>
                      <a:pt x="358" y="136"/>
                      <a:pt x="372" y="133"/>
                      <a:pt x="385" y="127"/>
                    </a:cubicBezTo>
                    <a:cubicBezTo>
                      <a:pt x="397" y="122"/>
                      <a:pt x="408" y="114"/>
                      <a:pt x="418" y="105"/>
                    </a:cubicBezTo>
                    <a:cubicBezTo>
                      <a:pt x="428" y="95"/>
                      <a:pt x="435" y="84"/>
                      <a:pt x="440" y="71"/>
                    </a:cubicBezTo>
                    <a:cubicBezTo>
                      <a:pt x="446" y="59"/>
                      <a:pt x="449" y="45"/>
                      <a:pt x="449" y="31"/>
                    </a:cubicBezTo>
                    <a:cubicBezTo>
                      <a:pt x="449" y="20"/>
                      <a:pt x="447" y="10"/>
                      <a:pt x="444" y="0"/>
                    </a:cubicBezTo>
                    <a:cubicBezTo>
                      <a:pt x="485" y="0"/>
                      <a:pt x="485" y="0"/>
                      <a:pt x="485" y="0"/>
                    </a:cubicBezTo>
                    <a:cubicBezTo>
                      <a:pt x="495" y="135"/>
                      <a:pt x="607" y="247"/>
                      <a:pt x="742" y="256"/>
                    </a:cubicBezTo>
                    <a:cubicBezTo>
                      <a:pt x="742" y="377"/>
                      <a:pt x="742" y="377"/>
                      <a:pt x="742" y="377"/>
                    </a:cubicBezTo>
                    <a:cubicBezTo>
                      <a:pt x="761" y="354"/>
                      <a:pt x="761" y="354"/>
                      <a:pt x="761" y="354"/>
                    </a:cubicBezTo>
                    <a:cubicBezTo>
                      <a:pt x="762" y="353"/>
                      <a:pt x="763" y="352"/>
                      <a:pt x="765" y="350"/>
                    </a:cubicBezTo>
                    <a:cubicBezTo>
                      <a:pt x="766" y="349"/>
                      <a:pt x="767" y="348"/>
                      <a:pt x="768" y="347"/>
                    </a:cubicBezTo>
                    <a:cubicBezTo>
                      <a:pt x="769" y="346"/>
                      <a:pt x="771" y="345"/>
                      <a:pt x="772" y="344"/>
                    </a:cubicBezTo>
                    <a:cubicBezTo>
                      <a:pt x="773" y="343"/>
                      <a:pt x="775" y="342"/>
                      <a:pt x="776" y="341"/>
                    </a:cubicBezTo>
                    <a:cubicBezTo>
                      <a:pt x="779" y="339"/>
                      <a:pt x="781" y="337"/>
                      <a:pt x="784" y="336"/>
                    </a:cubicBezTo>
                    <a:cubicBezTo>
                      <a:pt x="787" y="335"/>
                      <a:pt x="790" y="334"/>
                      <a:pt x="793" y="333"/>
                    </a:cubicBezTo>
                    <a:cubicBezTo>
                      <a:pt x="796" y="332"/>
                      <a:pt x="799" y="331"/>
                      <a:pt x="803" y="330"/>
                    </a:cubicBezTo>
                    <a:cubicBezTo>
                      <a:pt x="806" y="330"/>
                      <a:pt x="809" y="330"/>
                      <a:pt x="812" y="330"/>
                    </a:cubicBezTo>
                    <a:cubicBezTo>
                      <a:pt x="821" y="330"/>
                      <a:pt x="830" y="331"/>
                      <a:pt x="838" y="335"/>
                    </a:cubicBezTo>
                    <a:cubicBezTo>
                      <a:pt x="846" y="338"/>
                      <a:pt x="853" y="343"/>
                      <a:pt x="859" y="349"/>
                    </a:cubicBezTo>
                    <a:cubicBezTo>
                      <a:pt x="865" y="355"/>
                      <a:pt x="870" y="362"/>
                      <a:pt x="874" y="370"/>
                    </a:cubicBezTo>
                    <a:cubicBezTo>
                      <a:pt x="877" y="378"/>
                      <a:pt x="879" y="387"/>
                      <a:pt x="879" y="396"/>
                    </a:cubicBezTo>
                    <a:cubicBezTo>
                      <a:pt x="879" y="405"/>
                      <a:pt x="877" y="414"/>
                      <a:pt x="874" y="422"/>
                    </a:cubicBezTo>
                    <a:cubicBezTo>
                      <a:pt x="870" y="430"/>
                      <a:pt x="865" y="437"/>
                      <a:pt x="859" y="443"/>
                    </a:cubicBezTo>
                    <a:cubicBezTo>
                      <a:pt x="853" y="449"/>
                      <a:pt x="846" y="454"/>
                      <a:pt x="838" y="457"/>
                    </a:cubicBezTo>
                    <a:cubicBezTo>
                      <a:pt x="830" y="461"/>
                      <a:pt x="821" y="462"/>
                      <a:pt x="812" y="462"/>
                    </a:cubicBezTo>
                    <a:cubicBezTo>
                      <a:pt x="809" y="462"/>
                      <a:pt x="806" y="462"/>
                      <a:pt x="803" y="462"/>
                    </a:cubicBezTo>
                    <a:cubicBezTo>
                      <a:pt x="799" y="461"/>
                      <a:pt x="796" y="460"/>
                      <a:pt x="793" y="459"/>
                    </a:cubicBezTo>
                    <a:cubicBezTo>
                      <a:pt x="790" y="458"/>
                      <a:pt x="787" y="457"/>
                      <a:pt x="784" y="456"/>
                    </a:cubicBezTo>
                    <a:cubicBezTo>
                      <a:pt x="781" y="455"/>
                      <a:pt x="779" y="453"/>
                      <a:pt x="776" y="451"/>
                    </a:cubicBezTo>
                    <a:cubicBezTo>
                      <a:pt x="770" y="448"/>
                      <a:pt x="766" y="443"/>
                      <a:pt x="761" y="438"/>
                    </a:cubicBezTo>
                    <a:cubicBezTo>
                      <a:pt x="742" y="415"/>
                      <a:pt x="742" y="415"/>
                      <a:pt x="742" y="415"/>
                    </a:cubicBezTo>
                    <a:cubicBezTo>
                      <a:pt x="742" y="729"/>
                      <a:pt x="742" y="729"/>
                      <a:pt x="742" y="729"/>
                    </a:cubicBezTo>
                    <a:lnTo>
                      <a:pt x="681" y="729"/>
                    </a:ln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47" name="Freeform 44"/>
              <p:cNvSpPr/>
              <p:nvPr/>
            </p:nvSpPr>
            <p:spPr bwMode="auto">
              <a:xfrm>
                <a:off x="3861041" y="-1153913"/>
                <a:ext cx="3609975" cy="3190875"/>
              </a:xfrm>
              <a:custGeom>
                <a:avLst/>
                <a:gdLst>
                  <a:gd name="T0" fmla="*/ 321 w 850"/>
                  <a:gd name="T1" fmla="*/ 2 h 751"/>
                  <a:gd name="T2" fmla="*/ 499 w 850"/>
                  <a:gd name="T3" fmla="*/ 105 h 751"/>
                  <a:gd name="T4" fmla="*/ 539 w 850"/>
                  <a:gd name="T5" fmla="*/ 355 h 751"/>
                  <a:gd name="T6" fmla="*/ 712 w 850"/>
                  <a:gd name="T7" fmla="*/ 279 h 751"/>
                  <a:gd name="T8" fmla="*/ 720 w 850"/>
                  <a:gd name="T9" fmla="*/ 277 h 751"/>
                  <a:gd name="T10" fmla="*/ 759 w 850"/>
                  <a:gd name="T11" fmla="*/ 297 h 751"/>
                  <a:gd name="T12" fmla="*/ 829 w 850"/>
                  <a:gd name="T13" fmla="*/ 490 h 751"/>
                  <a:gd name="T14" fmla="*/ 704 w 850"/>
                  <a:gd name="T15" fmla="*/ 709 h 751"/>
                  <a:gd name="T16" fmla="*/ 634 w 850"/>
                  <a:gd name="T17" fmla="*/ 751 h 751"/>
                  <a:gd name="T18" fmla="*/ 642 w 850"/>
                  <a:gd name="T19" fmla="*/ 730 h 751"/>
                  <a:gd name="T20" fmla="*/ 645 w 850"/>
                  <a:gd name="T21" fmla="*/ 707 h 751"/>
                  <a:gd name="T22" fmla="*/ 618 w 850"/>
                  <a:gd name="T23" fmla="*/ 640 h 751"/>
                  <a:gd name="T24" fmla="*/ 551 w 850"/>
                  <a:gd name="T25" fmla="*/ 612 h 751"/>
                  <a:gd name="T26" fmla="*/ 485 w 850"/>
                  <a:gd name="T27" fmla="*/ 640 h 751"/>
                  <a:gd name="T28" fmla="*/ 457 w 850"/>
                  <a:gd name="T29" fmla="*/ 707 h 751"/>
                  <a:gd name="T30" fmla="*/ 401 w 850"/>
                  <a:gd name="T31" fmla="*/ 751 h 751"/>
                  <a:gd name="T32" fmla="*/ 143 w 850"/>
                  <a:gd name="T33" fmla="*/ 406 h 751"/>
                  <a:gd name="T34" fmla="*/ 140 w 850"/>
                  <a:gd name="T35" fmla="*/ 384 h 751"/>
                  <a:gd name="T36" fmla="*/ 131 w 850"/>
                  <a:gd name="T37" fmla="*/ 394 h 751"/>
                  <a:gd name="T38" fmla="*/ 116 w 850"/>
                  <a:gd name="T39" fmla="*/ 406 h 751"/>
                  <a:gd name="T40" fmla="*/ 91 w 850"/>
                  <a:gd name="T41" fmla="*/ 415 h 751"/>
                  <a:gd name="T42" fmla="*/ 47 w 850"/>
                  <a:gd name="T43" fmla="*/ 410 h 751"/>
                  <a:gd name="T44" fmla="*/ 6 w 850"/>
                  <a:gd name="T45" fmla="*/ 369 h 751"/>
                  <a:gd name="T46" fmla="*/ 6 w 850"/>
                  <a:gd name="T47" fmla="*/ 310 h 751"/>
                  <a:gd name="T48" fmla="*/ 47 w 850"/>
                  <a:gd name="T49" fmla="*/ 269 h 751"/>
                  <a:gd name="T50" fmla="*/ 91 w 850"/>
                  <a:gd name="T51" fmla="*/ 264 h 751"/>
                  <a:gd name="T52" fmla="*/ 116 w 850"/>
                  <a:gd name="T53" fmla="*/ 273 h 751"/>
                  <a:gd name="T54" fmla="*/ 143 w 850"/>
                  <a:gd name="T55" fmla="*/ 300 h 751"/>
                  <a:gd name="T56" fmla="*/ 143 w 850"/>
                  <a:gd name="T57" fmla="*/ 187 h 751"/>
                  <a:gd name="T58" fmla="*/ 271 w 850"/>
                  <a:gd name="T59" fmla="*/ 22 h 751"/>
                  <a:gd name="T60" fmla="*/ 286 w 850"/>
                  <a:gd name="T61" fmla="*/ 6 h 751"/>
                  <a:gd name="T62" fmla="*/ 308 w 850"/>
                  <a:gd name="T63" fmla="*/ 0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50" h="751">
                    <a:moveTo>
                      <a:pt x="308" y="0"/>
                    </a:moveTo>
                    <a:cubicBezTo>
                      <a:pt x="312" y="0"/>
                      <a:pt x="317" y="1"/>
                      <a:pt x="321" y="2"/>
                    </a:cubicBezTo>
                    <a:cubicBezTo>
                      <a:pt x="473" y="58"/>
                      <a:pt x="473" y="58"/>
                      <a:pt x="473" y="58"/>
                    </a:cubicBezTo>
                    <a:cubicBezTo>
                      <a:pt x="492" y="65"/>
                      <a:pt x="503" y="85"/>
                      <a:pt x="499" y="105"/>
                    </a:cubicBezTo>
                    <a:cubicBezTo>
                      <a:pt x="455" y="285"/>
                      <a:pt x="455" y="285"/>
                      <a:pt x="455" y="285"/>
                    </a:cubicBezTo>
                    <a:cubicBezTo>
                      <a:pt x="485" y="306"/>
                      <a:pt x="513" y="329"/>
                      <a:pt x="539" y="355"/>
                    </a:cubicBezTo>
                    <a:cubicBezTo>
                      <a:pt x="708" y="281"/>
                      <a:pt x="708" y="281"/>
                      <a:pt x="708" y="281"/>
                    </a:cubicBezTo>
                    <a:cubicBezTo>
                      <a:pt x="710" y="280"/>
                      <a:pt x="711" y="279"/>
                      <a:pt x="712" y="279"/>
                    </a:cubicBezTo>
                    <a:cubicBezTo>
                      <a:pt x="714" y="279"/>
                      <a:pt x="715" y="278"/>
                      <a:pt x="716" y="278"/>
                    </a:cubicBezTo>
                    <a:cubicBezTo>
                      <a:pt x="718" y="278"/>
                      <a:pt x="719" y="278"/>
                      <a:pt x="720" y="277"/>
                    </a:cubicBezTo>
                    <a:cubicBezTo>
                      <a:pt x="722" y="277"/>
                      <a:pt x="723" y="277"/>
                      <a:pt x="724" y="277"/>
                    </a:cubicBezTo>
                    <a:cubicBezTo>
                      <a:pt x="739" y="277"/>
                      <a:pt x="752" y="285"/>
                      <a:pt x="759" y="297"/>
                    </a:cubicBezTo>
                    <a:cubicBezTo>
                      <a:pt x="840" y="437"/>
                      <a:pt x="840" y="437"/>
                      <a:pt x="840" y="437"/>
                    </a:cubicBezTo>
                    <a:cubicBezTo>
                      <a:pt x="850" y="455"/>
                      <a:pt x="846" y="478"/>
                      <a:pt x="829" y="490"/>
                    </a:cubicBezTo>
                    <a:cubicBezTo>
                      <a:pt x="683" y="597"/>
                      <a:pt x="683" y="597"/>
                      <a:pt x="683" y="597"/>
                    </a:cubicBezTo>
                    <a:cubicBezTo>
                      <a:pt x="694" y="634"/>
                      <a:pt x="701" y="671"/>
                      <a:pt x="704" y="709"/>
                    </a:cubicBezTo>
                    <a:cubicBezTo>
                      <a:pt x="848" y="751"/>
                      <a:pt x="848" y="751"/>
                      <a:pt x="848" y="751"/>
                    </a:cubicBezTo>
                    <a:cubicBezTo>
                      <a:pt x="634" y="751"/>
                      <a:pt x="634" y="751"/>
                      <a:pt x="634" y="751"/>
                    </a:cubicBezTo>
                    <a:cubicBezTo>
                      <a:pt x="636" y="748"/>
                      <a:pt x="637" y="744"/>
                      <a:pt x="639" y="741"/>
                    </a:cubicBezTo>
                    <a:cubicBezTo>
                      <a:pt x="640" y="737"/>
                      <a:pt x="641" y="734"/>
                      <a:pt x="642" y="730"/>
                    </a:cubicBezTo>
                    <a:cubicBezTo>
                      <a:pt x="643" y="726"/>
                      <a:pt x="644" y="722"/>
                      <a:pt x="645" y="718"/>
                    </a:cubicBezTo>
                    <a:cubicBezTo>
                      <a:pt x="645" y="715"/>
                      <a:pt x="645" y="711"/>
                      <a:pt x="645" y="707"/>
                    </a:cubicBezTo>
                    <a:cubicBezTo>
                      <a:pt x="645" y="694"/>
                      <a:pt x="643" y="681"/>
                      <a:pt x="638" y="670"/>
                    </a:cubicBezTo>
                    <a:cubicBezTo>
                      <a:pt x="633" y="659"/>
                      <a:pt x="626" y="649"/>
                      <a:pt x="618" y="640"/>
                    </a:cubicBezTo>
                    <a:cubicBezTo>
                      <a:pt x="609" y="632"/>
                      <a:pt x="599" y="625"/>
                      <a:pt x="588" y="620"/>
                    </a:cubicBezTo>
                    <a:cubicBezTo>
                      <a:pt x="576" y="615"/>
                      <a:pt x="564" y="612"/>
                      <a:pt x="551" y="612"/>
                    </a:cubicBezTo>
                    <a:cubicBezTo>
                      <a:pt x="538" y="612"/>
                      <a:pt x="526" y="615"/>
                      <a:pt x="515" y="620"/>
                    </a:cubicBezTo>
                    <a:cubicBezTo>
                      <a:pt x="503" y="625"/>
                      <a:pt x="493" y="632"/>
                      <a:pt x="485" y="640"/>
                    </a:cubicBezTo>
                    <a:cubicBezTo>
                      <a:pt x="476" y="649"/>
                      <a:pt x="469" y="659"/>
                      <a:pt x="465" y="670"/>
                    </a:cubicBezTo>
                    <a:cubicBezTo>
                      <a:pt x="460" y="681"/>
                      <a:pt x="457" y="694"/>
                      <a:pt x="457" y="707"/>
                    </a:cubicBezTo>
                    <a:cubicBezTo>
                      <a:pt x="457" y="722"/>
                      <a:pt x="461" y="737"/>
                      <a:pt x="468" y="751"/>
                    </a:cubicBezTo>
                    <a:cubicBezTo>
                      <a:pt x="401" y="751"/>
                      <a:pt x="401" y="751"/>
                      <a:pt x="401" y="751"/>
                    </a:cubicBezTo>
                    <a:cubicBezTo>
                      <a:pt x="396" y="613"/>
                      <a:pt x="282" y="498"/>
                      <a:pt x="143" y="494"/>
                    </a:cubicBezTo>
                    <a:cubicBezTo>
                      <a:pt x="143" y="406"/>
                      <a:pt x="143" y="406"/>
                      <a:pt x="143" y="406"/>
                    </a:cubicBezTo>
                    <a:cubicBezTo>
                      <a:pt x="143" y="379"/>
                      <a:pt x="143" y="379"/>
                      <a:pt x="143" y="379"/>
                    </a:cubicBezTo>
                    <a:cubicBezTo>
                      <a:pt x="142" y="380"/>
                      <a:pt x="141" y="382"/>
                      <a:pt x="140" y="384"/>
                    </a:cubicBezTo>
                    <a:cubicBezTo>
                      <a:pt x="138" y="386"/>
                      <a:pt x="137" y="388"/>
                      <a:pt x="136" y="389"/>
                    </a:cubicBezTo>
                    <a:cubicBezTo>
                      <a:pt x="134" y="391"/>
                      <a:pt x="133" y="393"/>
                      <a:pt x="131" y="394"/>
                    </a:cubicBezTo>
                    <a:cubicBezTo>
                      <a:pt x="130" y="396"/>
                      <a:pt x="128" y="397"/>
                      <a:pt x="126" y="399"/>
                    </a:cubicBezTo>
                    <a:cubicBezTo>
                      <a:pt x="123" y="401"/>
                      <a:pt x="119" y="404"/>
                      <a:pt x="116" y="406"/>
                    </a:cubicBezTo>
                    <a:cubicBezTo>
                      <a:pt x="112" y="408"/>
                      <a:pt x="108" y="410"/>
                      <a:pt x="104" y="412"/>
                    </a:cubicBezTo>
                    <a:cubicBezTo>
                      <a:pt x="100" y="413"/>
                      <a:pt x="95" y="414"/>
                      <a:pt x="91" y="415"/>
                    </a:cubicBezTo>
                    <a:cubicBezTo>
                      <a:pt x="86" y="416"/>
                      <a:pt x="82" y="416"/>
                      <a:pt x="77" y="416"/>
                    </a:cubicBezTo>
                    <a:cubicBezTo>
                      <a:pt x="67" y="416"/>
                      <a:pt x="56" y="414"/>
                      <a:pt x="47" y="410"/>
                    </a:cubicBezTo>
                    <a:cubicBezTo>
                      <a:pt x="38" y="406"/>
                      <a:pt x="30" y="401"/>
                      <a:pt x="23" y="394"/>
                    </a:cubicBezTo>
                    <a:cubicBezTo>
                      <a:pt x="16" y="387"/>
                      <a:pt x="10" y="379"/>
                      <a:pt x="6" y="369"/>
                    </a:cubicBezTo>
                    <a:cubicBezTo>
                      <a:pt x="2" y="360"/>
                      <a:pt x="0" y="350"/>
                      <a:pt x="0" y="339"/>
                    </a:cubicBezTo>
                    <a:cubicBezTo>
                      <a:pt x="0" y="329"/>
                      <a:pt x="2" y="319"/>
                      <a:pt x="6" y="310"/>
                    </a:cubicBezTo>
                    <a:cubicBezTo>
                      <a:pt x="10" y="300"/>
                      <a:pt x="16" y="292"/>
                      <a:pt x="23" y="285"/>
                    </a:cubicBezTo>
                    <a:cubicBezTo>
                      <a:pt x="30" y="278"/>
                      <a:pt x="38" y="272"/>
                      <a:pt x="47" y="269"/>
                    </a:cubicBezTo>
                    <a:cubicBezTo>
                      <a:pt x="56" y="265"/>
                      <a:pt x="67" y="262"/>
                      <a:pt x="77" y="262"/>
                    </a:cubicBezTo>
                    <a:cubicBezTo>
                      <a:pt x="82" y="262"/>
                      <a:pt x="86" y="263"/>
                      <a:pt x="91" y="264"/>
                    </a:cubicBezTo>
                    <a:cubicBezTo>
                      <a:pt x="95" y="264"/>
                      <a:pt x="100" y="266"/>
                      <a:pt x="104" y="267"/>
                    </a:cubicBezTo>
                    <a:cubicBezTo>
                      <a:pt x="108" y="269"/>
                      <a:pt x="112" y="271"/>
                      <a:pt x="116" y="273"/>
                    </a:cubicBezTo>
                    <a:cubicBezTo>
                      <a:pt x="119" y="275"/>
                      <a:pt x="123" y="278"/>
                      <a:pt x="126" y="280"/>
                    </a:cubicBezTo>
                    <a:cubicBezTo>
                      <a:pt x="133" y="286"/>
                      <a:pt x="139" y="293"/>
                      <a:pt x="143" y="300"/>
                    </a:cubicBezTo>
                    <a:cubicBezTo>
                      <a:pt x="143" y="273"/>
                      <a:pt x="143" y="273"/>
                      <a:pt x="143" y="273"/>
                    </a:cubicBezTo>
                    <a:cubicBezTo>
                      <a:pt x="143" y="187"/>
                      <a:pt x="143" y="187"/>
                      <a:pt x="143" y="187"/>
                    </a:cubicBezTo>
                    <a:cubicBezTo>
                      <a:pt x="158" y="187"/>
                      <a:pt x="173" y="188"/>
                      <a:pt x="188" y="190"/>
                    </a:cubicBezTo>
                    <a:cubicBezTo>
                      <a:pt x="271" y="22"/>
                      <a:pt x="271" y="22"/>
                      <a:pt x="271" y="22"/>
                    </a:cubicBezTo>
                    <a:cubicBezTo>
                      <a:pt x="273" y="19"/>
                      <a:pt x="275" y="16"/>
                      <a:pt x="278" y="13"/>
                    </a:cubicBezTo>
                    <a:cubicBezTo>
                      <a:pt x="280" y="10"/>
                      <a:pt x="283" y="8"/>
                      <a:pt x="286" y="6"/>
                    </a:cubicBezTo>
                    <a:cubicBezTo>
                      <a:pt x="289" y="4"/>
                      <a:pt x="293" y="2"/>
                      <a:pt x="296" y="1"/>
                    </a:cubicBezTo>
                    <a:cubicBezTo>
                      <a:pt x="300" y="0"/>
                      <a:pt x="304" y="0"/>
                      <a:pt x="308"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48" name="Freeform 45"/>
              <p:cNvSpPr/>
              <p:nvPr/>
            </p:nvSpPr>
            <p:spPr bwMode="auto">
              <a:xfrm>
                <a:off x="3907078" y="-1107876"/>
                <a:ext cx="3517900" cy="3098800"/>
              </a:xfrm>
              <a:custGeom>
                <a:avLst/>
                <a:gdLst>
                  <a:gd name="T0" fmla="*/ 642 w 828"/>
                  <a:gd name="T1" fmla="*/ 721 h 729"/>
                  <a:gd name="T2" fmla="*/ 645 w 828"/>
                  <a:gd name="T3" fmla="*/ 696 h 729"/>
                  <a:gd name="T4" fmla="*/ 614 w 828"/>
                  <a:gd name="T5" fmla="*/ 621 h 729"/>
                  <a:gd name="T6" fmla="*/ 540 w 828"/>
                  <a:gd name="T7" fmla="*/ 591 h 729"/>
                  <a:gd name="T8" fmla="*/ 466 w 828"/>
                  <a:gd name="T9" fmla="*/ 621 h 729"/>
                  <a:gd name="T10" fmla="*/ 435 w 828"/>
                  <a:gd name="T11" fmla="*/ 696 h 729"/>
                  <a:gd name="T12" fmla="*/ 400 w 828"/>
                  <a:gd name="T13" fmla="*/ 729 h 729"/>
                  <a:gd name="T14" fmla="*/ 143 w 828"/>
                  <a:gd name="T15" fmla="*/ 341 h 729"/>
                  <a:gd name="T16" fmla="*/ 120 w 828"/>
                  <a:gd name="T17" fmla="*/ 367 h 729"/>
                  <a:gd name="T18" fmla="*/ 113 w 828"/>
                  <a:gd name="T19" fmla="*/ 376 h 729"/>
                  <a:gd name="T20" fmla="*/ 99 w 828"/>
                  <a:gd name="T21" fmla="*/ 386 h 729"/>
                  <a:gd name="T22" fmla="*/ 78 w 828"/>
                  <a:gd name="T23" fmla="*/ 394 h 729"/>
                  <a:gd name="T24" fmla="*/ 40 w 828"/>
                  <a:gd name="T25" fmla="*/ 390 h 729"/>
                  <a:gd name="T26" fmla="*/ 5 w 828"/>
                  <a:gd name="T27" fmla="*/ 354 h 729"/>
                  <a:gd name="T28" fmla="*/ 5 w 828"/>
                  <a:gd name="T29" fmla="*/ 303 h 729"/>
                  <a:gd name="T30" fmla="*/ 40 w 828"/>
                  <a:gd name="T31" fmla="*/ 267 h 729"/>
                  <a:gd name="T32" fmla="*/ 78 w 828"/>
                  <a:gd name="T33" fmla="*/ 263 h 729"/>
                  <a:gd name="T34" fmla="*/ 99 w 828"/>
                  <a:gd name="T35" fmla="*/ 271 h 729"/>
                  <a:gd name="T36" fmla="*/ 123 w 828"/>
                  <a:gd name="T37" fmla="*/ 295 h 729"/>
                  <a:gd name="T38" fmla="*/ 143 w 828"/>
                  <a:gd name="T39" fmla="*/ 187 h 729"/>
                  <a:gd name="T40" fmla="*/ 184 w 828"/>
                  <a:gd name="T41" fmla="*/ 190 h 729"/>
                  <a:gd name="T42" fmla="*/ 275 w 828"/>
                  <a:gd name="T43" fmla="*/ 9 h 729"/>
                  <a:gd name="T44" fmla="*/ 288 w 828"/>
                  <a:gd name="T45" fmla="*/ 1 h 729"/>
                  <a:gd name="T46" fmla="*/ 306 w 828"/>
                  <a:gd name="T47" fmla="*/ 1 h 729"/>
                  <a:gd name="T48" fmla="*/ 477 w 828"/>
                  <a:gd name="T49" fmla="*/ 92 h 729"/>
                  <a:gd name="T50" fmla="*/ 438 w 828"/>
                  <a:gd name="T51" fmla="*/ 283 h 729"/>
                  <a:gd name="T52" fmla="*/ 526 w 828"/>
                  <a:gd name="T53" fmla="*/ 356 h 729"/>
                  <a:gd name="T54" fmla="*/ 704 w 828"/>
                  <a:gd name="T55" fmla="*/ 278 h 729"/>
                  <a:gd name="T56" fmla="*/ 710 w 828"/>
                  <a:gd name="T57" fmla="*/ 277 h 729"/>
                  <a:gd name="T58" fmla="*/ 739 w 828"/>
                  <a:gd name="T59" fmla="*/ 292 h 729"/>
                  <a:gd name="T60" fmla="*/ 812 w 828"/>
                  <a:gd name="T61" fmla="*/ 470 h 729"/>
                  <a:gd name="T62" fmla="*/ 662 w 828"/>
                  <a:gd name="T63" fmla="*/ 589 h 729"/>
                  <a:gd name="T64" fmla="*/ 683 w 828"/>
                  <a:gd name="T65" fmla="*/ 706 h 729"/>
                  <a:gd name="T66" fmla="*/ 639 w 828"/>
                  <a:gd name="T67" fmla="*/ 729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8" h="729">
                    <a:moveTo>
                      <a:pt x="639" y="729"/>
                    </a:moveTo>
                    <a:cubicBezTo>
                      <a:pt x="640" y="727"/>
                      <a:pt x="641" y="724"/>
                      <a:pt x="642" y="721"/>
                    </a:cubicBezTo>
                    <a:cubicBezTo>
                      <a:pt x="643" y="717"/>
                      <a:pt x="644" y="713"/>
                      <a:pt x="644" y="709"/>
                    </a:cubicBezTo>
                    <a:cubicBezTo>
                      <a:pt x="645" y="704"/>
                      <a:pt x="645" y="700"/>
                      <a:pt x="645" y="696"/>
                    </a:cubicBezTo>
                    <a:cubicBezTo>
                      <a:pt x="645" y="681"/>
                      <a:pt x="642" y="668"/>
                      <a:pt x="637" y="655"/>
                    </a:cubicBezTo>
                    <a:cubicBezTo>
                      <a:pt x="631" y="642"/>
                      <a:pt x="624" y="631"/>
                      <a:pt x="614" y="621"/>
                    </a:cubicBezTo>
                    <a:cubicBezTo>
                      <a:pt x="605" y="612"/>
                      <a:pt x="593" y="604"/>
                      <a:pt x="581" y="599"/>
                    </a:cubicBezTo>
                    <a:cubicBezTo>
                      <a:pt x="568" y="594"/>
                      <a:pt x="554" y="591"/>
                      <a:pt x="540" y="591"/>
                    </a:cubicBezTo>
                    <a:cubicBezTo>
                      <a:pt x="526" y="591"/>
                      <a:pt x="512" y="594"/>
                      <a:pt x="499" y="599"/>
                    </a:cubicBezTo>
                    <a:cubicBezTo>
                      <a:pt x="487" y="604"/>
                      <a:pt x="476" y="612"/>
                      <a:pt x="466" y="621"/>
                    </a:cubicBezTo>
                    <a:cubicBezTo>
                      <a:pt x="457" y="631"/>
                      <a:pt x="449" y="642"/>
                      <a:pt x="444" y="655"/>
                    </a:cubicBezTo>
                    <a:cubicBezTo>
                      <a:pt x="438" y="668"/>
                      <a:pt x="435" y="681"/>
                      <a:pt x="435" y="696"/>
                    </a:cubicBezTo>
                    <a:cubicBezTo>
                      <a:pt x="435" y="707"/>
                      <a:pt x="437" y="718"/>
                      <a:pt x="441" y="729"/>
                    </a:cubicBezTo>
                    <a:cubicBezTo>
                      <a:pt x="400" y="729"/>
                      <a:pt x="400" y="729"/>
                      <a:pt x="400" y="729"/>
                    </a:cubicBezTo>
                    <a:cubicBezTo>
                      <a:pt x="390" y="594"/>
                      <a:pt x="278" y="482"/>
                      <a:pt x="143" y="473"/>
                    </a:cubicBezTo>
                    <a:cubicBezTo>
                      <a:pt x="143" y="341"/>
                      <a:pt x="143" y="341"/>
                      <a:pt x="143" y="341"/>
                    </a:cubicBezTo>
                    <a:cubicBezTo>
                      <a:pt x="123" y="362"/>
                      <a:pt x="123" y="362"/>
                      <a:pt x="123" y="362"/>
                    </a:cubicBezTo>
                    <a:cubicBezTo>
                      <a:pt x="122" y="364"/>
                      <a:pt x="121" y="365"/>
                      <a:pt x="120" y="367"/>
                    </a:cubicBezTo>
                    <a:cubicBezTo>
                      <a:pt x="119" y="368"/>
                      <a:pt x="118" y="370"/>
                      <a:pt x="117" y="371"/>
                    </a:cubicBezTo>
                    <a:cubicBezTo>
                      <a:pt x="115" y="373"/>
                      <a:pt x="114" y="374"/>
                      <a:pt x="113" y="376"/>
                    </a:cubicBezTo>
                    <a:cubicBezTo>
                      <a:pt x="111" y="377"/>
                      <a:pt x="110" y="378"/>
                      <a:pt x="108" y="380"/>
                    </a:cubicBezTo>
                    <a:cubicBezTo>
                      <a:pt x="106" y="382"/>
                      <a:pt x="103" y="384"/>
                      <a:pt x="99" y="386"/>
                    </a:cubicBezTo>
                    <a:cubicBezTo>
                      <a:pt x="96" y="388"/>
                      <a:pt x="93" y="389"/>
                      <a:pt x="89" y="391"/>
                    </a:cubicBezTo>
                    <a:cubicBezTo>
                      <a:pt x="85" y="392"/>
                      <a:pt x="82" y="393"/>
                      <a:pt x="78" y="394"/>
                    </a:cubicBezTo>
                    <a:cubicBezTo>
                      <a:pt x="74" y="394"/>
                      <a:pt x="70" y="395"/>
                      <a:pt x="66" y="395"/>
                    </a:cubicBezTo>
                    <a:cubicBezTo>
                      <a:pt x="57" y="395"/>
                      <a:pt x="49" y="393"/>
                      <a:pt x="40" y="390"/>
                    </a:cubicBezTo>
                    <a:cubicBezTo>
                      <a:pt x="32" y="386"/>
                      <a:pt x="25" y="381"/>
                      <a:pt x="19" y="375"/>
                    </a:cubicBezTo>
                    <a:cubicBezTo>
                      <a:pt x="13" y="369"/>
                      <a:pt x="8" y="362"/>
                      <a:pt x="5" y="354"/>
                    </a:cubicBezTo>
                    <a:cubicBezTo>
                      <a:pt x="2" y="346"/>
                      <a:pt x="0" y="337"/>
                      <a:pt x="0" y="328"/>
                    </a:cubicBezTo>
                    <a:cubicBezTo>
                      <a:pt x="0" y="320"/>
                      <a:pt x="2" y="311"/>
                      <a:pt x="5" y="303"/>
                    </a:cubicBezTo>
                    <a:cubicBezTo>
                      <a:pt x="8" y="295"/>
                      <a:pt x="13" y="288"/>
                      <a:pt x="19" y="282"/>
                    </a:cubicBezTo>
                    <a:cubicBezTo>
                      <a:pt x="25" y="275"/>
                      <a:pt x="32" y="271"/>
                      <a:pt x="40" y="267"/>
                    </a:cubicBezTo>
                    <a:cubicBezTo>
                      <a:pt x="49" y="264"/>
                      <a:pt x="57" y="262"/>
                      <a:pt x="66" y="262"/>
                    </a:cubicBezTo>
                    <a:cubicBezTo>
                      <a:pt x="70" y="262"/>
                      <a:pt x="74" y="263"/>
                      <a:pt x="78" y="263"/>
                    </a:cubicBezTo>
                    <a:cubicBezTo>
                      <a:pt x="82" y="264"/>
                      <a:pt x="85" y="265"/>
                      <a:pt x="89" y="266"/>
                    </a:cubicBezTo>
                    <a:cubicBezTo>
                      <a:pt x="93" y="268"/>
                      <a:pt x="96" y="269"/>
                      <a:pt x="99" y="271"/>
                    </a:cubicBezTo>
                    <a:cubicBezTo>
                      <a:pt x="103" y="273"/>
                      <a:pt x="106" y="275"/>
                      <a:pt x="108" y="278"/>
                    </a:cubicBezTo>
                    <a:cubicBezTo>
                      <a:pt x="114" y="282"/>
                      <a:pt x="119" y="288"/>
                      <a:pt x="123" y="295"/>
                    </a:cubicBezTo>
                    <a:cubicBezTo>
                      <a:pt x="143" y="318"/>
                      <a:pt x="143" y="318"/>
                      <a:pt x="143" y="318"/>
                    </a:cubicBezTo>
                    <a:cubicBezTo>
                      <a:pt x="143" y="187"/>
                      <a:pt x="143" y="187"/>
                      <a:pt x="143" y="187"/>
                    </a:cubicBezTo>
                    <a:cubicBezTo>
                      <a:pt x="154" y="188"/>
                      <a:pt x="165" y="188"/>
                      <a:pt x="176" y="190"/>
                    </a:cubicBezTo>
                    <a:cubicBezTo>
                      <a:pt x="184" y="190"/>
                      <a:pt x="184" y="190"/>
                      <a:pt x="184" y="190"/>
                    </a:cubicBezTo>
                    <a:cubicBezTo>
                      <a:pt x="270" y="16"/>
                      <a:pt x="270" y="16"/>
                      <a:pt x="270" y="16"/>
                    </a:cubicBezTo>
                    <a:cubicBezTo>
                      <a:pt x="271" y="14"/>
                      <a:pt x="273" y="11"/>
                      <a:pt x="275" y="9"/>
                    </a:cubicBezTo>
                    <a:cubicBezTo>
                      <a:pt x="276" y="7"/>
                      <a:pt x="279" y="5"/>
                      <a:pt x="281" y="4"/>
                    </a:cubicBezTo>
                    <a:cubicBezTo>
                      <a:pt x="283" y="3"/>
                      <a:pt x="286" y="1"/>
                      <a:pt x="288" y="1"/>
                    </a:cubicBezTo>
                    <a:cubicBezTo>
                      <a:pt x="291" y="0"/>
                      <a:pt x="294" y="0"/>
                      <a:pt x="297" y="0"/>
                    </a:cubicBezTo>
                    <a:cubicBezTo>
                      <a:pt x="300" y="0"/>
                      <a:pt x="303" y="0"/>
                      <a:pt x="306" y="1"/>
                    </a:cubicBezTo>
                    <a:cubicBezTo>
                      <a:pt x="459" y="57"/>
                      <a:pt x="459" y="57"/>
                      <a:pt x="459" y="57"/>
                    </a:cubicBezTo>
                    <a:cubicBezTo>
                      <a:pt x="472" y="62"/>
                      <a:pt x="481" y="77"/>
                      <a:pt x="477" y="92"/>
                    </a:cubicBezTo>
                    <a:cubicBezTo>
                      <a:pt x="432" y="279"/>
                      <a:pt x="432" y="279"/>
                      <a:pt x="432" y="279"/>
                    </a:cubicBezTo>
                    <a:cubicBezTo>
                      <a:pt x="438" y="283"/>
                      <a:pt x="438" y="283"/>
                      <a:pt x="438" y="283"/>
                    </a:cubicBezTo>
                    <a:cubicBezTo>
                      <a:pt x="467" y="303"/>
                      <a:pt x="495" y="326"/>
                      <a:pt x="520" y="351"/>
                    </a:cubicBezTo>
                    <a:cubicBezTo>
                      <a:pt x="526" y="356"/>
                      <a:pt x="526" y="356"/>
                      <a:pt x="526" y="356"/>
                    </a:cubicBezTo>
                    <a:cubicBezTo>
                      <a:pt x="702" y="279"/>
                      <a:pt x="702" y="279"/>
                      <a:pt x="702" y="279"/>
                    </a:cubicBezTo>
                    <a:cubicBezTo>
                      <a:pt x="703" y="279"/>
                      <a:pt x="703" y="279"/>
                      <a:pt x="704" y="278"/>
                    </a:cubicBezTo>
                    <a:cubicBezTo>
                      <a:pt x="705" y="278"/>
                      <a:pt x="706" y="278"/>
                      <a:pt x="707" y="277"/>
                    </a:cubicBezTo>
                    <a:cubicBezTo>
                      <a:pt x="708" y="277"/>
                      <a:pt x="709" y="277"/>
                      <a:pt x="710" y="277"/>
                    </a:cubicBezTo>
                    <a:cubicBezTo>
                      <a:pt x="711" y="277"/>
                      <a:pt x="712" y="277"/>
                      <a:pt x="713" y="277"/>
                    </a:cubicBezTo>
                    <a:cubicBezTo>
                      <a:pt x="724" y="277"/>
                      <a:pt x="734" y="283"/>
                      <a:pt x="739" y="292"/>
                    </a:cubicBezTo>
                    <a:cubicBezTo>
                      <a:pt x="820" y="432"/>
                      <a:pt x="820" y="432"/>
                      <a:pt x="820" y="432"/>
                    </a:cubicBezTo>
                    <a:cubicBezTo>
                      <a:pt x="828" y="445"/>
                      <a:pt x="824" y="462"/>
                      <a:pt x="812" y="470"/>
                    </a:cubicBezTo>
                    <a:cubicBezTo>
                      <a:pt x="660" y="582"/>
                      <a:pt x="660" y="582"/>
                      <a:pt x="660" y="582"/>
                    </a:cubicBezTo>
                    <a:cubicBezTo>
                      <a:pt x="662" y="589"/>
                      <a:pt x="662" y="589"/>
                      <a:pt x="662" y="589"/>
                    </a:cubicBezTo>
                    <a:cubicBezTo>
                      <a:pt x="673" y="625"/>
                      <a:pt x="679" y="661"/>
                      <a:pt x="683" y="699"/>
                    </a:cubicBezTo>
                    <a:cubicBezTo>
                      <a:pt x="683" y="706"/>
                      <a:pt x="683" y="706"/>
                      <a:pt x="683" y="706"/>
                    </a:cubicBezTo>
                    <a:cubicBezTo>
                      <a:pt x="763" y="729"/>
                      <a:pt x="763" y="729"/>
                      <a:pt x="763" y="729"/>
                    </a:cubicBezTo>
                    <a:lnTo>
                      <a:pt x="639" y="729"/>
                    </a:lnTo>
                    <a:close/>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53" name="Freeform 50"/>
              <p:cNvSpPr/>
              <p:nvPr/>
            </p:nvSpPr>
            <p:spPr bwMode="auto">
              <a:xfrm>
                <a:off x="3876082" y="393842"/>
                <a:ext cx="595313" cy="788988"/>
              </a:xfrm>
              <a:custGeom>
                <a:avLst/>
                <a:gdLst>
                  <a:gd name="T0" fmla="*/ 135 w 140"/>
                  <a:gd name="T1" fmla="*/ 21 h 185"/>
                  <a:gd name="T2" fmla="*/ 0 w 140"/>
                  <a:gd name="T3" fmla="*/ 0 h 185"/>
                  <a:gd name="T4" fmla="*/ 25 w 140"/>
                  <a:gd name="T5" fmla="*/ 76 h 185"/>
                  <a:gd name="T6" fmla="*/ 38 w 140"/>
                  <a:gd name="T7" fmla="*/ 115 h 185"/>
                  <a:gd name="T8" fmla="*/ 51 w 140"/>
                  <a:gd name="T9" fmla="*/ 154 h 185"/>
                  <a:gd name="T10" fmla="*/ 108 w 140"/>
                  <a:gd name="T11" fmla="*/ 178 h 185"/>
                  <a:gd name="T12" fmla="*/ 140 w 140"/>
                  <a:gd name="T13" fmla="*/ 150 h 185"/>
                  <a:gd name="T14" fmla="*/ 139 w 140"/>
                  <a:gd name="T15" fmla="*/ 15 h 185"/>
                  <a:gd name="T16" fmla="*/ 135 w 140"/>
                  <a:gd name="T17" fmla="*/ 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0" h="185">
                    <a:moveTo>
                      <a:pt x="135" y="21"/>
                    </a:moveTo>
                    <a:cubicBezTo>
                      <a:pt x="100" y="71"/>
                      <a:pt x="19" y="59"/>
                      <a:pt x="0" y="0"/>
                    </a:cubicBezTo>
                    <a:cubicBezTo>
                      <a:pt x="8" y="25"/>
                      <a:pt x="16" y="51"/>
                      <a:pt x="25" y="76"/>
                    </a:cubicBezTo>
                    <a:cubicBezTo>
                      <a:pt x="29" y="89"/>
                      <a:pt x="33" y="102"/>
                      <a:pt x="38" y="115"/>
                    </a:cubicBezTo>
                    <a:cubicBezTo>
                      <a:pt x="42" y="128"/>
                      <a:pt x="45" y="142"/>
                      <a:pt x="51" y="154"/>
                    </a:cubicBezTo>
                    <a:cubicBezTo>
                      <a:pt x="62" y="175"/>
                      <a:pt x="86" y="185"/>
                      <a:pt x="108" y="178"/>
                    </a:cubicBezTo>
                    <a:cubicBezTo>
                      <a:pt x="124" y="174"/>
                      <a:pt x="132" y="163"/>
                      <a:pt x="140" y="150"/>
                    </a:cubicBezTo>
                    <a:cubicBezTo>
                      <a:pt x="139" y="15"/>
                      <a:pt x="139" y="15"/>
                      <a:pt x="139" y="15"/>
                    </a:cubicBezTo>
                    <a:cubicBezTo>
                      <a:pt x="138" y="17"/>
                      <a:pt x="137" y="19"/>
                      <a:pt x="135" y="21"/>
                    </a:cubicBezTo>
                    <a:close/>
                  </a:path>
                </a:pathLst>
              </a:custGeom>
              <a:solidFill>
                <a:schemeClr val="accent4">
                  <a:lumMod val="50000"/>
                </a:schemeClr>
              </a:solidFill>
              <a:ln>
                <a:noFill/>
              </a:ln>
            </p:spPr>
            <p:txBody>
              <a:bodyPr vert="horz" wrap="square" lIns="91440" tIns="45720" rIns="91440" bIns="45720" numCol="1" anchor="t" anchorCtr="0" compatLnSpc="1"/>
              <a:lstStyle/>
              <a:p>
                <a:endParaRPr lang="zh-CN" altLang="en-US"/>
              </a:p>
            </p:txBody>
          </p:sp>
          <p:sp>
            <p:nvSpPr>
              <p:cNvPr id="54" name="Freeform 51"/>
              <p:cNvSpPr/>
              <p:nvPr/>
            </p:nvSpPr>
            <p:spPr bwMode="auto">
              <a:xfrm>
                <a:off x="4452344" y="936086"/>
                <a:ext cx="1106488" cy="1112838"/>
              </a:xfrm>
              <a:custGeom>
                <a:avLst/>
                <a:gdLst>
                  <a:gd name="T0" fmla="*/ 238 w 260"/>
                  <a:gd name="T1" fmla="*/ 159 h 261"/>
                  <a:gd name="T2" fmla="*/ 183 w 260"/>
                  <a:gd name="T3" fmla="*/ 78 h 261"/>
                  <a:gd name="T4" fmla="*/ 102 w 260"/>
                  <a:gd name="T5" fmla="*/ 23 h 261"/>
                  <a:gd name="T6" fmla="*/ 3 w 260"/>
                  <a:gd name="T7" fmla="*/ 0 h 261"/>
                  <a:gd name="T8" fmla="*/ 0 w 260"/>
                  <a:gd name="T9" fmla="*/ 99 h 261"/>
                  <a:gd name="T10" fmla="*/ 62 w 260"/>
                  <a:gd name="T11" fmla="*/ 113 h 261"/>
                  <a:gd name="T12" fmla="*/ 113 w 260"/>
                  <a:gd name="T13" fmla="*/ 148 h 261"/>
                  <a:gd name="T14" fmla="*/ 148 w 260"/>
                  <a:gd name="T15" fmla="*/ 199 h 261"/>
                  <a:gd name="T16" fmla="*/ 162 w 260"/>
                  <a:gd name="T17" fmla="*/ 261 h 261"/>
                  <a:gd name="T18" fmla="*/ 260 w 260"/>
                  <a:gd name="T19" fmla="*/ 258 h 261"/>
                  <a:gd name="T20" fmla="*/ 238 w 260"/>
                  <a:gd name="T21" fmla="*/ 159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0" h="261">
                    <a:moveTo>
                      <a:pt x="238" y="159"/>
                    </a:moveTo>
                    <a:cubicBezTo>
                      <a:pt x="225" y="129"/>
                      <a:pt x="206" y="101"/>
                      <a:pt x="183" y="78"/>
                    </a:cubicBezTo>
                    <a:cubicBezTo>
                      <a:pt x="159" y="55"/>
                      <a:pt x="132" y="36"/>
                      <a:pt x="102" y="23"/>
                    </a:cubicBezTo>
                    <a:cubicBezTo>
                      <a:pt x="71" y="9"/>
                      <a:pt x="38" y="1"/>
                      <a:pt x="3" y="0"/>
                    </a:cubicBezTo>
                    <a:cubicBezTo>
                      <a:pt x="0" y="99"/>
                      <a:pt x="0" y="99"/>
                      <a:pt x="0" y="99"/>
                    </a:cubicBezTo>
                    <a:cubicBezTo>
                      <a:pt x="22" y="100"/>
                      <a:pt x="43" y="105"/>
                      <a:pt x="62" y="113"/>
                    </a:cubicBezTo>
                    <a:cubicBezTo>
                      <a:pt x="81" y="122"/>
                      <a:pt x="98" y="133"/>
                      <a:pt x="113" y="148"/>
                    </a:cubicBezTo>
                    <a:cubicBezTo>
                      <a:pt x="127" y="162"/>
                      <a:pt x="139" y="180"/>
                      <a:pt x="148" y="199"/>
                    </a:cubicBezTo>
                    <a:cubicBezTo>
                      <a:pt x="156" y="218"/>
                      <a:pt x="161" y="239"/>
                      <a:pt x="162" y="261"/>
                    </a:cubicBezTo>
                    <a:cubicBezTo>
                      <a:pt x="260" y="258"/>
                      <a:pt x="260" y="258"/>
                      <a:pt x="260" y="258"/>
                    </a:cubicBezTo>
                    <a:cubicBezTo>
                      <a:pt x="259" y="223"/>
                      <a:pt x="251" y="189"/>
                      <a:pt x="238" y="159"/>
                    </a:cubicBezTo>
                    <a:close/>
                  </a:path>
                </a:pathLst>
              </a:custGeom>
              <a:solidFill>
                <a:schemeClr val="accent4">
                  <a:lumMod val="25000"/>
                </a:schemeClr>
              </a:solidFill>
              <a:ln>
                <a:noFill/>
              </a:ln>
            </p:spPr>
            <p:txBody>
              <a:bodyPr vert="horz" wrap="square" lIns="91440" tIns="45720" rIns="91440" bIns="45720" numCol="1" anchor="t" anchorCtr="0" compatLnSpc="1"/>
              <a:lstStyle/>
              <a:p>
                <a:endParaRPr lang="zh-CN" altLang="en-US"/>
              </a:p>
            </p:txBody>
          </p:sp>
          <p:sp>
            <p:nvSpPr>
              <p:cNvPr id="58" name="Freeform 55"/>
              <p:cNvSpPr/>
              <p:nvPr/>
            </p:nvSpPr>
            <p:spPr bwMode="auto">
              <a:xfrm>
                <a:off x="1391187" y="-1170583"/>
                <a:ext cx="3006725" cy="3767138"/>
              </a:xfrm>
              <a:custGeom>
                <a:avLst/>
                <a:gdLst>
                  <a:gd name="T0" fmla="*/ 579 w 707"/>
                  <a:gd name="T1" fmla="*/ 22 h 887"/>
                  <a:gd name="T2" fmla="*/ 707 w 707"/>
                  <a:gd name="T3" fmla="*/ 187 h 887"/>
                  <a:gd name="T4" fmla="*/ 695 w 707"/>
                  <a:gd name="T5" fmla="*/ 253 h 887"/>
                  <a:gd name="T6" fmla="*/ 671 w 707"/>
                  <a:gd name="T7" fmla="*/ 246 h 887"/>
                  <a:gd name="T8" fmla="*/ 621 w 707"/>
                  <a:gd name="T9" fmla="*/ 253 h 887"/>
                  <a:gd name="T10" fmla="*/ 571 w 707"/>
                  <a:gd name="T11" fmla="*/ 303 h 887"/>
                  <a:gd name="T12" fmla="*/ 571 w 707"/>
                  <a:gd name="T13" fmla="*/ 376 h 887"/>
                  <a:gd name="T14" fmla="*/ 621 w 707"/>
                  <a:gd name="T15" fmla="*/ 426 h 887"/>
                  <a:gd name="T16" fmla="*/ 707 w 707"/>
                  <a:gd name="T17" fmla="*/ 419 h 887"/>
                  <a:gd name="T18" fmla="*/ 449 w 707"/>
                  <a:gd name="T19" fmla="*/ 751 h 887"/>
                  <a:gd name="T20" fmla="*/ 347 w 707"/>
                  <a:gd name="T21" fmla="*/ 751 h 887"/>
                  <a:gd name="T22" fmla="*/ 355 w 707"/>
                  <a:gd name="T23" fmla="*/ 759 h 887"/>
                  <a:gd name="T24" fmla="*/ 362 w 707"/>
                  <a:gd name="T25" fmla="*/ 768 h 887"/>
                  <a:gd name="T26" fmla="*/ 371 w 707"/>
                  <a:gd name="T27" fmla="*/ 788 h 887"/>
                  <a:gd name="T28" fmla="*/ 375 w 707"/>
                  <a:gd name="T29" fmla="*/ 810 h 887"/>
                  <a:gd name="T30" fmla="*/ 352 w 707"/>
                  <a:gd name="T31" fmla="*/ 864 h 887"/>
                  <a:gd name="T32" fmla="*/ 298 w 707"/>
                  <a:gd name="T33" fmla="*/ 887 h 887"/>
                  <a:gd name="T34" fmla="*/ 243 w 707"/>
                  <a:gd name="T35" fmla="*/ 864 h 887"/>
                  <a:gd name="T36" fmla="*/ 221 w 707"/>
                  <a:gd name="T37" fmla="*/ 810 h 887"/>
                  <a:gd name="T38" fmla="*/ 224 w 707"/>
                  <a:gd name="T39" fmla="*/ 788 h 887"/>
                  <a:gd name="T40" fmla="*/ 233 w 707"/>
                  <a:gd name="T41" fmla="*/ 768 h 887"/>
                  <a:gd name="T42" fmla="*/ 224 w 707"/>
                  <a:gd name="T43" fmla="*/ 751 h 887"/>
                  <a:gd name="T44" fmla="*/ 146 w 707"/>
                  <a:gd name="T45" fmla="*/ 709 h 887"/>
                  <a:gd name="T46" fmla="*/ 21 w 707"/>
                  <a:gd name="T47" fmla="*/ 490 h 887"/>
                  <a:gd name="T48" fmla="*/ 90 w 707"/>
                  <a:gd name="T49" fmla="*/ 297 h 887"/>
                  <a:gd name="T50" fmla="*/ 106 w 707"/>
                  <a:gd name="T51" fmla="*/ 282 h 887"/>
                  <a:gd name="T52" fmla="*/ 125 w 707"/>
                  <a:gd name="T53" fmla="*/ 277 h 887"/>
                  <a:gd name="T54" fmla="*/ 311 w 707"/>
                  <a:gd name="T55" fmla="*/ 355 h 887"/>
                  <a:gd name="T56" fmla="*/ 351 w 707"/>
                  <a:gd name="T57" fmla="*/ 105 h 887"/>
                  <a:gd name="T58" fmla="*/ 529 w 707"/>
                  <a:gd name="T59" fmla="*/ 2 h 887"/>
                  <a:gd name="T60" fmla="*/ 536 w 707"/>
                  <a:gd name="T61" fmla="*/ 0 h 887"/>
                  <a:gd name="T62" fmla="*/ 542 w 707"/>
                  <a:gd name="T63" fmla="*/ 0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07" h="887">
                    <a:moveTo>
                      <a:pt x="542" y="0"/>
                    </a:moveTo>
                    <a:cubicBezTo>
                      <a:pt x="558" y="0"/>
                      <a:pt x="572" y="9"/>
                      <a:pt x="579" y="22"/>
                    </a:cubicBezTo>
                    <a:cubicBezTo>
                      <a:pt x="661" y="190"/>
                      <a:pt x="661" y="190"/>
                      <a:pt x="661" y="190"/>
                    </a:cubicBezTo>
                    <a:cubicBezTo>
                      <a:pt x="676" y="188"/>
                      <a:pt x="692" y="187"/>
                      <a:pt x="707" y="187"/>
                    </a:cubicBezTo>
                    <a:cubicBezTo>
                      <a:pt x="707" y="259"/>
                      <a:pt x="707" y="259"/>
                      <a:pt x="707" y="259"/>
                    </a:cubicBezTo>
                    <a:cubicBezTo>
                      <a:pt x="703" y="257"/>
                      <a:pt x="699" y="255"/>
                      <a:pt x="695" y="253"/>
                    </a:cubicBezTo>
                    <a:cubicBezTo>
                      <a:pt x="692" y="252"/>
                      <a:pt x="688" y="250"/>
                      <a:pt x="683" y="249"/>
                    </a:cubicBezTo>
                    <a:cubicBezTo>
                      <a:pt x="679" y="248"/>
                      <a:pt x="675" y="247"/>
                      <a:pt x="671" y="246"/>
                    </a:cubicBezTo>
                    <a:cubicBezTo>
                      <a:pt x="666" y="246"/>
                      <a:pt x="662" y="245"/>
                      <a:pt x="657" y="245"/>
                    </a:cubicBezTo>
                    <a:cubicBezTo>
                      <a:pt x="644" y="245"/>
                      <a:pt x="632" y="248"/>
                      <a:pt x="621" y="253"/>
                    </a:cubicBezTo>
                    <a:cubicBezTo>
                      <a:pt x="610" y="257"/>
                      <a:pt x="599" y="264"/>
                      <a:pt x="591" y="273"/>
                    </a:cubicBezTo>
                    <a:cubicBezTo>
                      <a:pt x="582" y="281"/>
                      <a:pt x="576" y="291"/>
                      <a:pt x="571" y="303"/>
                    </a:cubicBezTo>
                    <a:cubicBezTo>
                      <a:pt x="566" y="314"/>
                      <a:pt x="563" y="326"/>
                      <a:pt x="563" y="339"/>
                    </a:cubicBezTo>
                    <a:cubicBezTo>
                      <a:pt x="563" y="352"/>
                      <a:pt x="566" y="365"/>
                      <a:pt x="571" y="376"/>
                    </a:cubicBezTo>
                    <a:cubicBezTo>
                      <a:pt x="576" y="387"/>
                      <a:pt x="582" y="397"/>
                      <a:pt x="591" y="406"/>
                    </a:cubicBezTo>
                    <a:cubicBezTo>
                      <a:pt x="599" y="414"/>
                      <a:pt x="610" y="421"/>
                      <a:pt x="621" y="426"/>
                    </a:cubicBezTo>
                    <a:cubicBezTo>
                      <a:pt x="632" y="431"/>
                      <a:pt x="644" y="433"/>
                      <a:pt x="657" y="433"/>
                    </a:cubicBezTo>
                    <a:cubicBezTo>
                      <a:pt x="675" y="433"/>
                      <a:pt x="692" y="428"/>
                      <a:pt x="707" y="419"/>
                    </a:cubicBezTo>
                    <a:cubicBezTo>
                      <a:pt x="707" y="494"/>
                      <a:pt x="707" y="494"/>
                      <a:pt x="707" y="494"/>
                    </a:cubicBezTo>
                    <a:cubicBezTo>
                      <a:pt x="568" y="498"/>
                      <a:pt x="454" y="612"/>
                      <a:pt x="449" y="751"/>
                    </a:cubicBezTo>
                    <a:cubicBezTo>
                      <a:pt x="371" y="751"/>
                      <a:pt x="371" y="751"/>
                      <a:pt x="371" y="751"/>
                    </a:cubicBezTo>
                    <a:cubicBezTo>
                      <a:pt x="347" y="751"/>
                      <a:pt x="347" y="751"/>
                      <a:pt x="347" y="751"/>
                    </a:cubicBezTo>
                    <a:cubicBezTo>
                      <a:pt x="348" y="752"/>
                      <a:pt x="350" y="753"/>
                      <a:pt x="351" y="755"/>
                    </a:cubicBezTo>
                    <a:cubicBezTo>
                      <a:pt x="352" y="756"/>
                      <a:pt x="354" y="757"/>
                      <a:pt x="355" y="759"/>
                    </a:cubicBezTo>
                    <a:cubicBezTo>
                      <a:pt x="356" y="760"/>
                      <a:pt x="358" y="762"/>
                      <a:pt x="359" y="763"/>
                    </a:cubicBezTo>
                    <a:cubicBezTo>
                      <a:pt x="360" y="765"/>
                      <a:pt x="361" y="766"/>
                      <a:pt x="362" y="768"/>
                    </a:cubicBezTo>
                    <a:cubicBezTo>
                      <a:pt x="364" y="771"/>
                      <a:pt x="366" y="774"/>
                      <a:pt x="367" y="777"/>
                    </a:cubicBezTo>
                    <a:cubicBezTo>
                      <a:pt x="369" y="781"/>
                      <a:pt x="370" y="784"/>
                      <a:pt x="371" y="788"/>
                    </a:cubicBezTo>
                    <a:cubicBezTo>
                      <a:pt x="372" y="791"/>
                      <a:pt x="373" y="795"/>
                      <a:pt x="374" y="798"/>
                    </a:cubicBezTo>
                    <a:cubicBezTo>
                      <a:pt x="374" y="802"/>
                      <a:pt x="375" y="806"/>
                      <a:pt x="375" y="810"/>
                    </a:cubicBezTo>
                    <a:cubicBezTo>
                      <a:pt x="375" y="820"/>
                      <a:pt x="372" y="830"/>
                      <a:pt x="368" y="840"/>
                    </a:cubicBezTo>
                    <a:cubicBezTo>
                      <a:pt x="365" y="849"/>
                      <a:pt x="359" y="857"/>
                      <a:pt x="352" y="864"/>
                    </a:cubicBezTo>
                    <a:cubicBezTo>
                      <a:pt x="345" y="871"/>
                      <a:pt x="337" y="877"/>
                      <a:pt x="327" y="881"/>
                    </a:cubicBezTo>
                    <a:cubicBezTo>
                      <a:pt x="318" y="885"/>
                      <a:pt x="308" y="887"/>
                      <a:pt x="298" y="887"/>
                    </a:cubicBezTo>
                    <a:cubicBezTo>
                      <a:pt x="287" y="887"/>
                      <a:pt x="277" y="885"/>
                      <a:pt x="268" y="881"/>
                    </a:cubicBezTo>
                    <a:cubicBezTo>
                      <a:pt x="258" y="877"/>
                      <a:pt x="250" y="871"/>
                      <a:pt x="243" y="864"/>
                    </a:cubicBezTo>
                    <a:cubicBezTo>
                      <a:pt x="236" y="857"/>
                      <a:pt x="231" y="849"/>
                      <a:pt x="227" y="840"/>
                    </a:cubicBezTo>
                    <a:cubicBezTo>
                      <a:pt x="223" y="830"/>
                      <a:pt x="221" y="820"/>
                      <a:pt x="221" y="810"/>
                    </a:cubicBezTo>
                    <a:cubicBezTo>
                      <a:pt x="221" y="806"/>
                      <a:pt x="221" y="802"/>
                      <a:pt x="221" y="798"/>
                    </a:cubicBezTo>
                    <a:cubicBezTo>
                      <a:pt x="222" y="795"/>
                      <a:pt x="223" y="791"/>
                      <a:pt x="224" y="788"/>
                    </a:cubicBezTo>
                    <a:cubicBezTo>
                      <a:pt x="225" y="784"/>
                      <a:pt x="226" y="781"/>
                      <a:pt x="228" y="777"/>
                    </a:cubicBezTo>
                    <a:cubicBezTo>
                      <a:pt x="229" y="774"/>
                      <a:pt x="231" y="771"/>
                      <a:pt x="233" y="768"/>
                    </a:cubicBezTo>
                    <a:cubicBezTo>
                      <a:pt x="237" y="761"/>
                      <a:pt x="242" y="756"/>
                      <a:pt x="248" y="751"/>
                    </a:cubicBezTo>
                    <a:cubicBezTo>
                      <a:pt x="224" y="751"/>
                      <a:pt x="224" y="751"/>
                      <a:pt x="224" y="751"/>
                    </a:cubicBezTo>
                    <a:cubicBezTo>
                      <a:pt x="2" y="751"/>
                      <a:pt x="2" y="751"/>
                      <a:pt x="2" y="751"/>
                    </a:cubicBezTo>
                    <a:cubicBezTo>
                      <a:pt x="146" y="709"/>
                      <a:pt x="146" y="709"/>
                      <a:pt x="146" y="709"/>
                    </a:cubicBezTo>
                    <a:cubicBezTo>
                      <a:pt x="149" y="671"/>
                      <a:pt x="156" y="634"/>
                      <a:pt x="166" y="597"/>
                    </a:cubicBezTo>
                    <a:cubicBezTo>
                      <a:pt x="21" y="490"/>
                      <a:pt x="21" y="490"/>
                      <a:pt x="21" y="490"/>
                    </a:cubicBezTo>
                    <a:cubicBezTo>
                      <a:pt x="4" y="478"/>
                      <a:pt x="0" y="455"/>
                      <a:pt x="10" y="437"/>
                    </a:cubicBezTo>
                    <a:cubicBezTo>
                      <a:pt x="90" y="297"/>
                      <a:pt x="90" y="297"/>
                      <a:pt x="90" y="297"/>
                    </a:cubicBezTo>
                    <a:cubicBezTo>
                      <a:pt x="92" y="294"/>
                      <a:pt x="95" y="291"/>
                      <a:pt x="97" y="289"/>
                    </a:cubicBezTo>
                    <a:cubicBezTo>
                      <a:pt x="100" y="286"/>
                      <a:pt x="102" y="284"/>
                      <a:pt x="106" y="282"/>
                    </a:cubicBezTo>
                    <a:cubicBezTo>
                      <a:pt x="109" y="281"/>
                      <a:pt x="112" y="279"/>
                      <a:pt x="115" y="278"/>
                    </a:cubicBezTo>
                    <a:cubicBezTo>
                      <a:pt x="118" y="278"/>
                      <a:pt x="122" y="277"/>
                      <a:pt x="125" y="277"/>
                    </a:cubicBezTo>
                    <a:cubicBezTo>
                      <a:pt x="131" y="277"/>
                      <a:pt x="137" y="278"/>
                      <a:pt x="142" y="280"/>
                    </a:cubicBezTo>
                    <a:cubicBezTo>
                      <a:pt x="311" y="355"/>
                      <a:pt x="311" y="355"/>
                      <a:pt x="311" y="355"/>
                    </a:cubicBezTo>
                    <a:cubicBezTo>
                      <a:pt x="337" y="329"/>
                      <a:pt x="365" y="306"/>
                      <a:pt x="395" y="285"/>
                    </a:cubicBezTo>
                    <a:cubicBezTo>
                      <a:pt x="351" y="105"/>
                      <a:pt x="351" y="105"/>
                      <a:pt x="351" y="105"/>
                    </a:cubicBezTo>
                    <a:cubicBezTo>
                      <a:pt x="347" y="85"/>
                      <a:pt x="358" y="64"/>
                      <a:pt x="377" y="57"/>
                    </a:cubicBezTo>
                    <a:cubicBezTo>
                      <a:pt x="529" y="2"/>
                      <a:pt x="529" y="2"/>
                      <a:pt x="529" y="2"/>
                    </a:cubicBezTo>
                    <a:cubicBezTo>
                      <a:pt x="530" y="2"/>
                      <a:pt x="531" y="1"/>
                      <a:pt x="532" y="1"/>
                    </a:cubicBezTo>
                    <a:cubicBezTo>
                      <a:pt x="533" y="1"/>
                      <a:pt x="534" y="0"/>
                      <a:pt x="536" y="0"/>
                    </a:cubicBezTo>
                    <a:cubicBezTo>
                      <a:pt x="537" y="0"/>
                      <a:pt x="538" y="0"/>
                      <a:pt x="539" y="0"/>
                    </a:cubicBezTo>
                    <a:cubicBezTo>
                      <a:pt x="540" y="0"/>
                      <a:pt x="541" y="0"/>
                      <a:pt x="542" y="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59" name="Freeform 56"/>
              <p:cNvSpPr/>
              <p:nvPr/>
            </p:nvSpPr>
            <p:spPr bwMode="auto">
              <a:xfrm>
                <a:off x="1441987" y="-1127720"/>
                <a:ext cx="2908300" cy="3678238"/>
              </a:xfrm>
              <a:custGeom>
                <a:avLst/>
                <a:gdLst>
                  <a:gd name="T0" fmla="*/ 260 w 684"/>
                  <a:gd name="T1" fmla="*/ 861 h 866"/>
                  <a:gd name="T2" fmla="*/ 224 w 684"/>
                  <a:gd name="T3" fmla="*/ 826 h 866"/>
                  <a:gd name="T4" fmla="*/ 220 w 684"/>
                  <a:gd name="T5" fmla="*/ 790 h 866"/>
                  <a:gd name="T6" fmla="*/ 225 w 684"/>
                  <a:gd name="T7" fmla="*/ 772 h 866"/>
                  <a:gd name="T8" fmla="*/ 243 w 684"/>
                  <a:gd name="T9" fmla="*/ 749 h 866"/>
                  <a:gd name="T10" fmla="*/ 64 w 684"/>
                  <a:gd name="T11" fmla="*/ 730 h 866"/>
                  <a:gd name="T12" fmla="*/ 144 w 684"/>
                  <a:gd name="T13" fmla="*/ 700 h 866"/>
                  <a:gd name="T14" fmla="*/ 167 w 684"/>
                  <a:gd name="T15" fmla="*/ 583 h 866"/>
                  <a:gd name="T16" fmla="*/ 7 w 684"/>
                  <a:gd name="T17" fmla="*/ 433 h 866"/>
                  <a:gd name="T18" fmla="*/ 93 w 684"/>
                  <a:gd name="T19" fmla="*/ 286 h 866"/>
                  <a:gd name="T20" fmla="*/ 106 w 684"/>
                  <a:gd name="T21" fmla="*/ 279 h 866"/>
                  <a:gd name="T22" fmla="*/ 126 w 684"/>
                  <a:gd name="T23" fmla="*/ 280 h 866"/>
                  <a:gd name="T24" fmla="*/ 307 w 684"/>
                  <a:gd name="T25" fmla="*/ 352 h 866"/>
                  <a:gd name="T26" fmla="*/ 395 w 684"/>
                  <a:gd name="T27" fmla="*/ 280 h 866"/>
                  <a:gd name="T28" fmla="*/ 368 w 684"/>
                  <a:gd name="T29" fmla="*/ 57 h 866"/>
                  <a:gd name="T30" fmla="*/ 523 w 684"/>
                  <a:gd name="T31" fmla="*/ 1 h 866"/>
                  <a:gd name="T32" fmla="*/ 528 w 684"/>
                  <a:gd name="T33" fmla="*/ 1 h 866"/>
                  <a:gd name="T34" fmla="*/ 557 w 684"/>
                  <a:gd name="T35" fmla="*/ 17 h 866"/>
                  <a:gd name="T36" fmla="*/ 651 w 684"/>
                  <a:gd name="T37" fmla="*/ 190 h 866"/>
                  <a:gd name="T38" fmla="*/ 684 w 684"/>
                  <a:gd name="T39" fmla="*/ 232 h 866"/>
                  <a:gd name="T40" fmla="*/ 660 w 684"/>
                  <a:gd name="T41" fmla="*/ 226 h 866"/>
                  <a:gd name="T42" fmla="*/ 605 w 684"/>
                  <a:gd name="T43" fmla="*/ 233 h 866"/>
                  <a:gd name="T44" fmla="*/ 549 w 684"/>
                  <a:gd name="T45" fmla="*/ 289 h 866"/>
                  <a:gd name="T46" fmla="*/ 549 w 684"/>
                  <a:gd name="T47" fmla="*/ 370 h 866"/>
                  <a:gd name="T48" fmla="*/ 605 w 684"/>
                  <a:gd name="T49" fmla="*/ 426 h 866"/>
                  <a:gd name="T50" fmla="*/ 684 w 684"/>
                  <a:gd name="T51" fmla="*/ 427 h 866"/>
                  <a:gd name="T52" fmla="*/ 427 w 684"/>
                  <a:gd name="T53" fmla="*/ 730 h 866"/>
                  <a:gd name="T54" fmla="*/ 328 w 684"/>
                  <a:gd name="T55" fmla="*/ 749 h 866"/>
                  <a:gd name="T56" fmla="*/ 335 w 684"/>
                  <a:gd name="T57" fmla="*/ 756 h 866"/>
                  <a:gd name="T58" fmla="*/ 341 w 684"/>
                  <a:gd name="T59" fmla="*/ 764 h 866"/>
                  <a:gd name="T60" fmla="*/ 349 w 684"/>
                  <a:gd name="T61" fmla="*/ 781 h 866"/>
                  <a:gd name="T62" fmla="*/ 352 w 684"/>
                  <a:gd name="T63" fmla="*/ 800 h 866"/>
                  <a:gd name="T64" fmla="*/ 332 w 684"/>
                  <a:gd name="T65" fmla="*/ 847 h 866"/>
                  <a:gd name="T66" fmla="*/ 286 w 684"/>
                  <a:gd name="T67" fmla="*/ 866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4" h="866">
                    <a:moveTo>
                      <a:pt x="286" y="866"/>
                    </a:moveTo>
                    <a:cubicBezTo>
                      <a:pt x="277" y="866"/>
                      <a:pt x="268" y="864"/>
                      <a:pt x="260" y="861"/>
                    </a:cubicBezTo>
                    <a:cubicBezTo>
                      <a:pt x="252" y="857"/>
                      <a:pt x="245" y="853"/>
                      <a:pt x="239" y="847"/>
                    </a:cubicBezTo>
                    <a:cubicBezTo>
                      <a:pt x="233" y="840"/>
                      <a:pt x="228" y="833"/>
                      <a:pt x="224" y="826"/>
                    </a:cubicBezTo>
                    <a:cubicBezTo>
                      <a:pt x="221" y="817"/>
                      <a:pt x="219" y="809"/>
                      <a:pt x="219" y="800"/>
                    </a:cubicBezTo>
                    <a:cubicBezTo>
                      <a:pt x="219" y="796"/>
                      <a:pt x="219" y="793"/>
                      <a:pt x="220" y="790"/>
                    </a:cubicBezTo>
                    <a:cubicBezTo>
                      <a:pt x="220" y="787"/>
                      <a:pt x="221" y="784"/>
                      <a:pt x="222" y="781"/>
                    </a:cubicBezTo>
                    <a:cubicBezTo>
                      <a:pt x="223" y="778"/>
                      <a:pt x="224" y="775"/>
                      <a:pt x="225" y="772"/>
                    </a:cubicBezTo>
                    <a:cubicBezTo>
                      <a:pt x="227" y="769"/>
                      <a:pt x="228" y="766"/>
                      <a:pt x="230" y="764"/>
                    </a:cubicBezTo>
                    <a:cubicBezTo>
                      <a:pt x="234" y="758"/>
                      <a:pt x="238" y="753"/>
                      <a:pt x="243" y="749"/>
                    </a:cubicBezTo>
                    <a:cubicBezTo>
                      <a:pt x="266" y="730"/>
                      <a:pt x="266" y="730"/>
                      <a:pt x="266" y="730"/>
                    </a:cubicBezTo>
                    <a:cubicBezTo>
                      <a:pt x="64" y="730"/>
                      <a:pt x="64" y="730"/>
                      <a:pt x="64" y="730"/>
                    </a:cubicBezTo>
                    <a:cubicBezTo>
                      <a:pt x="144" y="707"/>
                      <a:pt x="144" y="707"/>
                      <a:pt x="144" y="707"/>
                    </a:cubicBezTo>
                    <a:cubicBezTo>
                      <a:pt x="144" y="700"/>
                      <a:pt x="144" y="700"/>
                      <a:pt x="144" y="700"/>
                    </a:cubicBezTo>
                    <a:cubicBezTo>
                      <a:pt x="147" y="663"/>
                      <a:pt x="154" y="626"/>
                      <a:pt x="165" y="590"/>
                    </a:cubicBezTo>
                    <a:cubicBezTo>
                      <a:pt x="167" y="583"/>
                      <a:pt x="167" y="583"/>
                      <a:pt x="167" y="583"/>
                    </a:cubicBezTo>
                    <a:cubicBezTo>
                      <a:pt x="15" y="471"/>
                      <a:pt x="15" y="471"/>
                      <a:pt x="15" y="471"/>
                    </a:cubicBezTo>
                    <a:cubicBezTo>
                      <a:pt x="3" y="462"/>
                      <a:pt x="0" y="445"/>
                      <a:pt x="7" y="433"/>
                    </a:cubicBezTo>
                    <a:cubicBezTo>
                      <a:pt x="88" y="293"/>
                      <a:pt x="88" y="293"/>
                      <a:pt x="88" y="293"/>
                    </a:cubicBezTo>
                    <a:cubicBezTo>
                      <a:pt x="89" y="290"/>
                      <a:pt x="91" y="288"/>
                      <a:pt x="93" y="286"/>
                    </a:cubicBezTo>
                    <a:cubicBezTo>
                      <a:pt x="94" y="284"/>
                      <a:pt x="97" y="283"/>
                      <a:pt x="99" y="282"/>
                    </a:cubicBezTo>
                    <a:cubicBezTo>
                      <a:pt x="101" y="280"/>
                      <a:pt x="103" y="279"/>
                      <a:pt x="106" y="279"/>
                    </a:cubicBezTo>
                    <a:cubicBezTo>
                      <a:pt x="108" y="278"/>
                      <a:pt x="111" y="278"/>
                      <a:pt x="113" y="278"/>
                    </a:cubicBezTo>
                    <a:cubicBezTo>
                      <a:pt x="118" y="278"/>
                      <a:pt x="122" y="279"/>
                      <a:pt x="126" y="280"/>
                    </a:cubicBezTo>
                    <a:cubicBezTo>
                      <a:pt x="301" y="357"/>
                      <a:pt x="301" y="357"/>
                      <a:pt x="301" y="357"/>
                    </a:cubicBezTo>
                    <a:cubicBezTo>
                      <a:pt x="307" y="352"/>
                      <a:pt x="307" y="352"/>
                      <a:pt x="307" y="352"/>
                    </a:cubicBezTo>
                    <a:cubicBezTo>
                      <a:pt x="332" y="327"/>
                      <a:pt x="360" y="304"/>
                      <a:pt x="389" y="284"/>
                    </a:cubicBezTo>
                    <a:cubicBezTo>
                      <a:pt x="395" y="280"/>
                      <a:pt x="395" y="280"/>
                      <a:pt x="395" y="280"/>
                    </a:cubicBezTo>
                    <a:cubicBezTo>
                      <a:pt x="350" y="92"/>
                      <a:pt x="350" y="92"/>
                      <a:pt x="350" y="92"/>
                    </a:cubicBezTo>
                    <a:cubicBezTo>
                      <a:pt x="346" y="78"/>
                      <a:pt x="354" y="63"/>
                      <a:pt x="368" y="57"/>
                    </a:cubicBezTo>
                    <a:cubicBezTo>
                      <a:pt x="520" y="2"/>
                      <a:pt x="520" y="2"/>
                      <a:pt x="520" y="2"/>
                    </a:cubicBezTo>
                    <a:cubicBezTo>
                      <a:pt x="521" y="2"/>
                      <a:pt x="522" y="2"/>
                      <a:pt x="523" y="1"/>
                    </a:cubicBezTo>
                    <a:cubicBezTo>
                      <a:pt x="524" y="1"/>
                      <a:pt x="525" y="1"/>
                      <a:pt x="525" y="1"/>
                    </a:cubicBezTo>
                    <a:cubicBezTo>
                      <a:pt x="526" y="1"/>
                      <a:pt x="527" y="1"/>
                      <a:pt x="528" y="1"/>
                    </a:cubicBezTo>
                    <a:cubicBezTo>
                      <a:pt x="529" y="0"/>
                      <a:pt x="530" y="0"/>
                      <a:pt x="530" y="0"/>
                    </a:cubicBezTo>
                    <a:cubicBezTo>
                      <a:pt x="542" y="0"/>
                      <a:pt x="552" y="7"/>
                      <a:pt x="557" y="17"/>
                    </a:cubicBezTo>
                    <a:cubicBezTo>
                      <a:pt x="643" y="191"/>
                      <a:pt x="643" y="191"/>
                      <a:pt x="643" y="191"/>
                    </a:cubicBezTo>
                    <a:cubicBezTo>
                      <a:pt x="651" y="190"/>
                      <a:pt x="651" y="190"/>
                      <a:pt x="651" y="190"/>
                    </a:cubicBezTo>
                    <a:cubicBezTo>
                      <a:pt x="662" y="189"/>
                      <a:pt x="673" y="188"/>
                      <a:pt x="684" y="188"/>
                    </a:cubicBezTo>
                    <a:cubicBezTo>
                      <a:pt x="684" y="232"/>
                      <a:pt x="684" y="232"/>
                      <a:pt x="684" y="232"/>
                    </a:cubicBezTo>
                    <a:cubicBezTo>
                      <a:pt x="681" y="231"/>
                      <a:pt x="678" y="230"/>
                      <a:pt x="674" y="229"/>
                    </a:cubicBezTo>
                    <a:cubicBezTo>
                      <a:pt x="670" y="227"/>
                      <a:pt x="665" y="226"/>
                      <a:pt x="660" y="226"/>
                    </a:cubicBezTo>
                    <a:cubicBezTo>
                      <a:pt x="655" y="225"/>
                      <a:pt x="650" y="225"/>
                      <a:pt x="645" y="225"/>
                    </a:cubicBezTo>
                    <a:cubicBezTo>
                      <a:pt x="631" y="225"/>
                      <a:pt x="618" y="227"/>
                      <a:pt x="605" y="233"/>
                    </a:cubicBezTo>
                    <a:cubicBezTo>
                      <a:pt x="592" y="238"/>
                      <a:pt x="581" y="246"/>
                      <a:pt x="571" y="255"/>
                    </a:cubicBezTo>
                    <a:cubicBezTo>
                      <a:pt x="562" y="265"/>
                      <a:pt x="554" y="276"/>
                      <a:pt x="549" y="289"/>
                    </a:cubicBezTo>
                    <a:cubicBezTo>
                      <a:pt x="543" y="301"/>
                      <a:pt x="541" y="315"/>
                      <a:pt x="541" y="329"/>
                    </a:cubicBezTo>
                    <a:cubicBezTo>
                      <a:pt x="541" y="343"/>
                      <a:pt x="543" y="357"/>
                      <a:pt x="549" y="370"/>
                    </a:cubicBezTo>
                    <a:cubicBezTo>
                      <a:pt x="554" y="383"/>
                      <a:pt x="562" y="394"/>
                      <a:pt x="571" y="403"/>
                    </a:cubicBezTo>
                    <a:cubicBezTo>
                      <a:pt x="581" y="413"/>
                      <a:pt x="592" y="421"/>
                      <a:pt x="605" y="426"/>
                    </a:cubicBezTo>
                    <a:cubicBezTo>
                      <a:pt x="618" y="431"/>
                      <a:pt x="631" y="434"/>
                      <a:pt x="645" y="434"/>
                    </a:cubicBezTo>
                    <a:cubicBezTo>
                      <a:pt x="659" y="434"/>
                      <a:pt x="672" y="432"/>
                      <a:pt x="684" y="427"/>
                    </a:cubicBezTo>
                    <a:cubicBezTo>
                      <a:pt x="684" y="473"/>
                      <a:pt x="684" y="473"/>
                      <a:pt x="684" y="473"/>
                    </a:cubicBezTo>
                    <a:cubicBezTo>
                      <a:pt x="549" y="483"/>
                      <a:pt x="437" y="595"/>
                      <a:pt x="427" y="730"/>
                    </a:cubicBezTo>
                    <a:cubicBezTo>
                      <a:pt x="306" y="730"/>
                      <a:pt x="306" y="730"/>
                      <a:pt x="306" y="730"/>
                    </a:cubicBezTo>
                    <a:cubicBezTo>
                      <a:pt x="328" y="749"/>
                      <a:pt x="328" y="749"/>
                      <a:pt x="328" y="749"/>
                    </a:cubicBezTo>
                    <a:cubicBezTo>
                      <a:pt x="329" y="750"/>
                      <a:pt x="330" y="751"/>
                      <a:pt x="332" y="752"/>
                    </a:cubicBezTo>
                    <a:cubicBezTo>
                      <a:pt x="333" y="753"/>
                      <a:pt x="334" y="755"/>
                      <a:pt x="335" y="756"/>
                    </a:cubicBezTo>
                    <a:cubicBezTo>
                      <a:pt x="336" y="757"/>
                      <a:pt x="337" y="758"/>
                      <a:pt x="338" y="760"/>
                    </a:cubicBezTo>
                    <a:cubicBezTo>
                      <a:pt x="339" y="761"/>
                      <a:pt x="340" y="762"/>
                      <a:pt x="341" y="764"/>
                    </a:cubicBezTo>
                    <a:cubicBezTo>
                      <a:pt x="343" y="766"/>
                      <a:pt x="344" y="769"/>
                      <a:pt x="346" y="772"/>
                    </a:cubicBezTo>
                    <a:cubicBezTo>
                      <a:pt x="347" y="775"/>
                      <a:pt x="348" y="778"/>
                      <a:pt x="349" y="781"/>
                    </a:cubicBezTo>
                    <a:cubicBezTo>
                      <a:pt x="350" y="784"/>
                      <a:pt x="351" y="787"/>
                      <a:pt x="351" y="790"/>
                    </a:cubicBezTo>
                    <a:cubicBezTo>
                      <a:pt x="352" y="793"/>
                      <a:pt x="352" y="796"/>
                      <a:pt x="352" y="800"/>
                    </a:cubicBezTo>
                    <a:cubicBezTo>
                      <a:pt x="352" y="809"/>
                      <a:pt x="350" y="817"/>
                      <a:pt x="347" y="825"/>
                    </a:cubicBezTo>
                    <a:cubicBezTo>
                      <a:pt x="343" y="833"/>
                      <a:pt x="338" y="840"/>
                      <a:pt x="332" y="847"/>
                    </a:cubicBezTo>
                    <a:cubicBezTo>
                      <a:pt x="326" y="853"/>
                      <a:pt x="319" y="857"/>
                      <a:pt x="311" y="861"/>
                    </a:cubicBezTo>
                    <a:cubicBezTo>
                      <a:pt x="303" y="864"/>
                      <a:pt x="294" y="866"/>
                      <a:pt x="286" y="866"/>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65" name="Freeform 62"/>
              <p:cNvSpPr/>
              <p:nvPr/>
            </p:nvSpPr>
            <p:spPr bwMode="auto">
              <a:xfrm>
                <a:off x="3302537" y="916925"/>
                <a:ext cx="1108075" cy="1111250"/>
              </a:xfrm>
              <a:custGeom>
                <a:avLst/>
                <a:gdLst>
                  <a:gd name="T0" fmla="*/ 100 w 260"/>
                  <a:gd name="T1" fmla="*/ 244 h 261"/>
                  <a:gd name="T2" fmla="*/ 260 w 260"/>
                  <a:gd name="T3" fmla="*/ 99 h 261"/>
                  <a:gd name="T4" fmla="*/ 257 w 260"/>
                  <a:gd name="T5" fmla="*/ 0 h 261"/>
                  <a:gd name="T6" fmla="*/ 0 w 260"/>
                  <a:gd name="T7" fmla="*/ 258 h 261"/>
                  <a:gd name="T8" fmla="*/ 98 w 260"/>
                  <a:gd name="T9" fmla="*/ 261 h 261"/>
                  <a:gd name="T10" fmla="*/ 100 w 260"/>
                  <a:gd name="T11" fmla="*/ 244 h 261"/>
                  <a:gd name="T12" fmla="*/ 100 w 260"/>
                  <a:gd name="T13" fmla="*/ 244 h 261"/>
                </a:gdLst>
                <a:ahLst/>
                <a:cxnLst>
                  <a:cxn ang="0">
                    <a:pos x="T0" y="T1"/>
                  </a:cxn>
                  <a:cxn ang="0">
                    <a:pos x="T2" y="T3"/>
                  </a:cxn>
                  <a:cxn ang="0">
                    <a:pos x="T4" y="T5"/>
                  </a:cxn>
                  <a:cxn ang="0">
                    <a:pos x="T6" y="T7"/>
                  </a:cxn>
                  <a:cxn ang="0">
                    <a:pos x="T8" y="T9"/>
                  </a:cxn>
                  <a:cxn ang="0">
                    <a:pos x="T10" y="T11"/>
                  </a:cxn>
                  <a:cxn ang="0">
                    <a:pos x="T12" y="T13"/>
                  </a:cxn>
                </a:cxnLst>
                <a:rect l="0" t="0" r="r" b="b"/>
                <a:pathLst>
                  <a:path w="260" h="261">
                    <a:moveTo>
                      <a:pt x="100" y="244"/>
                    </a:moveTo>
                    <a:cubicBezTo>
                      <a:pt x="110" y="164"/>
                      <a:pt x="179" y="102"/>
                      <a:pt x="260" y="99"/>
                    </a:cubicBezTo>
                    <a:cubicBezTo>
                      <a:pt x="257" y="0"/>
                      <a:pt x="257" y="0"/>
                      <a:pt x="257" y="0"/>
                    </a:cubicBezTo>
                    <a:cubicBezTo>
                      <a:pt x="119" y="5"/>
                      <a:pt x="4" y="119"/>
                      <a:pt x="0" y="258"/>
                    </a:cubicBezTo>
                    <a:cubicBezTo>
                      <a:pt x="98" y="261"/>
                      <a:pt x="98" y="261"/>
                      <a:pt x="98" y="261"/>
                    </a:cubicBezTo>
                    <a:cubicBezTo>
                      <a:pt x="99" y="256"/>
                      <a:pt x="98" y="250"/>
                      <a:pt x="100" y="244"/>
                    </a:cubicBezTo>
                    <a:cubicBezTo>
                      <a:pt x="100" y="239"/>
                      <a:pt x="100" y="244"/>
                      <a:pt x="100" y="244"/>
                    </a:cubicBezTo>
                    <a:close/>
                  </a:path>
                </a:pathLst>
              </a:custGeom>
              <a:solidFill>
                <a:schemeClr val="accent3">
                  <a:lumMod val="50000"/>
                </a:schemeClr>
              </a:solidFill>
              <a:ln>
                <a:noFill/>
              </a:ln>
            </p:spPr>
            <p:txBody>
              <a:bodyPr vert="horz" wrap="square" lIns="91440" tIns="45720" rIns="91440" bIns="45720" numCol="1" anchor="t" anchorCtr="0" compatLnSpc="1"/>
              <a:lstStyle/>
              <a:p>
                <a:endParaRPr lang="zh-CN" altLang="en-US"/>
              </a:p>
            </p:txBody>
          </p:sp>
        </p:grpSp>
        <p:sp>
          <p:nvSpPr>
            <p:cNvPr id="70" name="文本框 69"/>
            <p:cNvSpPr txBox="1"/>
            <p:nvPr/>
          </p:nvSpPr>
          <p:spPr>
            <a:xfrm>
              <a:off x="5013051" y="2750569"/>
              <a:ext cx="328616"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01</a:t>
              </a:r>
              <a:endParaRPr lang="zh-CN" altLang="en-US" sz="2800" dirty="0">
                <a:solidFill>
                  <a:schemeClr val="bg1"/>
                </a:solidFill>
                <a:latin typeface="Impact" panose="020B0806030902050204" pitchFamily="34" charset="0"/>
              </a:endParaRPr>
            </a:p>
          </p:txBody>
        </p:sp>
        <p:sp>
          <p:nvSpPr>
            <p:cNvPr id="71" name="文本框 70"/>
            <p:cNvSpPr txBox="1"/>
            <p:nvPr/>
          </p:nvSpPr>
          <p:spPr>
            <a:xfrm>
              <a:off x="6793034" y="2750569"/>
              <a:ext cx="371897"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02</a:t>
              </a:r>
              <a:endParaRPr lang="zh-CN" altLang="en-US" sz="2800" dirty="0">
                <a:solidFill>
                  <a:schemeClr val="bg1"/>
                </a:solidFill>
                <a:latin typeface="Impact" panose="020B0806030902050204" pitchFamily="34" charset="0"/>
              </a:endParaRPr>
            </a:p>
          </p:txBody>
        </p:sp>
        <p:sp>
          <p:nvSpPr>
            <p:cNvPr id="72" name="文本框 71"/>
            <p:cNvSpPr txBox="1"/>
            <p:nvPr/>
          </p:nvSpPr>
          <p:spPr>
            <a:xfrm>
              <a:off x="5013051" y="4285690"/>
              <a:ext cx="371897"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04</a:t>
              </a:r>
              <a:endParaRPr lang="zh-CN" altLang="en-US" sz="2800" dirty="0">
                <a:solidFill>
                  <a:schemeClr val="bg1"/>
                </a:solidFill>
                <a:latin typeface="Impact" panose="020B0806030902050204" pitchFamily="34" charset="0"/>
              </a:endParaRPr>
            </a:p>
          </p:txBody>
        </p:sp>
        <p:sp>
          <p:nvSpPr>
            <p:cNvPr id="73" name="文本框 72"/>
            <p:cNvSpPr txBox="1"/>
            <p:nvPr/>
          </p:nvSpPr>
          <p:spPr>
            <a:xfrm>
              <a:off x="6794528" y="4285690"/>
              <a:ext cx="383118" cy="430887"/>
            </a:xfrm>
            <a:prstGeom prst="rect">
              <a:avLst/>
            </a:prstGeom>
            <a:noFill/>
          </p:spPr>
          <p:txBody>
            <a:bodyPr wrap="none" lIns="0" tIns="0" rIns="0" bIns="0" rtlCol="0">
              <a:spAutoFit/>
            </a:bodyPr>
            <a:lstStyle/>
            <a:p>
              <a:r>
                <a:rPr lang="en-US" altLang="zh-CN" sz="2800" dirty="0">
                  <a:solidFill>
                    <a:schemeClr val="bg1"/>
                  </a:solidFill>
                  <a:latin typeface="Impact" panose="020B0806030902050204" pitchFamily="34" charset="0"/>
                </a:rPr>
                <a:t>03</a:t>
              </a:r>
              <a:endParaRPr lang="zh-CN" altLang="en-US" sz="2800" dirty="0">
                <a:solidFill>
                  <a:schemeClr val="bg1"/>
                </a:solidFill>
                <a:latin typeface="Impact" panose="020B0806030902050204" pitchFamily="34" charset="0"/>
              </a:endParaRPr>
            </a:p>
          </p:txBody>
        </p:sp>
      </p:grpSp>
      <p:sp>
        <p:nvSpPr>
          <p:cNvPr id="60" name="矩形 59"/>
          <p:cNvSpPr/>
          <p:nvPr/>
        </p:nvSpPr>
        <p:spPr>
          <a:xfrm>
            <a:off x="5568817" y="1042513"/>
            <a:ext cx="1077218" cy="215444"/>
          </a:xfrm>
          <a:prstGeom prst="rect">
            <a:avLst/>
          </a:prstGeom>
        </p:spPr>
        <p:txBody>
          <a:bodyPr wrap="none" lIns="0" tIns="0" rIns="0" bIns="0">
            <a:spAutoFit/>
          </a:bodyPr>
          <a:lstStyle/>
          <a:p>
            <a:pPr algn="dist"/>
            <a:r>
              <a:rPr lang="zh-CN" altLang="en-US" sz="1400" dirty="0">
                <a:solidFill>
                  <a:schemeClr val="accent1"/>
                </a:solidFill>
              </a:rPr>
              <a:t>对开发者来说</a:t>
            </a:r>
          </a:p>
        </p:txBody>
      </p:sp>
      <p:sp>
        <p:nvSpPr>
          <p:cNvPr id="61" name="矩形 60"/>
          <p:cNvSpPr/>
          <p:nvPr/>
        </p:nvSpPr>
        <p:spPr>
          <a:xfrm>
            <a:off x="4471824" y="499647"/>
            <a:ext cx="3269846" cy="523220"/>
          </a:xfrm>
          <a:prstGeom prst="rect">
            <a:avLst/>
          </a:prstGeom>
        </p:spPr>
        <p:txBody>
          <a:bodyPr wrap="square">
            <a:spAutoFit/>
          </a:bodyPr>
          <a:lstStyle/>
          <a:p>
            <a:r>
              <a:rPr lang="zh-CN" altLang="en-US" sz="2800" b="1" dirty="0">
                <a:solidFill>
                  <a:srgbClr val="404040"/>
                </a:solidFill>
                <a:latin typeface="微软雅黑" panose="020B0503020204020204" pitchFamily="34" charset="-122"/>
                <a:ea typeface="微软雅黑" panose="020B0503020204020204" pitchFamily="34" charset="-122"/>
              </a:rPr>
              <a:t>不会要求的</a:t>
            </a:r>
            <a:r>
              <a:rPr lang="en-US" altLang="zh-CN" sz="2800" b="1" dirty="0">
                <a:solidFill>
                  <a:srgbClr val="404040"/>
                </a:solidFill>
                <a:latin typeface="微软雅黑" panose="020B0503020204020204" pitchFamily="34" charset="-122"/>
                <a:ea typeface="微软雅黑" panose="020B0503020204020204" pitchFamily="34" charset="-122"/>
              </a:rPr>
              <a:t>4</a:t>
            </a:r>
            <a:r>
              <a:rPr lang="zh-CN" altLang="en-US" sz="2800" b="1" dirty="0">
                <a:solidFill>
                  <a:srgbClr val="404040"/>
                </a:solidFill>
                <a:latin typeface="微软雅黑" panose="020B0503020204020204" pitchFamily="34" charset="-122"/>
                <a:ea typeface="微软雅黑" panose="020B0503020204020204" pitchFamily="34" charset="-122"/>
              </a:rPr>
              <a:t>个改变</a:t>
            </a:r>
          </a:p>
        </p:txBody>
      </p:sp>
      <p:cxnSp>
        <p:nvCxnSpPr>
          <p:cNvPr id="62" name="直接连接符 61"/>
          <p:cNvCxnSpPr/>
          <p:nvPr/>
        </p:nvCxnSpPr>
        <p:spPr>
          <a:xfrm>
            <a:off x="4623043" y="1001829"/>
            <a:ext cx="294107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6" name="矩形 65"/>
          <p:cNvSpPr/>
          <p:nvPr/>
        </p:nvSpPr>
        <p:spPr>
          <a:xfrm>
            <a:off x="1315488" y="2696592"/>
            <a:ext cx="3205799" cy="430887"/>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不需要修改任何前端开发技术，直接接入</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APP</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后端云。</a:t>
            </a:r>
            <a:endParaRPr lang="zh-CN" altLang="en-US" sz="1400" b="1" dirty="0">
              <a:solidFill>
                <a:schemeClr val="accent3"/>
              </a:solidFill>
              <a:latin typeface="方正兰亭刊黑_GBK" panose="02000000000000000000" pitchFamily="2" charset="-122"/>
              <a:ea typeface="方正兰亭刊黑_GBK" panose="02000000000000000000" pitchFamily="2" charset="-122"/>
            </a:endParaRPr>
          </a:p>
        </p:txBody>
      </p:sp>
      <p:sp>
        <p:nvSpPr>
          <p:cNvPr id="67" name="矩形 66"/>
          <p:cNvSpPr/>
          <p:nvPr/>
        </p:nvSpPr>
        <p:spPr>
          <a:xfrm>
            <a:off x="2047008" y="2230080"/>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前端开发技术</a:t>
            </a:r>
          </a:p>
        </p:txBody>
      </p:sp>
      <p:cxnSp>
        <p:nvCxnSpPr>
          <p:cNvPr id="74" name="直接连接符 73"/>
          <p:cNvCxnSpPr/>
          <p:nvPr/>
        </p:nvCxnSpPr>
        <p:spPr>
          <a:xfrm>
            <a:off x="1315488" y="263258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75" name="组合 74"/>
          <p:cNvGrpSpPr/>
          <p:nvPr/>
        </p:nvGrpSpPr>
        <p:grpSpPr>
          <a:xfrm>
            <a:off x="1315488" y="2157484"/>
            <a:ext cx="419992" cy="422190"/>
            <a:chOff x="8153944" y="1640106"/>
            <a:chExt cx="1516063" cy="1524000"/>
          </a:xfrm>
        </p:grpSpPr>
        <p:sp>
          <p:nvSpPr>
            <p:cNvPr id="76" name="Freeform 5"/>
            <p:cNvSpPr>
              <a:spLocks noChangeAspect="1" noEditPoints="1"/>
            </p:cNvSpPr>
            <p:nvPr/>
          </p:nvSpPr>
          <p:spPr bwMode="auto">
            <a:xfrm>
              <a:off x="8153944" y="1640106"/>
              <a:ext cx="1516063" cy="1524000"/>
            </a:xfrm>
            <a:custGeom>
              <a:avLst/>
              <a:gdLst>
                <a:gd name="T0" fmla="*/ 703 w 703"/>
                <a:gd name="T1" fmla="*/ 364 h 703"/>
                <a:gd name="T2" fmla="*/ 701 w 703"/>
                <a:gd name="T3" fmla="*/ 381 h 703"/>
                <a:gd name="T4" fmla="*/ 682 w 703"/>
                <a:gd name="T5" fmla="*/ 470 h 703"/>
                <a:gd name="T6" fmla="*/ 637 w 703"/>
                <a:gd name="T7" fmla="*/ 555 h 703"/>
                <a:gd name="T8" fmla="*/ 585 w 703"/>
                <a:gd name="T9" fmla="*/ 614 h 703"/>
                <a:gd name="T10" fmla="*/ 490 w 703"/>
                <a:gd name="T11" fmla="*/ 674 h 703"/>
                <a:gd name="T12" fmla="*/ 371 w 703"/>
                <a:gd name="T13" fmla="*/ 703 h 703"/>
                <a:gd name="T14" fmla="*/ 330 w 703"/>
                <a:gd name="T15" fmla="*/ 702 h 703"/>
                <a:gd name="T16" fmla="*/ 202 w 703"/>
                <a:gd name="T17" fmla="*/ 669 h 703"/>
                <a:gd name="T18" fmla="*/ 103 w 703"/>
                <a:gd name="T19" fmla="*/ 600 h 703"/>
                <a:gd name="T20" fmla="*/ 41 w 703"/>
                <a:gd name="T21" fmla="*/ 517 h 703"/>
                <a:gd name="T22" fmla="*/ 5 w 703"/>
                <a:gd name="T23" fmla="*/ 405 h 703"/>
                <a:gd name="T24" fmla="*/ 0 w 703"/>
                <a:gd name="T25" fmla="*/ 368 h 703"/>
                <a:gd name="T26" fmla="*/ 1 w 703"/>
                <a:gd name="T27" fmla="*/ 333 h 703"/>
                <a:gd name="T28" fmla="*/ 19 w 703"/>
                <a:gd name="T29" fmla="*/ 239 h 703"/>
                <a:gd name="T30" fmla="*/ 100 w 703"/>
                <a:gd name="T31" fmla="*/ 107 h 703"/>
                <a:gd name="T32" fmla="*/ 188 w 703"/>
                <a:gd name="T33" fmla="*/ 41 h 703"/>
                <a:gd name="T34" fmla="*/ 341 w 703"/>
                <a:gd name="T35" fmla="*/ 1 h 703"/>
                <a:gd name="T36" fmla="*/ 357 w 703"/>
                <a:gd name="T37" fmla="*/ 0 h 703"/>
                <a:gd name="T38" fmla="*/ 401 w 703"/>
                <a:gd name="T39" fmla="*/ 5 h 703"/>
                <a:gd name="T40" fmla="*/ 531 w 703"/>
                <a:gd name="T41" fmla="*/ 50 h 703"/>
                <a:gd name="T42" fmla="*/ 648 w 703"/>
                <a:gd name="T43" fmla="*/ 164 h 703"/>
                <a:gd name="T44" fmla="*/ 694 w 703"/>
                <a:gd name="T45" fmla="*/ 278 h 703"/>
                <a:gd name="T46" fmla="*/ 702 w 703"/>
                <a:gd name="T47" fmla="*/ 337 h 703"/>
                <a:gd name="T48" fmla="*/ 313 w 703"/>
                <a:gd name="T49" fmla="*/ 260 h 703"/>
                <a:gd name="T50" fmla="*/ 302 w 703"/>
                <a:gd name="T51" fmla="*/ 224 h 703"/>
                <a:gd name="T52" fmla="*/ 230 w 703"/>
                <a:gd name="T53" fmla="*/ 173 h 703"/>
                <a:gd name="T54" fmla="*/ 174 w 703"/>
                <a:gd name="T55" fmla="*/ 212 h 703"/>
                <a:gd name="T56" fmla="*/ 161 w 703"/>
                <a:gd name="T57" fmla="*/ 269 h 703"/>
                <a:gd name="T58" fmla="*/ 224 w 703"/>
                <a:gd name="T59" fmla="*/ 399 h 703"/>
                <a:gd name="T60" fmla="*/ 288 w 703"/>
                <a:gd name="T61" fmla="*/ 468 h 703"/>
                <a:gd name="T62" fmla="*/ 358 w 703"/>
                <a:gd name="T63" fmla="*/ 520 h 703"/>
                <a:gd name="T64" fmla="*/ 453 w 703"/>
                <a:gd name="T65" fmla="*/ 554 h 703"/>
                <a:gd name="T66" fmla="*/ 513 w 703"/>
                <a:gd name="T67" fmla="*/ 531 h 703"/>
                <a:gd name="T68" fmla="*/ 534 w 703"/>
                <a:gd name="T69" fmla="*/ 452 h 703"/>
                <a:gd name="T70" fmla="*/ 470 w 703"/>
                <a:gd name="T71" fmla="*/ 403 h 703"/>
                <a:gd name="T72" fmla="*/ 407 w 703"/>
                <a:gd name="T73" fmla="*/ 429 h 703"/>
                <a:gd name="T74" fmla="*/ 384 w 703"/>
                <a:gd name="T75" fmla="*/ 421 h 703"/>
                <a:gd name="T76" fmla="*/ 303 w 703"/>
                <a:gd name="T77" fmla="*/ 343 h 703"/>
                <a:gd name="T78" fmla="*/ 286 w 703"/>
                <a:gd name="T79" fmla="*/ 308 h 703"/>
                <a:gd name="T80" fmla="*/ 313 w 703"/>
                <a:gd name="T81" fmla="*/ 260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03" h="703">
                  <a:moveTo>
                    <a:pt x="703" y="340"/>
                  </a:moveTo>
                  <a:cubicBezTo>
                    <a:pt x="703" y="348"/>
                    <a:pt x="703" y="356"/>
                    <a:pt x="703" y="364"/>
                  </a:cubicBezTo>
                  <a:cubicBezTo>
                    <a:pt x="702" y="365"/>
                    <a:pt x="702" y="365"/>
                    <a:pt x="702" y="366"/>
                  </a:cubicBezTo>
                  <a:cubicBezTo>
                    <a:pt x="701" y="371"/>
                    <a:pt x="701" y="376"/>
                    <a:pt x="701" y="381"/>
                  </a:cubicBezTo>
                  <a:cubicBezTo>
                    <a:pt x="700" y="392"/>
                    <a:pt x="699" y="404"/>
                    <a:pt x="697" y="415"/>
                  </a:cubicBezTo>
                  <a:cubicBezTo>
                    <a:pt x="693" y="434"/>
                    <a:pt x="689" y="452"/>
                    <a:pt x="682" y="470"/>
                  </a:cubicBezTo>
                  <a:cubicBezTo>
                    <a:pt x="676" y="484"/>
                    <a:pt x="671" y="498"/>
                    <a:pt x="664" y="511"/>
                  </a:cubicBezTo>
                  <a:cubicBezTo>
                    <a:pt x="656" y="526"/>
                    <a:pt x="647" y="541"/>
                    <a:pt x="637" y="555"/>
                  </a:cubicBezTo>
                  <a:cubicBezTo>
                    <a:pt x="629" y="567"/>
                    <a:pt x="619" y="578"/>
                    <a:pt x="610" y="589"/>
                  </a:cubicBezTo>
                  <a:cubicBezTo>
                    <a:pt x="602" y="598"/>
                    <a:pt x="594" y="606"/>
                    <a:pt x="585" y="614"/>
                  </a:cubicBezTo>
                  <a:cubicBezTo>
                    <a:pt x="574" y="623"/>
                    <a:pt x="563" y="632"/>
                    <a:pt x="551" y="640"/>
                  </a:cubicBezTo>
                  <a:cubicBezTo>
                    <a:pt x="532" y="654"/>
                    <a:pt x="511" y="665"/>
                    <a:pt x="490" y="674"/>
                  </a:cubicBezTo>
                  <a:cubicBezTo>
                    <a:pt x="452" y="690"/>
                    <a:pt x="414" y="700"/>
                    <a:pt x="374" y="702"/>
                  </a:cubicBezTo>
                  <a:cubicBezTo>
                    <a:pt x="373" y="702"/>
                    <a:pt x="372" y="703"/>
                    <a:pt x="371" y="703"/>
                  </a:cubicBezTo>
                  <a:cubicBezTo>
                    <a:pt x="358" y="703"/>
                    <a:pt x="345" y="703"/>
                    <a:pt x="332" y="703"/>
                  </a:cubicBezTo>
                  <a:cubicBezTo>
                    <a:pt x="331" y="703"/>
                    <a:pt x="331" y="702"/>
                    <a:pt x="330" y="702"/>
                  </a:cubicBezTo>
                  <a:cubicBezTo>
                    <a:pt x="315" y="700"/>
                    <a:pt x="299" y="699"/>
                    <a:pt x="284" y="696"/>
                  </a:cubicBezTo>
                  <a:cubicBezTo>
                    <a:pt x="256" y="691"/>
                    <a:pt x="228" y="682"/>
                    <a:pt x="202" y="669"/>
                  </a:cubicBezTo>
                  <a:cubicBezTo>
                    <a:pt x="184" y="661"/>
                    <a:pt x="167" y="651"/>
                    <a:pt x="151" y="640"/>
                  </a:cubicBezTo>
                  <a:cubicBezTo>
                    <a:pt x="134" y="628"/>
                    <a:pt x="118" y="614"/>
                    <a:pt x="103" y="600"/>
                  </a:cubicBezTo>
                  <a:cubicBezTo>
                    <a:pt x="94" y="591"/>
                    <a:pt x="87" y="582"/>
                    <a:pt x="79" y="573"/>
                  </a:cubicBezTo>
                  <a:cubicBezTo>
                    <a:pt x="64" y="555"/>
                    <a:pt x="52" y="536"/>
                    <a:pt x="41" y="517"/>
                  </a:cubicBezTo>
                  <a:cubicBezTo>
                    <a:pt x="28" y="491"/>
                    <a:pt x="17" y="463"/>
                    <a:pt x="10" y="434"/>
                  </a:cubicBezTo>
                  <a:cubicBezTo>
                    <a:pt x="8" y="425"/>
                    <a:pt x="6" y="415"/>
                    <a:pt x="5" y="405"/>
                  </a:cubicBezTo>
                  <a:cubicBezTo>
                    <a:pt x="3" y="393"/>
                    <a:pt x="2" y="382"/>
                    <a:pt x="1" y="370"/>
                  </a:cubicBezTo>
                  <a:cubicBezTo>
                    <a:pt x="1" y="369"/>
                    <a:pt x="0" y="369"/>
                    <a:pt x="0" y="368"/>
                  </a:cubicBezTo>
                  <a:cubicBezTo>
                    <a:pt x="0" y="357"/>
                    <a:pt x="0" y="347"/>
                    <a:pt x="0" y="336"/>
                  </a:cubicBezTo>
                  <a:cubicBezTo>
                    <a:pt x="1" y="335"/>
                    <a:pt x="1" y="334"/>
                    <a:pt x="1" y="333"/>
                  </a:cubicBezTo>
                  <a:cubicBezTo>
                    <a:pt x="2" y="323"/>
                    <a:pt x="3" y="312"/>
                    <a:pt x="4" y="301"/>
                  </a:cubicBezTo>
                  <a:cubicBezTo>
                    <a:pt x="7" y="280"/>
                    <a:pt x="12" y="259"/>
                    <a:pt x="19" y="239"/>
                  </a:cubicBezTo>
                  <a:cubicBezTo>
                    <a:pt x="27" y="216"/>
                    <a:pt x="37" y="194"/>
                    <a:pt x="49" y="173"/>
                  </a:cubicBezTo>
                  <a:cubicBezTo>
                    <a:pt x="63" y="149"/>
                    <a:pt x="80" y="127"/>
                    <a:pt x="100" y="107"/>
                  </a:cubicBezTo>
                  <a:cubicBezTo>
                    <a:pt x="110" y="97"/>
                    <a:pt x="121" y="87"/>
                    <a:pt x="132" y="78"/>
                  </a:cubicBezTo>
                  <a:cubicBezTo>
                    <a:pt x="149" y="64"/>
                    <a:pt x="168" y="52"/>
                    <a:pt x="188" y="41"/>
                  </a:cubicBezTo>
                  <a:cubicBezTo>
                    <a:pt x="215" y="27"/>
                    <a:pt x="243" y="16"/>
                    <a:pt x="273" y="10"/>
                  </a:cubicBezTo>
                  <a:cubicBezTo>
                    <a:pt x="296" y="5"/>
                    <a:pt x="318" y="1"/>
                    <a:pt x="341" y="1"/>
                  </a:cubicBezTo>
                  <a:cubicBezTo>
                    <a:pt x="343" y="1"/>
                    <a:pt x="344" y="1"/>
                    <a:pt x="345" y="0"/>
                  </a:cubicBezTo>
                  <a:cubicBezTo>
                    <a:pt x="349" y="0"/>
                    <a:pt x="353" y="0"/>
                    <a:pt x="357" y="0"/>
                  </a:cubicBezTo>
                  <a:cubicBezTo>
                    <a:pt x="359" y="1"/>
                    <a:pt x="360" y="1"/>
                    <a:pt x="361" y="1"/>
                  </a:cubicBezTo>
                  <a:cubicBezTo>
                    <a:pt x="374" y="2"/>
                    <a:pt x="387" y="3"/>
                    <a:pt x="401" y="5"/>
                  </a:cubicBezTo>
                  <a:cubicBezTo>
                    <a:pt x="422" y="7"/>
                    <a:pt x="442" y="12"/>
                    <a:pt x="462" y="19"/>
                  </a:cubicBezTo>
                  <a:cubicBezTo>
                    <a:pt x="486" y="27"/>
                    <a:pt x="509" y="37"/>
                    <a:pt x="531" y="50"/>
                  </a:cubicBezTo>
                  <a:cubicBezTo>
                    <a:pt x="559" y="67"/>
                    <a:pt x="585" y="88"/>
                    <a:pt x="608" y="112"/>
                  </a:cubicBezTo>
                  <a:cubicBezTo>
                    <a:pt x="623" y="128"/>
                    <a:pt x="636" y="145"/>
                    <a:pt x="648" y="164"/>
                  </a:cubicBezTo>
                  <a:cubicBezTo>
                    <a:pt x="659" y="181"/>
                    <a:pt x="668" y="200"/>
                    <a:pt x="676" y="219"/>
                  </a:cubicBezTo>
                  <a:cubicBezTo>
                    <a:pt x="684" y="238"/>
                    <a:pt x="690" y="258"/>
                    <a:pt x="694" y="278"/>
                  </a:cubicBezTo>
                  <a:cubicBezTo>
                    <a:pt x="697" y="289"/>
                    <a:pt x="699" y="300"/>
                    <a:pt x="700" y="311"/>
                  </a:cubicBezTo>
                  <a:cubicBezTo>
                    <a:pt x="701" y="320"/>
                    <a:pt x="701" y="329"/>
                    <a:pt x="702" y="337"/>
                  </a:cubicBezTo>
                  <a:cubicBezTo>
                    <a:pt x="702" y="338"/>
                    <a:pt x="702" y="339"/>
                    <a:pt x="703" y="340"/>
                  </a:cubicBezTo>
                  <a:close/>
                  <a:moveTo>
                    <a:pt x="313" y="260"/>
                  </a:moveTo>
                  <a:cubicBezTo>
                    <a:pt x="313" y="257"/>
                    <a:pt x="313" y="254"/>
                    <a:pt x="313" y="251"/>
                  </a:cubicBezTo>
                  <a:cubicBezTo>
                    <a:pt x="311" y="241"/>
                    <a:pt x="307" y="233"/>
                    <a:pt x="302" y="224"/>
                  </a:cubicBezTo>
                  <a:cubicBezTo>
                    <a:pt x="293" y="209"/>
                    <a:pt x="282" y="195"/>
                    <a:pt x="268" y="184"/>
                  </a:cubicBezTo>
                  <a:cubicBezTo>
                    <a:pt x="257" y="175"/>
                    <a:pt x="244" y="171"/>
                    <a:pt x="230" y="173"/>
                  </a:cubicBezTo>
                  <a:cubicBezTo>
                    <a:pt x="216" y="175"/>
                    <a:pt x="205" y="181"/>
                    <a:pt x="195" y="191"/>
                  </a:cubicBezTo>
                  <a:cubicBezTo>
                    <a:pt x="188" y="198"/>
                    <a:pt x="181" y="205"/>
                    <a:pt x="174" y="212"/>
                  </a:cubicBezTo>
                  <a:cubicBezTo>
                    <a:pt x="170" y="217"/>
                    <a:pt x="167" y="222"/>
                    <a:pt x="165" y="228"/>
                  </a:cubicBezTo>
                  <a:cubicBezTo>
                    <a:pt x="159" y="241"/>
                    <a:pt x="160" y="255"/>
                    <a:pt x="161" y="269"/>
                  </a:cubicBezTo>
                  <a:cubicBezTo>
                    <a:pt x="164" y="291"/>
                    <a:pt x="172" y="312"/>
                    <a:pt x="182" y="332"/>
                  </a:cubicBezTo>
                  <a:cubicBezTo>
                    <a:pt x="193" y="356"/>
                    <a:pt x="207" y="379"/>
                    <a:pt x="224" y="399"/>
                  </a:cubicBezTo>
                  <a:cubicBezTo>
                    <a:pt x="237" y="415"/>
                    <a:pt x="250" y="430"/>
                    <a:pt x="264" y="445"/>
                  </a:cubicBezTo>
                  <a:cubicBezTo>
                    <a:pt x="271" y="454"/>
                    <a:pt x="280" y="461"/>
                    <a:pt x="288" y="468"/>
                  </a:cubicBezTo>
                  <a:cubicBezTo>
                    <a:pt x="298" y="477"/>
                    <a:pt x="309" y="486"/>
                    <a:pt x="319" y="494"/>
                  </a:cubicBezTo>
                  <a:cubicBezTo>
                    <a:pt x="332" y="503"/>
                    <a:pt x="345" y="512"/>
                    <a:pt x="358" y="520"/>
                  </a:cubicBezTo>
                  <a:cubicBezTo>
                    <a:pt x="375" y="530"/>
                    <a:pt x="393" y="539"/>
                    <a:pt x="412" y="545"/>
                  </a:cubicBezTo>
                  <a:cubicBezTo>
                    <a:pt x="425" y="550"/>
                    <a:pt x="439" y="553"/>
                    <a:pt x="453" y="554"/>
                  </a:cubicBezTo>
                  <a:cubicBezTo>
                    <a:pt x="466" y="555"/>
                    <a:pt x="479" y="554"/>
                    <a:pt x="491" y="549"/>
                  </a:cubicBezTo>
                  <a:cubicBezTo>
                    <a:pt x="500" y="545"/>
                    <a:pt x="506" y="538"/>
                    <a:pt x="513" y="531"/>
                  </a:cubicBezTo>
                  <a:cubicBezTo>
                    <a:pt x="521" y="523"/>
                    <a:pt x="529" y="515"/>
                    <a:pt x="535" y="505"/>
                  </a:cubicBezTo>
                  <a:cubicBezTo>
                    <a:pt x="545" y="487"/>
                    <a:pt x="545" y="469"/>
                    <a:pt x="534" y="452"/>
                  </a:cubicBezTo>
                  <a:cubicBezTo>
                    <a:pt x="528" y="442"/>
                    <a:pt x="520" y="434"/>
                    <a:pt x="512" y="428"/>
                  </a:cubicBezTo>
                  <a:cubicBezTo>
                    <a:pt x="499" y="417"/>
                    <a:pt x="486" y="408"/>
                    <a:pt x="470" y="403"/>
                  </a:cubicBezTo>
                  <a:cubicBezTo>
                    <a:pt x="455" y="399"/>
                    <a:pt x="441" y="401"/>
                    <a:pt x="429" y="409"/>
                  </a:cubicBezTo>
                  <a:cubicBezTo>
                    <a:pt x="421" y="415"/>
                    <a:pt x="414" y="422"/>
                    <a:pt x="407" y="429"/>
                  </a:cubicBezTo>
                  <a:cubicBezTo>
                    <a:pt x="405" y="430"/>
                    <a:pt x="403" y="431"/>
                    <a:pt x="401" y="430"/>
                  </a:cubicBezTo>
                  <a:cubicBezTo>
                    <a:pt x="395" y="427"/>
                    <a:pt x="389" y="425"/>
                    <a:pt x="384" y="421"/>
                  </a:cubicBezTo>
                  <a:cubicBezTo>
                    <a:pt x="369" y="409"/>
                    <a:pt x="355" y="397"/>
                    <a:pt x="341" y="384"/>
                  </a:cubicBezTo>
                  <a:cubicBezTo>
                    <a:pt x="328" y="372"/>
                    <a:pt x="315" y="357"/>
                    <a:pt x="303" y="343"/>
                  </a:cubicBezTo>
                  <a:cubicBezTo>
                    <a:pt x="296" y="335"/>
                    <a:pt x="289" y="326"/>
                    <a:pt x="285" y="315"/>
                  </a:cubicBezTo>
                  <a:cubicBezTo>
                    <a:pt x="284" y="312"/>
                    <a:pt x="284" y="310"/>
                    <a:pt x="286" y="308"/>
                  </a:cubicBezTo>
                  <a:cubicBezTo>
                    <a:pt x="291" y="304"/>
                    <a:pt x="295" y="299"/>
                    <a:pt x="300" y="294"/>
                  </a:cubicBezTo>
                  <a:cubicBezTo>
                    <a:pt x="308" y="284"/>
                    <a:pt x="314" y="274"/>
                    <a:pt x="313" y="260"/>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sp>
          <p:nvSpPr>
            <p:cNvPr id="77" name="Freeform 6"/>
            <p:cNvSpPr/>
            <p:nvPr/>
          </p:nvSpPr>
          <p:spPr bwMode="auto">
            <a:xfrm>
              <a:off x="8563523" y="2076668"/>
              <a:ext cx="701675" cy="698500"/>
            </a:xfrm>
            <a:custGeom>
              <a:avLst/>
              <a:gdLst>
                <a:gd name="T0" fmla="*/ 215 w 325"/>
                <a:gd name="T1" fmla="*/ 261 h 323"/>
                <a:gd name="T2" fmla="*/ 238 w 325"/>
                <a:gd name="T3" fmla="*/ 251 h 323"/>
                <a:gd name="T4" fmla="*/ 252 w 325"/>
                <a:gd name="T5" fmla="*/ 237 h 323"/>
                <a:gd name="T6" fmla="*/ 273 w 325"/>
                <a:gd name="T7" fmla="*/ 233 h 323"/>
                <a:gd name="T8" fmla="*/ 315 w 325"/>
                <a:gd name="T9" fmla="*/ 264 h 323"/>
                <a:gd name="T10" fmla="*/ 314 w 325"/>
                <a:gd name="T11" fmla="*/ 294 h 323"/>
                <a:gd name="T12" fmla="*/ 289 w 325"/>
                <a:gd name="T13" fmla="*/ 318 h 323"/>
                <a:gd name="T14" fmla="*/ 273 w 325"/>
                <a:gd name="T15" fmla="*/ 322 h 323"/>
                <a:gd name="T16" fmla="*/ 231 w 325"/>
                <a:gd name="T17" fmla="*/ 314 h 323"/>
                <a:gd name="T18" fmla="*/ 164 w 325"/>
                <a:gd name="T19" fmla="*/ 279 h 323"/>
                <a:gd name="T20" fmla="*/ 125 w 325"/>
                <a:gd name="T21" fmla="*/ 249 h 323"/>
                <a:gd name="T22" fmla="*/ 84 w 325"/>
                <a:gd name="T23" fmla="*/ 209 h 323"/>
                <a:gd name="T24" fmla="*/ 27 w 325"/>
                <a:gd name="T25" fmla="*/ 131 h 323"/>
                <a:gd name="T26" fmla="*/ 4 w 325"/>
                <a:gd name="T27" fmla="*/ 71 h 323"/>
                <a:gd name="T28" fmla="*/ 3 w 325"/>
                <a:gd name="T29" fmla="*/ 40 h 323"/>
                <a:gd name="T30" fmla="*/ 6 w 325"/>
                <a:gd name="T31" fmla="*/ 34 h 323"/>
                <a:gd name="T32" fmla="*/ 32 w 325"/>
                <a:gd name="T33" fmla="*/ 9 h 323"/>
                <a:gd name="T34" fmla="*/ 61 w 325"/>
                <a:gd name="T35" fmla="*/ 10 h 323"/>
                <a:gd name="T36" fmla="*/ 90 w 325"/>
                <a:gd name="T37" fmla="*/ 50 h 323"/>
                <a:gd name="T38" fmla="*/ 85 w 325"/>
                <a:gd name="T39" fmla="*/ 73 h 323"/>
                <a:gd name="T40" fmla="*/ 69 w 325"/>
                <a:gd name="T41" fmla="*/ 91 h 323"/>
                <a:gd name="T42" fmla="*/ 63 w 325"/>
                <a:gd name="T43" fmla="*/ 110 h 323"/>
                <a:gd name="T44" fmla="*/ 86 w 325"/>
                <a:gd name="T45" fmla="*/ 159 h 323"/>
                <a:gd name="T46" fmla="*/ 137 w 325"/>
                <a:gd name="T47" fmla="*/ 214 h 323"/>
                <a:gd name="T48" fmla="*/ 183 w 325"/>
                <a:gd name="T49" fmla="*/ 250 h 323"/>
                <a:gd name="T50" fmla="*/ 215 w 325"/>
                <a:gd name="T51" fmla="*/ 261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5" h="323">
                  <a:moveTo>
                    <a:pt x="215" y="261"/>
                  </a:moveTo>
                  <a:cubicBezTo>
                    <a:pt x="224" y="261"/>
                    <a:pt x="231" y="258"/>
                    <a:pt x="238" y="251"/>
                  </a:cubicBezTo>
                  <a:cubicBezTo>
                    <a:pt x="242" y="247"/>
                    <a:pt x="247" y="242"/>
                    <a:pt x="252" y="237"/>
                  </a:cubicBezTo>
                  <a:cubicBezTo>
                    <a:pt x="258" y="232"/>
                    <a:pt x="265" y="230"/>
                    <a:pt x="273" y="233"/>
                  </a:cubicBezTo>
                  <a:cubicBezTo>
                    <a:pt x="289" y="240"/>
                    <a:pt x="304" y="250"/>
                    <a:pt x="315" y="264"/>
                  </a:cubicBezTo>
                  <a:cubicBezTo>
                    <a:pt x="325" y="276"/>
                    <a:pt x="323" y="282"/>
                    <a:pt x="314" y="294"/>
                  </a:cubicBezTo>
                  <a:cubicBezTo>
                    <a:pt x="306" y="302"/>
                    <a:pt x="298" y="310"/>
                    <a:pt x="289" y="318"/>
                  </a:cubicBezTo>
                  <a:cubicBezTo>
                    <a:pt x="285" y="322"/>
                    <a:pt x="279" y="322"/>
                    <a:pt x="273" y="322"/>
                  </a:cubicBezTo>
                  <a:cubicBezTo>
                    <a:pt x="259" y="323"/>
                    <a:pt x="245" y="319"/>
                    <a:pt x="231" y="314"/>
                  </a:cubicBezTo>
                  <a:cubicBezTo>
                    <a:pt x="207" y="305"/>
                    <a:pt x="185" y="293"/>
                    <a:pt x="164" y="279"/>
                  </a:cubicBezTo>
                  <a:cubicBezTo>
                    <a:pt x="150" y="269"/>
                    <a:pt x="137" y="260"/>
                    <a:pt x="125" y="249"/>
                  </a:cubicBezTo>
                  <a:cubicBezTo>
                    <a:pt x="111" y="236"/>
                    <a:pt x="97" y="223"/>
                    <a:pt x="84" y="209"/>
                  </a:cubicBezTo>
                  <a:cubicBezTo>
                    <a:pt x="62" y="186"/>
                    <a:pt x="43" y="160"/>
                    <a:pt x="27" y="131"/>
                  </a:cubicBezTo>
                  <a:cubicBezTo>
                    <a:pt x="17" y="112"/>
                    <a:pt x="8" y="92"/>
                    <a:pt x="4" y="71"/>
                  </a:cubicBezTo>
                  <a:cubicBezTo>
                    <a:pt x="1" y="61"/>
                    <a:pt x="0" y="50"/>
                    <a:pt x="3" y="40"/>
                  </a:cubicBezTo>
                  <a:cubicBezTo>
                    <a:pt x="4" y="38"/>
                    <a:pt x="5" y="35"/>
                    <a:pt x="6" y="34"/>
                  </a:cubicBezTo>
                  <a:cubicBezTo>
                    <a:pt x="15" y="25"/>
                    <a:pt x="23" y="16"/>
                    <a:pt x="32" y="9"/>
                  </a:cubicBezTo>
                  <a:cubicBezTo>
                    <a:pt x="43" y="0"/>
                    <a:pt x="50" y="0"/>
                    <a:pt x="61" y="10"/>
                  </a:cubicBezTo>
                  <a:cubicBezTo>
                    <a:pt x="74" y="21"/>
                    <a:pt x="84" y="34"/>
                    <a:pt x="90" y="50"/>
                  </a:cubicBezTo>
                  <a:cubicBezTo>
                    <a:pt x="94" y="59"/>
                    <a:pt x="92" y="67"/>
                    <a:pt x="85" y="73"/>
                  </a:cubicBezTo>
                  <a:cubicBezTo>
                    <a:pt x="80" y="79"/>
                    <a:pt x="74" y="85"/>
                    <a:pt x="69" y="91"/>
                  </a:cubicBezTo>
                  <a:cubicBezTo>
                    <a:pt x="64" y="96"/>
                    <a:pt x="63" y="103"/>
                    <a:pt x="63" y="110"/>
                  </a:cubicBezTo>
                  <a:cubicBezTo>
                    <a:pt x="64" y="130"/>
                    <a:pt x="75" y="144"/>
                    <a:pt x="86" y="159"/>
                  </a:cubicBezTo>
                  <a:cubicBezTo>
                    <a:pt x="101" y="179"/>
                    <a:pt x="119" y="197"/>
                    <a:pt x="137" y="214"/>
                  </a:cubicBezTo>
                  <a:cubicBezTo>
                    <a:pt x="151" y="227"/>
                    <a:pt x="166" y="240"/>
                    <a:pt x="183" y="250"/>
                  </a:cubicBezTo>
                  <a:cubicBezTo>
                    <a:pt x="193" y="256"/>
                    <a:pt x="203" y="261"/>
                    <a:pt x="215" y="261"/>
                  </a:cubicBezTo>
                  <a:close/>
                </a:path>
              </a:pathLst>
            </a:custGeom>
            <a:solidFill>
              <a:schemeClr val="accent3"/>
            </a:solidFill>
            <a:ln>
              <a:noFill/>
            </a:ln>
          </p:spPr>
          <p:txBody>
            <a:bodyPr vert="horz" wrap="square" lIns="91440" tIns="45720" rIns="91440" bIns="45720" numCol="1" anchor="t" anchorCtr="0" compatLnSpc="1"/>
            <a:lstStyle/>
            <a:p>
              <a:endParaRPr lang="zh-CN" altLang="en-US"/>
            </a:p>
          </p:txBody>
        </p:sp>
      </p:grpSp>
      <p:sp>
        <p:nvSpPr>
          <p:cNvPr id="78" name="矩形 77"/>
          <p:cNvSpPr/>
          <p:nvPr/>
        </p:nvSpPr>
        <p:spPr>
          <a:xfrm>
            <a:off x="7661570" y="2696592"/>
            <a:ext cx="3205799" cy="430887"/>
          </a:xfrm>
          <a:prstGeom prst="rect">
            <a:avLst/>
          </a:prstGeom>
        </p:spPr>
        <p:txBody>
          <a:bodyPr wrap="square" lIns="0" tIns="0" rIns="0" bIns="0">
            <a:spAutoFit/>
          </a:bodyPr>
          <a:lstStyle/>
          <a:p>
            <a:pPr algn="just"/>
            <a:r>
              <a:rPr lang="zh-CN" altLang="en-US" sz="1400" b="1" dirty="0">
                <a:solidFill>
                  <a:schemeClr val="tx1">
                    <a:lumMod val="50000"/>
                    <a:lumOff val="50000"/>
                  </a:schemeClr>
                </a:solidFill>
                <a:latin typeface="方正兰亭刊黑_GBK" panose="02000000000000000000" pitchFamily="2" charset="-122"/>
                <a:ea typeface="方正兰亭刊黑_GBK" panose="02000000000000000000" pitchFamily="2" charset="-122"/>
              </a:rPr>
              <a:t>完全不需要学习新技术，直接就可以用</a:t>
            </a:r>
            <a:r>
              <a:rPr lang="en-US" altLang="zh-CN" sz="1400" b="1" dirty="0">
                <a:solidFill>
                  <a:schemeClr val="tx1">
                    <a:lumMod val="50000"/>
                    <a:lumOff val="50000"/>
                  </a:schemeClr>
                </a:solidFill>
                <a:latin typeface="方正兰亭刊黑_GBK" panose="02000000000000000000" pitchFamily="2" charset="-122"/>
                <a:ea typeface="方正兰亭刊黑_GBK" panose="02000000000000000000" pitchFamily="2" charset="-122"/>
              </a:rPr>
              <a:t>APP</a:t>
            </a:r>
            <a:r>
              <a:rPr lang="zh-CN" altLang="en-US" sz="1400" b="1" dirty="0">
                <a:solidFill>
                  <a:schemeClr val="tx1">
                    <a:lumMod val="50000"/>
                    <a:lumOff val="50000"/>
                  </a:schemeClr>
                </a:solidFill>
                <a:latin typeface="方正兰亭刊黑_GBK" panose="02000000000000000000" pitchFamily="2" charset="-122"/>
                <a:ea typeface="方正兰亭刊黑_GBK" panose="02000000000000000000" pitchFamily="2" charset="-122"/>
              </a:rPr>
              <a:t>后端云</a:t>
            </a:r>
            <a:endParaRPr lang="zh-CN" altLang="en-US" sz="1400" b="1" dirty="0">
              <a:solidFill>
                <a:schemeClr val="accent4"/>
              </a:solidFill>
              <a:latin typeface="方正兰亭刊黑_GBK" panose="02000000000000000000" pitchFamily="2" charset="-122"/>
              <a:ea typeface="方正兰亭刊黑_GBK" panose="02000000000000000000" pitchFamily="2" charset="-122"/>
            </a:endParaRPr>
          </a:p>
        </p:txBody>
      </p:sp>
      <p:sp>
        <p:nvSpPr>
          <p:cNvPr id="79" name="矩形 78"/>
          <p:cNvSpPr/>
          <p:nvPr/>
        </p:nvSpPr>
        <p:spPr>
          <a:xfrm>
            <a:off x="7661570" y="2230080"/>
            <a:ext cx="2654282"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学习新技术</a:t>
            </a:r>
          </a:p>
        </p:txBody>
      </p:sp>
      <p:cxnSp>
        <p:nvCxnSpPr>
          <p:cNvPr id="80" name="直接连接符 79"/>
          <p:cNvCxnSpPr/>
          <p:nvPr/>
        </p:nvCxnSpPr>
        <p:spPr>
          <a:xfrm>
            <a:off x="7661570" y="2632584"/>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1" name="Freeform 10"/>
          <p:cNvSpPr>
            <a:spLocks noChangeAspect="1" noEditPoints="1"/>
          </p:cNvSpPr>
          <p:nvPr/>
        </p:nvSpPr>
        <p:spPr bwMode="auto">
          <a:xfrm>
            <a:off x="10436953" y="2152579"/>
            <a:ext cx="430416" cy="432000"/>
          </a:xfrm>
          <a:custGeom>
            <a:avLst/>
            <a:gdLst>
              <a:gd name="T0" fmla="*/ 592 w 800"/>
              <a:gd name="T1" fmla="*/ 436 h 800"/>
              <a:gd name="T2" fmla="*/ 545 w 800"/>
              <a:gd name="T3" fmla="*/ 436 h 800"/>
              <a:gd name="T4" fmla="*/ 545 w 800"/>
              <a:gd name="T5" fmla="*/ 541 h 800"/>
              <a:gd name="T6" fmla="*/ 531 w 800"/>
              <a:gd name="T7" fmla="*/ 554 h 800"/>
              <a:gd name="T8" fmla="*/ 438 w 800"/>
              <a:gd name="T9" fmla="*/ 554 h 800"/>
              <a:gd name="T10" fmla="*/ 426 w 800"/>
              <a:gd name="T11" fmla="*/ 543 h 800"/>
              <a:gd name="T12" fmla="*/ 426 w 800"/>
              <a:gd name="T13" fmla="*/ 497 h 800"/>
              <a:gd name="T14" fmla="*/ 415 w 800"/>
              <a:gd name="T15" fmla="*/ 483 h 800"/>
              <a:gd name="T16" fmla="*/ 390 w 800"/>
              <a:gd name="T17" fmla="*/ 483 h 800"/>
              <a:gd name="T18" fmla="*/ 379 w 800"/>
              <a:gd name="T19" fmla="*/ 495 h 800"/>
              <a:gd name="T20" fmla="*/ 379 w 800"/>
              <a:gd name="T21" fmla="*/ 541 h 800"/>
              <a:gd name="T22" fmla="*/ 362 w 800"/>
              <a:gd name="T23" fmla="*/ 554 h 800"/>
              <a:gd name="T24" fmla="*/ 274 w 800"/>
              <a:gd name="T25" fmla="*/ 554 h 800"/>
              <a:gd name="T26" fmla="*/ 261 w 800"/>
              <a:gd name="T27" fmla="*/ 541 h 800"/>
              <a:gd name="T28" fmla="*/ 261 w 800"/>
              <a:gd name="T29" fmla="*/ 436 h 800"/>
              <a:gd name="T30" fmla="*/ 213 w 800"/>
              <a:gd name="T31" fmla="*/ 436 h 800"/>
              <a:gd name="T32" fmla="*/ 213 w 800"/>
              <a:gd name="T33" fmla="*/ 424 h 800"/>
              <a:gd name="T34" fmla="*/ 385 w 800"/>
              <a:gd name="T35" fmla="*/ 252 h 800"/>
              <a:gd name="T36" fmla="*/ 420 w 800"/>
              <a:gd name="T37" fmla="*/ 252 h 800"/>
              <a:gd name="T38" fmla="*/ 474 w 800"/>
              <a:gd name="T39" fmla="*/ 306 h 800"/>
              <a:gd name="T40" fmla="*/ 474 w 800"/>
              <a:gd name="T41" fmla="*/ 260 h 800"/>
              <a:gd name="T42" fmla="*/ 484 w 800"/>
              <a:gd name="T43" fmla="*/ 247 h 800"/>
              <a:gd name="T44" fmla="*/ 509 w 800"/>
              <a:gd name="T45" fmla="*/ 247 h 800"/>
              <a:gd name="T46" fmla="*/ 521 w 800"/>
              <a:gd name="T47" fmla="*/ 257 h 800"/>
              <a:gd name="T48" fmla="*/ 521 w 800"/>
              <a:gd name="T49" fmla="*/ 353 h 800"/>
              <a:gd name="T50" fmla="*/ 592 w 800"/>
              <a:gd name="T51" fmla="*/ 424 h 800"/>
              <a:gd name="T52" fmla="*/ 592 w 800"/>
              <a:gd name="T53" fmla="*/ 436 h 800"/>
              <a:gd name="T54" fmla="*/ 400 w 800"/>
              <a:gd name="T55" fmla="*/ 0 h 800"/>
              <a:gd name="T56" fmla="*/ 0 w 800"/>
              <a:gd name="T57" fmla="*/ 400 h 800"/>
              <a:gd name="T58" fmla="*/ 400 w 800"/>
              <a:gd name="T59" fmla="*/ 800 h 800"/>
              <a:gd name="T60" fmla="*/ 800 w 800"/>
              <a:gd name="T61" fmla="*/ 400 h 800"/>
              <a:gd name="T62" fmla="*/ 400 w 800"/>
              <a:gd name="T63" fmla="*/ 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0" h="800">
                <a:moveTo>
                  <a:pt x="592" y="436"/>
                </a:moveTo>
                <a:cubicBezTo>
                  <a:pt x="545" y="436"/>
                  <a:pt x="545" y="436"/>
                  <a:pt x="545" y="436"/>
                </a:cubicBezTo>
                <a:cubicBezTo>
                  <a:pt x="545" y="541"/>
                  <a:pt x="545" y="541"/>
                  <a:pt x="545" y="541"/>
                </a:cubicBezTo>
                <a:cubicBezTo>
                  <a:pt x="545" y="541"/>
                  <a:pt x="543" y="554"/>
                  <a:pt x="531" y="554"/>
                </a:cubicBezTo>
                <a:cubicBezTo>
                  <a:pt x="438" y="554"/>
                  <a:pt x="438" y="554"/>
                  <a:pt x="438" y="554"/>
                </a:cubicBezTo>
                <a:cubicBezTo>
                  <a:pt x="438" y="554"/>
                  <a:pt x="428" y="553"/>
                  <a:pt x="426" y="543"/>
                </a:cubicBezTo>
                <a:cubicBezTo>
                  <a:pt x="426" y="497"/>
                  <a:pt x="426" y="497"/>
                  <a:pt x="426" y="497"/>
                </a:cubicBezTo>
                <a:cubicBezTo>
                  <a:pt x="426" y="497"/>
                  <a:pt x="427" y="485"/>
                  <a:pt x="415" y="483"/>
                </a:cubicBezTo>
                <a:cubicBezTo>
                  <a:pt x="390" y="483"/>
                  <a:pt x="390" y="483"/>
                  <a:pt x="390" y="483"/>
                </a:cubicBezTo>
                <a:cubicBezTo>
                  <a:pt x="390" y="483"/>
                  <a:pt x="381" y="484"/>
                  <a:pt x="379" y="495"/>
                </a:cubicBezTo>
                <a:cubicBezTo>
                  <a:pt x="379" y="541"/>
                  <a:pt x="379" y="541"/>
                  <a:pt x="379" y="541"/>
                </a:cubicBezTo>
                <a:cubicBezTo>
                  <a:pt x="379" y="541"/>
                  <a:pt x="379" y="554"/>
                  <a:pt x="362" y="554"/>
                </a:cubicBezTo>
                <a:cubicBezTo>
                  <a:pt x="274" y="554"/>
                  <a:pt x="274" y="554"/>
                  <a:pt x="274" y="554"/>
                </a:cubicBezTo>
                <a:cubicBezTo>
                  <a:pt x="274" y="554"/>
                  <a:pt x="261" y="553"/>
                  <a:pt x="261" y="541"/>
                </a:cubicBezTo>
                <a:cubicBezTo>
                  <a:pt x="261" y="436"/>
                  <a:pt x="261" y="436"/>
                  <a:pt x="261" y="436"/>
                </a:cubicBezTo>
                <a:cubicBezTo>
                  <a:pt x="213" y="436"/>
                  <a:pt x="213" y="436"/>
                  <a:pt x="213" y="436"/>
                </a:cubicBezTo>
                <a:cubicBezTo>
                  <a:pt x="213" y="436"/>
                  <a:pt x="207" y="431"/>
                  <a:pt x="213" y="424"/>
                </a:cubicBezTo>
                <a:cubicBezTo>
                  <a:pt x="385" y="252"/>
                  <a:pt x="385" y="252"/>
                  <a:pt x="385" y="252"/>
                </a:cubicBezTo>
                <a:cubicBezTo>
                  <a:pt x="385" y="252"/>
                  <a:pt x="400" y="239"/>
                  <a:pt x="420" y="252"/>
                </a:cubicBezTo>
                <a:cubicBezTo>
                  <a:pt x="474" y="306"/>
                  <a:pt x="474" y="306"/>
                  <a:pt x="474" y="306"/>
                </a:cubicBezTo>
                <a:cubicBezTo>
                  <a:pt x="474" y="260"/>
                  <a:pt x="474" y="260"/>
                  <a:pt x="474" y="260"/>
                </a:cubicBezTo>
                <a:cubicBezTo>
                  <a:pt x="474" y="260"/>
                  <a:pt x="474" y="249"/>
                  <a:pt x="484" y="247"/>
                </a:cubicBezTo>
                <a:cubicBezTo>
                  <a:pt x="509" y="247"/>
                  <a:pt x="509" y="247"/>
                  <a:pt x="509" y="247"/>
                </a:cubicBezTo>
                <a:cubicBezTo>
                  <a:pt x="509" y="247"/>
                  <a:pt x="517" y="246"/>
                  <a:pt x="521" y="257"/>
                </a:cubicBezTo>
                <a:cubicBezTo>
                  <a:pt x="521" y="353"/>
                  <a:pt x="521" y="353"/>
                  <a:pt x="521" y="353"/>
                </a:cubicBezTo>
                <a:cubicBezTo>
                  <a:pt x="592" y="424"/>
                  <a:pt x="592" y="424"/>
                  <a:pt x="592" y="424"/>
                </a:cubicBezTo>
                <a:cubicBezTo>
                  <a:pt x="592" y="424"/>
                  <a:pt x="598" y="431"/>
                  <a:pt x="592" y="436"/>
                </a:cubicBezTo>
                <a:moveTo>
                  <a:pt x="400" y="0"/>
                </a:moveTo>
                <a:cubicBezTo>
                  <a:pt x="179" y="0"/>
                  <a:pt x="0" y="179"/>
                  <a:pt x="0" y="400"/>
                </a:cubicBezTo>
                <a:cubicBezTo>
                  <a:pt x="0" y="621"/>
                  <a:pt x="179" y="800"/>
                  <a:pt x="400" y="800"/>
                </a:cubicBezTo>
                <a:cubicBezTo>
                  <a:pt x="621" y="800"/>
                  <a:pt x="800" y="621"/>
                  <a:pt x="800" y="400"/>
                </a:cubicBezTo>
                <a:cubicBezTo>
                  <a:pt x="800" y="179"/>
                  <a:pt x="621" y="0"/>
                  <a:pt x="400" y="0"/>
                </a:cubicBezTo>
              </a:path>
            </a:pathLst>
          </a:custGeom>
          <a:solidFill>
            <a:schemeClr val="accent4"/>
          </a:solidFill>
          <a:ln>
            <a:noFill/>
          </a:ln>
        </p:spPr>
        <p:txBody>
          <a:bodyPr vert="horz" wrap="square" lIns="91440" tIns="45720" rIns="91440" bIns="45720" numCol="1" anchor="t" anchorCtr="0" compatLnSpc="1"/>
          <a:lstStyle/>
          <a:p>
            <a:endParaRPr lang="zh-CN" altLang="en-US"/>
          </a:p>
        </p:txBody>
      </p:sp>
      <p:sp>
        <p:nvSpPr>
          <p:cNvPr id="82" name="矩形 81"/>
          <p:cNvSpPr/>
          <p:nvPr/>
        </p:nvSpPr>
        <p:spPr>
          <a:xfrm>
            <a:off x="1315488" y="5134347"/>
            <a:ext cx="3205799" cy="430887"/>
          </a:xfrm>
          <a:prstGeom prst="rect">
            <a:avLst/>
          </a:prstGeom>
        </p:spPr>
        <p:txBody>
          <a:bodyPr wrap="square" lIns="0" tIns="0" rIns="0" bIns="0">
            <a:spAutoFit/>
          </a:bodyPr>
          <a:lstStyle/>
          <a:p>
            <a:pPr algn="just"/>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相反，我们</a:t>
            </a:r>
            <a:r>
              <a:rPr lang="en-US" altLang="zh-CN"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100%</a:t>
            </a:r>
            <a:r>
              <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rPr>
              <a:t>能够减少一大笔开发费用</a:t>
            </a:r>
          </a:p>
        </p:txBody>
      </p:sp>
      <p:sp>
        <p:nvSpPr>
          <p:cNvPr id="83" name="矩形 82"/>
          <p:cNvSpPr/>
          <p:nvPr/>
        </p:nvSpPr>
        <p:spPr>
          <a:xfrm>
            <a:off x="2047008" y="4667835"/>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增加开发费用</a:t>
            </a:r>
          </a:p>
        </p:txBody>
      </p:sp>
      <p:cxnSp>
        <p:nvCxnSpPr>
          <p:cNvPr id="84" name="直接连接符 83"/>
          <p:cNvCxnSpPr/>
          <p:nvPr/>
        </p:nvCxnSpPr>
        <p:spPr>
          <a:xfrm>
            <a:off x="1315488" y="507033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5" name="矩形 84"/>
          <p:cNvSpPr/>
          <p:nvPr/>
        </p:nvSpPr>
        <p:spPr>
          <a:xfrm>
            <a:off x="7661570" y="5134347"/>
            <a:ext cx="3205799" cy="215444"/>
          </a:xfrm>
          <a:prstGeom prst="rect">
            <a:avLst/>
          </a:prstGeom>
        </p:spPr>
        <p:txBody>
          <a:bodyPr wrap="square" lIns="0" tIns="0" rIns="0" bIns="0">
            <a:spAutoFit/>
          </a:bodyPr>
          <a:lstStyle/>
          <a:p>
            <a:pPr algn="just"/>
            <a:r>
              <a:rPr lang="zh-CN" altLang="en-US" sz="1400">
                <a:solidFill>
                  <a:schemeClr val="tx1">
                    <a:lumMod val="50000"/>
                    <a:lumOff val="50000"/>
                  </a:schemeClr>
                </a:solidFill>
                <a:latin typeface="方正兰亭刊黑_GBK" panose="02000000000000000000" pitchFamily="2" charset="-122"/>
                <a:ea typeface="方正兰亭刊黑_GBK" panose="02000000000000000000" pitchFamily="2" charset="-122"/>
              </a:rPr>
              <a:t>我们一样遵循面向对象开发</a:t>
            </a:r>
            <a:endParaRPr lang="zh-CN" altLang="en-US" sz="1400" dirty="0">
              <a:solidFill>
                <a:schemeClr val="tx1">
                  <a:lumMod val="50000"/>
                  <a:lumOff val="50000"/>
                </a:schemeClr>
              </a:solidFill>
              <a:latin typeface="方正兰亭刊黑_GBK" panose="02000000000000000000" pitchFamily="2" charset="-122"/>
              <a:ea typeface="方正兰亭刊黑_GBK" panose="02000000000000000000" pitchFamily="2" charset="-122"/>
            </a:endParaRPr>
          </a:p>
        </p:txBody>
      </p:sp>
      <p:sp>
        <p:nvSpPr>
          <p:cNvPr id="86" name="矩形 85"/>
          <p:cNvSpPr/>
          <p:nvPr/>
        </p:nvSpPr>
        <p:spPr>
          <a:xfrm>
            <a:off x="7661570" y="4667835"/>
            <a:ext cx="2474278" cy="276999"/>
          </a:xfrm>
          <a:prstGeom prst="rect">
            <a:avLst/>
          </a:prstGeom>
        </p:spPr>
        <p:txBody>
          <a:bodyPr wrap="square" lIns="0" tIns="0" rIns="0" bIns="0">
            <a:spAutoFit/>
          </a:bodyPr>
          <a:lstStyle/>
          <a:p>
            <a:pPr algn="r"/>
            <a:r>
              <a:rPr lang="zh-CN" altLang="en-US" b="1" dirty="0">
                <a:solidFill>
                  <a:srgbClr val="404040"/>
                </a:solidFill>
                <a:latin typeface="Cambria" panose="02040503050406030204" pitchFamily="18" charset="0"/>
                <a:ea typeface="微软雅黑" panose="020B0503020204020204" pitchFamily="34" charset="-122"/>
              </a:rPr>
              <a:t>软件开发开发</a:t>
            </a:r>
          </a:p>
        </p:txBody>
      </p:sp>
      <p:cxnSp>
        <p:nvCxnSpPr>
          <p:cNvPr id="87" name="直接连接符 86"/>
          <p:cNvCxnSpPr/>
          <p:nvPr/>
        </p:nvCxnSpPr>
        <p:spPr>
          <a:xfrm>
            <a:off x="7661570" y="5070339"/>
            <a:ext cx="321494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8" name="Freeform 14"/>
          <p:cNvSpPr>
            <a:spLocks noEditPoints="1"/>
          </p:cNvSpPr>
          <p:nvPr/>
        </p:nvSpPr>
        <p:spPr bwMode="auto">
          <a:xfrm>
            <a:off x="1317046" y="4579363"/>
            <a:ext cx="418495" cy="420074"/>
          </a:xfrm>
          <a:custGeom>
            <a:avLst/>
            <a:gdLst>
              <a:gd name="T0" fmla="*/ 321 w 780"/>
              <a:gd name="T1" fmla="*/ 745 h 780"/>
              <a:gd name="T2" fmla="*/ 321 w 780"/>
              <a:gd name="T3" fmla="*/ 744 h 780"/>
              <a:gd name="T4" fmla="*/ 322 w 780"/>
              <a:gd name="T5" fmla="*/ 742 h 780"/>
              <a:gd name="T6" fmla="*/ 323 w 780"/>
              <a:gd name="T7" fmla="*/ 741 h 780"/>
              <a:gd name="T8" fmla="*/ 325 w 780"/>
              <a:gd name="T9" fmla="*/ 740 h 780"/>
              <a:gd name="T10" fmla="*/ 326 w 780"/>
              <a:gd name="T11" fmla="*/ 742 h 780"/>
              <a:gd name="T12" fmla="*/ 328 w 780"/>
              <a:gd name="T13" fmla="*/ 743 h 780"/>
              <a:gd name="T14" fmla="*/ 328 w 780"/>
              <a:gd name="T15" fmla="*/ 744 h 780"/>
              <a:gd name="T16" fmla="*/ 322 w 780"/>
              <a:gd name="T17" fmla="*/ 744 h 780"/>
              <a:gd name="T18" fmla="*/ 327 w 780"/>
              <a:gd name="T19" fmla="*/ 743 h 780"/>
              <a:gd name="T20" fmla="*/ 325 w 780"/>
              <a:gd name="T21" fmla="*/ 742 h 780"/>
              <a:gd name="T22" fmla="*/ 324 w 780"/>
              <a:gd name="T23" fmla="*/ 741 h 780"/>
              <a:gd name="T24" fmla="*/ 323 w 780"/>
              <a:gd name="T25" fmla="*/ 743 h 780"/>
              <a:gd name="T26" fmla="*/ 322 w 780"/>
              <a:gd name="T27" fmla="*/ 744 h 780"/>
              <a:gd name="T28" fmla="*/ 321 w 780"/>
              <a:gd name="T29" fmla="*/ 750 h 780"/>
              <a:gd name="T30" fmla="*/ 321 w 780"/>
              <a:gd name="T31" fmla="*/ 748 h 780"/>
              <a:gd name="T32" fmla="*/ 324 w 780"/>
              <a:gd name="T33" fmla="*/ 749 h 780"/>
              <a:gd name="T34" fmla="*/ 325 w 780"/>
              <a:gd name="T35" fmla="*/ 749 h 780"/>
              <a:gd name="T36" fmla="*/ 324 w 780"/>
              <a:gd name="T37" fmla="*/ 749 h 780"/>
              <a:gd name="T38" fmla="*/ 327 w 780"/>
              <a:gd name="T39" fmla="*/ 750 h 780"/>
              <a:gd name="T40" fmla="*/ 327 w 780"/>
              <a:gd name="T41" fmla="*/ 748 h 780"/>
              <a:gd name="T42" fmla="*/ 382 w 780"/>
              <a:gd name="T43" fmla="*/ 229 h 780"/>
              <a:gd name="T44" fmla="*/ 382 w 780"/>
              <a:gd name="T45" fmla="*/ 376 h 780"/>
              <a:gd name="T46" fmla="*/ 572 w 780"/>
              <a:gd name="T47" fmla="*/ 303 h 780"/>
              <a:gd name="T48" fmla="*/ 382 w 780"/>
              <a:gd name="T49" fmla="*/ 229 h 780"/>
              <a:gd name="T50" fmla="*/ 0 w 780"/>
              <a:gd name="T51" fmla="*/ 390 h 780"/>
              <a:gd name="T52" fmla="*/ 780 w 780"/>
              <a:gd name="T53" fmla="*/ 390 h 780"/>
              <a:gd name="T54" fmla="*/ 595 w 780"/>
              <a:gd name="T55" fmla="*/ 526 h 780"/>
              <a:gd name="T56" fmla="*/ 390 w 780"/>
              <a:gd name="T57" fmla="*/ 609 h 780"/>
              <a:gd name="T58" fmla="*/ 184 w 780"/>
              <a:gd name="T59" fmla="*/ 526 h 780"/>
              <a:gd name="T60" fmla="*/ 194 w 780"/>
              <a:gd name="T61" fmla="*/ 504 h 780"/>
              <a:gd name="T62" fmla="*/ 398 w 780"/>
              <a:gd name="T63" fmla="*/ 583 h 780"/>
              <a:gd name="T64" fmla="*/ 602 w 780"/>
              <a:gd name="T65" fmla="*/ 510 h 780"/>
              <a:gd name="T66" fmla="*/ 595 w 780"/>
              <a:gd name="T67" fmla="*/ 457 h 780"/>
              <a:gd name="T68" fmla="*/ 390 w 780"/>
              <a:gd name="T69" fmla="*/ 540 h 780"/>
              <a:gd name="T70" fmla="*/ 184 w 780"/>
              <a:gd name="T71" fmla="*/ 457 h 780"/>
              <a:gd name="T72" fmla="*/ 194 w 780"/>
              <a:gd name="T73" fmla="*/ 435 h 780"/>
              <a:gd name="T74" fmla="*/ 398 w 780"/>
              <a:gd name="T75" fmla="*/ 514 h 780"/>
              <a:gd name="T76" fmla="*/ 602 w 780"/>
              <a:gd name="T77" fmla="*/ 441 h 780"/>
              <a:gd name="T78" fmla="*/ 595 w 780"/>
              <a:gd name="T79" fmla="*/ 388 h 780"/>
              <a:gd name="T80" fmla="*/ 390 w 780"/>
              <a:gd name="T81" fmla="*/ 471 h 780"/>
              <a:gd name="T82" fmla="*/ 184 w 780"/>
              <a:gd name="T83" fmla="*/ 388 h 780"/>
              <a:gd name="T84" fmla="*/ 194 w 780"/>
              <a:gd name="T85" fmla="*/ 366 h 780"/>
              <a:gd name="T86" fmla="*/ 398 w 780"/>
              <a:gd name="T87" fmla="*/ 445 h 780"/>
              <a:gd name="T88" fmla="*/ 602 w 780"/>
              <a:gd name="T89" fmla="*/ 373 h 780"/>
              <a:gd name="T90" fmla="*/ 595 w 780"/>
              <a:gd name="T91" fmla="*/ 320 h 780"/>
              <a:gd name="T92" fmla="*/ 390 w 780"/>
              <a:gd name="T93" fmla="*/ 402 h 780"/>
              <a:gd name="T94" fmla="*/ 184 w 780"/>
              <a:gd name="T95" fmla="*/ 320 h 780"/>
              <a:gd name="T96" fmla="*/ 184 w 780"/>
              <a:gd name="T97" fmla="*/ 286 h 780"/>
              <a:gd name="T98" fmla="*/ 407 w 780"/>
              <a:gd name="T99" fmla="*/ 207 h 780"/>
              <a:gd name="T100" fmla="*/ 608 w 780"/>
              <a:gd name="T101" fmla="*/ 303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80" h="780">
                <a:moveTo>
                  <a:pt x="327" y="745"/>
                </a:moveTo>
                <a:cubicBezTo>
                  <a:pt x="321" y="745"/>
                  <a:pt x="321" y="745"/>
                  <a:pt x="321" y="745"/>
                </a:cubicBezTo>
                <a:cubicBezTo>
                  <a:pt x="321" y="745"/>
                  <a:pt x="321" y="745"/>
                  <a:pt x="321" y="744"/>
                </a:cubicBezTo>
                <a:cubicBezTo>
                  <a:pt x="321" y="744"/>
                  <a:pt x="321" y="744"/>
                  <a:pt x="321" y="744"/>
                </a:cubicBezTo>
                <a:cubicBezTo>
                  <a:pt x="321" y="743"/>
                  <a:pt x="321" y="743"/>
                  <a:pt x="321" y="743"/>
                </a:cubicBezTo>
                <a:cubicBezTo>
                  <a:pt x="321" y="742"/>
                  <a:pt x="321" y="742"/>
                  <a:pt x="322" y="742"/>
                </a:cubicBezTo>
                <a:cubicBezTo>
                  <a:pt x="323" y="742"/>
                  <a:pt x="323" y="742"/>
                  <a:pt x="323" y="742"/>
                </a:cubicBezTo>
                <a:cubicBezTo>
                  <a:pt x="323" y="741"/>
                  <a:pt x="323" y="741"/>
                  <a:pt x="323" y="741"/>
                </a:cubicBezTo>
                <a:cubicBezTo>
                  <a:pt x="323" y="741"/>
                  <a:pt x="323" y="740"/>
                  <a:pt x="324" y="740"/>
                </a:cubicBezTo>
                <a:cubicBezTo>
                  <a:pt x="325" y="740"/>
                  <a:pt x="325" y="740"/>
                  <a:pt x="325" y="740"/>
                </a:cubicBezTo>
                <a:cubicBezTo>
                  <a:pt x="325" y="740"/>
                  <a:pt x="325" y="741"/>
                  <a:pt x="326" y="741"/>
                </a:cubicBezTo>
                <a:cubicBezTo>
                  <a:pt x="326" y="742"/>
                  <a:pt x="326" y="742"/>
                  <a:pt x="326" y="742"/>
                </a:cubicBezTo>
                <a:cubicBezTo>
                  <a:pt x="327" y="742"/>
                  <a:pt x="327" y="742"/>
                  <a:pt x="327" y="742"/>
                </a:cubicBezTo>
                <a:cubicBezTo>
                  <a:pt x="327" y="742"/>
                  <a:pt x="327" y="742"/>
                  <a:pt x="328" y="743"/>
                </a:cubicBezTo>
                <a:cubicBezTo>
                  <a:pt x="328" y="744"/>
                  <a:pt x="328" y="744"/>
                  <a:pt x="328" y="744"/>
                </a:cubicBezTo>
                <a:cubicBezTo>
                  <a:pt x="328" y="744"/>
                  <a:pt x="328" y="744"/>
                  <a:pt x="328" y="744"/>
                </a:cubicBezTo>
                <a:cubicBezTo>
                  <a:pt x="327" y="745"/>
                  <a:pt x="327" y="745"/>
                  <a:pt x="327" y="745"/>
                </a:cubicBezTo>
                <a:close/>
                <a:moveTo>
                  <a:pt x="322" y="744"/>
                </a:moveTo>
                <a:cubicBezTo>
                  <a:pt x="327" y="744"/>
                  <a:pt x="327" y="744"/>
                  <a:pt x="327" y="744"/>
                </a:cubicBezTo>
                <a:cubicBezTo>
                  <a:pt x="327" y="743"/>
                  <a:pt x="327" y="743"/>
                  <a:pt x="327" y="743"/>
                </a:cubicBezTo>
                <a:cubicBezTo>
                  <a:pt x="326" y="743"/>
                  <a:pt x="326" y="743"/>
                  <a:pt x="326" y="743"/>
                </a:cubicBezTo>
                <a:cubicBezTo>
                  <a:pt x="325" y="743"/>
                  <a:pt x="325" y="743"/>
                  <a:pt x="325" y="742"/>
                </a:cubicBezTo>
                <a:cubicBezTo>
                  <a:pt x="325" y="741"/>
                  <a:pt x="325" y="741"/>
                  <a:pt x="325" y="741"/>
                </a:cubicBezTo>
                <a:cubicBezTo>
                  <a:pt x="324" y="741"/>
                  <a:pt x="324" y="741"/>
                  <a:pt x="324" y="741"/>
                </a:cubicBezTo>
                <a:cubicBezTo>
                  <a:pt x="324" y="742"/>
                  <a:pt x="324" y="742"/>
                  <a:pt x="324" y="742"/>
                </a:cubicBezTo>
                <a:cubicBezTo>
                  <a:pt x="324" y="743"/>
                  <a:pt x="323" y="743"/>
                  <a:pt x="323" y="743"/>
                </a:cubicBezTo>
                <a:cubicBezTo>
                  <a:pt x="322" y="743"/>
                  <a:pt x="322" y="743"/>
                  <a:pt x="322" y="743"/>
                </a:cubicBezTo>
                <a:lnTo>
                  <a:pt x="322" y="744"/>
                </a:lnTo>
                <a:close/>
                <a:moveTo>
                  <a:pt x="321" y="749"/>
                </a:moveTo>
                <a:cubicBezTo>
                  <a:pt x="321" y="750"/>
                  <a:pt x="321" y="750"/>
                  <a:pt x="321" y="750"/>
                </a:cubicBezTo>
                <a:cubicBezTo>
                  <a:pt x="322" y="750"/>
                  <a:pt x="322" y="750"/>
                  <a:pt x="322" y="749"/>
                </a:cubicBezTo>
                <a:cubicBezTo>
                  <a:pt x="322" y="749"/>
                  <a:pt x="322" y="748"/>
                  <a:pt x="321" y="748"/>
                </a:cubicBezTo>
                <a:cubicBezTo>
                  <a:pt x="321" y="748"/>
                  <a:pt x="321" y="749"/>
                  <a:pt x="321" y="749"/>
                </a:cubicBezTo>
                <a:close/>
                <a:moveTo>
                  <a:pt x="324" y="749"/>
                </a:moveTo>
                <a:cubicBezTo>
                  <a:pt x="324" y="750"/>
                  <a:pt x="324" y="750"/>
                  <a:pt x="324" y="750"/>
                </a:cubicBezTo>
                <a:cubicBezTo>
                  <a:pt x="325" y="750"/>
                  <a:pt x="325" y="750"/>
                  <a:pt x="325" y="749"/>
                </a:cubicBezTo>
                <a:cubicBezTo>
                  <a:pt x="325" y="749"/>
                  <a:pt x="325" y="748"/>
                  <a:pt x="324" y="748"/>
                </a:cubicBezTo>
                <a:cubicBezTo>
                  <a:pt x="324" y="748"/>
                  <a:pt x="324" y="749"/>
                  <a:pt x="324" y="749"/>
                </a:cubicBezTo>
                <a:close/>
                <a:moveTo>
                  <a:pt x="327" y="749"/>
                </a:moveTo>
                <a:cubicBezTo>
                  <a:pt x="327" y="750"/>
                  <a:pt x="327" y="750"/>
                  <a:pt x="327" y="750"/>
                </a:cubicBezTo>
                <a:cubicBezTo>
                  <a:pt x="328" y="750"/>
                  <a:pt x="328" y="750"/>
                  <a:pt x="328" y="749"/>
                </a:cubicBezTo>
                <a:cubicBezTo>
                  <a:pt x="328" y="749"/>
                  <a:pt x="328" y="748"/>
                  <a:pt x="327" y="748"/>
                </a:cubicBezTo>
                <a:cubicBezTo>
                  <a:pt x="327" y="748"/>
                  <a:pt x="327" y="749"/>
                  <a:pt x="327" y="749"/>
                </a:cubicBezTo>
                <a:close/>
                <a:moveTo>
                  <a:pt x="382" y="229"/>
                </a:moveTo>
                <a:cubicBezTo>
                  <a:pt x="207" y="303"/>
                  <a:pt x="207" y="303"/>
                  <a:pt x="207" y="303"/>
                </a:cubicBezTo>
                <a:cubicBezTo>
                  <a:pt x="382" y="376"/>
                  <a:pt x="382" y="376"/>
                  <a:pt x="382" y="376"/>
                </a:cubicBezTo>
                <a:cubicBezTo>
                  <a:pt x="385" y="378"/>
                  <a:pt x="395" y="378"/>
                  <a:pt x="398" y="376"/>
                </a:cubicBezTo>
                <a:cubicBezTo>
                  <a:pt x="572" y="303"/>
                  <a:pt x="572" y="303"/>
                  <a:pt x="572" y="303"/>
                </a:cubicBezTo>
                <a:cubicBezTo>
                  <a:pt x="398" y="229"/>
                  <a:pt x="398" y="229"/>
                  <a:pt x="398" y="229"/>
                </a:cubicBezTo>
                <a:cubicBezTo>
                  <a:pt x="395" y="228"/>
                  <a:pt x="385" y="228"/>
                  <a:pt x="382" y="229"/>
                </a:cubicBezTo>
                <a:close/>
                <a:moveTo>
                  <a:pt x="390" y="0"/>
                </a:moveTo>
                <a:cubicBezTo>
                  <a:pt x="175" y="0"/>
                  <a:pt x="0" y="175"/>
                  <a:pt x="0" y="390"/>
                </a:cubicBezTo>
                <a:cubicBezTo>
                  <a:pt x="0" y="605"/>
                  <a:pt x="175" y="780"/>
                  <a:pt x="390" y="780"/>
                </a:cubicBezTo>
                <a:cubicBezTo>
                  <a:pt x="605" y="780"/>
                  <a:pt x="780" y="605"/>
                  <a:pt x="780" y="390"/>
                </a:cubicBezTo>
                <a:cubicBezTo>
                  <a:pt x="780" y="175"/>
                  <a:pt x="605" y="0"/>
                  <a:pt x="390" y="0"/>
                </a:cubicBezTo>
                <a:close/>
                <a:moveTo>
                  <a:pt x="595" y="526"/>
                </a:moveTo>
                <a:cubicBezTo>
                  <a:pt x="407" y="605"/>
                  <a:pt x="407" y="605"/>
                  <a:pt x="407" y="605"/>
                </a:cubicBezTo>
                <a:cubicBezTo>
                  <a:pt x="402" y="608"/>
                  <a:pt x="396" y="609"/>
                  <a:pt x="390" y="609"/>
                </a:cubicBezTo>
                <a:cubicBezTo>
                  <a:pt x="384" y="609"/>
                  <a:pt x="377" y="608"/>
                  <a:pt x="372" y="605"/>
                </a:cubicBezTo>
                <a:cubicBezTo>
                  <a:pt x="184" y="526"/>
                  <a:pt x="184" y="526"/>
                  <a:pt x="184" y="526"/>
                </a:cubicBezTo>
                <a:cubicBezTo>
                  <a:pt x="178" y="524"/>
                  <a:pt x="175" y="517"/>
                  <a:pt x="178" y="510"/>
                </a:cubicBezTo>
                <a:cubicBezTo>
                  <a:pt x="181" y="504"/>
                  <a:pt x="188" y="501"/>
                  <a:pt x="194" y="504"/>
                </a:cubicBezTo>
                <a:cubicBezTo>
                  <a:pt x="382" y="583"/>
                  <a:pt x="382" y="583"/>
                  <a:pt x="382" y="583"/>
                </a:cubicBezTo>
                <a:cubicBezTo>
                  <a:pt x="386" y="585"/>
                  <a:pt x="394" y="585"/>
                  <a:pt x="398" y="583"/>
                </a:cubicBezTo>
                <a:cubicBezTo>
                  <a:pt x="586" y="504"/>
                  <a:pt x="586" y="504"/>
                  <a:pt x="586" y="504"/>
                </a:cubicBezTo>
                <a:cubicBezTo>
                  <a:pt x="592" y="501"/>
                  <a:pt x="599" y="504"/>
                  <a:pt x="602" y="510"/>
                </a:cubicBezTo>
                <a:cubicBezTo>
                  <a:pt x="604" y="517"/>
                  <a:pt x="601" y="524"/>
                  <a:pt x="595" y="526"/>
                </a:cubicBezTo>
                <a:close/>
                <a:moveTo>
                  <a:pt x="595" y="457"/>
                </a:moveTo>
                <a:cubicBezTo>
                  <a:pt x="407" y="537"/>
                  <a:pt x="407" y="537"/>
                  <a:pt x="407" y="537"/>
                </a:cubicBezTo>
                <a:cubicBezTo>
                  <a:pt x="402" y="539"/>
                  <a:pt x="396" y="540"/>
                  <a:pt x="390" y="540"/>
                </a:cubicBezTo>
                <a:cubicBezTo>
                  <a:pt x="384" y="540"/>
                  <a:pt x="377" y="539"/>
                  <a:pt x="372" y="537"/>
                </a:cubicBezTo>
                <a:cubicBezTo>
                  <a:pt x="184" y="457"/>
                  <a:pt x="184" y="457"/>
                  <a:pt x="184" y="457"/>
                </a:cubicBezTo>
                <a:cubicBezTo>
                  <a:pt x="178" y="455"/>
                  <a:pt x="175" y="448"/>
                  <a:pt x="178" y="441"/>
                </a:cubicBezTo>
                <a:cubicBezTo>
                  <a:pt x="181" y="435"/>
                  <a:pt x="188" y="432"/>
                  <a:pt x="194" y="435"/>
                </a:cubicBezTo>
                <a:cubicBezTo>
                  <a:pt x="382" y="514"/>
                  <a:pt x="382" y="514"/>
                  <a:pt x="382" y="514"/>
                </a:cubicBezTo>
                <a:cubicBezTo>
                  <a:pt x="386" y="516"/>
                  <a:pt x="394" y="516"/>
                  <a:pt x="398" y="514"/>
                </a:cubicBezTo>
                <a:cubicBezTo>
                  <a:pt x="586" y="435"/>
                  <a:pt x="586" y="435"/>
                  <a:pt x="586" y="435"/>
                </a:cubicBezTo>
                <a:cubicBezTo>
                  <a:pt x="592" y="432"/>
                  <a:pt x="599" y="435"/>
                  <a:pt x="602" y="441"/>
                </a:cubicBezTo>
                <a:cubicBezTo>
                  <a:pt x="604" y="448"/>
                  <a:pt x="601" y="455"/>
                  <a:pt x="595" y="457"/>
                </a:cubicBezTo>
                <a:close/>
                <a:moveTo>
                  <a:pt x="595" y="388"/>
                </a:moveTo>
                <a:cubicBezTo>
                  <a:pt x="407" y="468"/>
                  <a:pt x="407" y="468"/>
                  <a:pt x="407" y="468"/>
                </a:cubicBezTo>
                <a:cubicBezTo>
                  <a:pt x="402" y="470"/>
                  <a:pt x="396" y="471"/>
                  <a:pt x="390" y="471"/>
                </a:cubicBezTo>
                <a:cubicBezTo>
                  <a:pt x="384" y="471"/>
                  <a:pt x="377" y="470"/>
                  <a:pt x="372" y="468"/>
                </a:cubicBezTo>
                <a:cubicBezTo>
                  <a:pt x="184" y="388"/>
                  <a:pt x="184" y="388"/>
                  <a:pt x="184" y="388"/>
                </a:cubicBezTo>
                <a:cubicBezTo>
                  <a:pt x="178" y="386"/>
                  <a:pt x="175" y="379"/>
                  <a:pt x="178" y="373"/>
                </a:cubicBezTo>
                <a:cubicBezTo>
                  <a:pt x="181" y="366"/>
                  <a:pt x="188" y="364"/>
                  <a:pt x="194" y="366"/>
                </a:cubicBezTo>
                <a:cubicBezTo>
                  <a:pt x="382" y="445"/>
                  <a:pt x="382" y="445"/>
                  <a:pt x="382" y="445"/>
                </a:cubicBezTo>
                <a:cubicBezTo>
                  <a:pt x="386" y="447"/>
                  <a:pt x="394" y="447"/>
                  <a:pt x="398" y="445"/>
                </a:cubicBezTo>
                <a:cubicBezTo>
                  <a:pt x="586" y="366"/>
                  <a:pt x="586" y="366"/>
                  <a:pt x="586" y="366"/>
                </a:cubicBezTo>
                <a:cubicBezTo>
                  <a:pt x="592" y="364"/>
                  <a:pt x="599" y="366"/>
                  <a:pt x="602" y="373"/>
                </a:cubicBezTo>
                <a:cubicBezTo>
                  <a:pt x="604" y="379"/>
                  <a:pt x="601" y="386"/>
                  <a:pt x="595" y="388"/>
                </a:cubicBezTo>
                <a:close/>
                <a:moveTo>
                  <a:pt x="595" y="320"/>
                </a:moveTo>
                <a:cubicBezTo>
                  <a:pt x="407" y="399"/>
                  <a:pt x="407" y="399"/>
                  <a:pt x="407" y="399"/>
                </a:cubicBezTo>
                <a:cubicBezTo>
                  <a:pt x="403" y="401"/>
                  <a:pt x="396" y="402"/>
                  <a:pt x="390" y="402"/>
                </a:cubicBezTo>
                <a:cubicBezTo>
                  <a:pt x="383" y="402"/>
                  <a:pt x="377" y="401"/>
                  <a:pt x="372" y="399"/>
                </a:cubicBezTo>
                <a:cubicBezTo>
                  <a:pt x="184" y="320"/>
                  <a:pt x="184" y="320"/>
                  <a:pt x="184" y="320"/>
                </a:cubicBezTo>
                <a:cubicBezTo>
                  <a:pt x="173" y="315"/>
                  <a:pt x="172" y="306"/>
                  <a:pt x="172" y="303"/>
                </a:cubicBezTo>
                <a:cubicBezTo>
                  <a:pt x="172" y="300"/>
                  <a:pt x="173" y="291"/>
                  <a:pt x="184" y="286"/>
                </a:cubicBezTo>
                <a:cubicBezTo>
                  <a:pt x="372" y="207"/>
                  <a:pt x="372" y="207"/>
                  <a:pt x="372" y="207"/>
                </a:cubicBezTo>
                <a:cubicBezTo>
                  <a:pt x="382" y="203"/>
                  <a:pt x="398" y="203"/>
                  <a:pt x="407" y="207"/>
                </a:cubicBezTo>
                <a:cubicBezTo>
                  <a:pt x="595" y="286"/>
                  <a:pt x="595" y="286"/>
                  <a:pt x="595" y="286"/>
                </a:cubicBezTo>
                <a:cubicBezTo>
                  <a:pt x="607" y="291"/>
                  <a:pt x="608" y="300"/>
                  <a:pt x="608" y="303"/>
                </a:cubicBezTo>
                <a:cubicBezTo>
                  <a:pt x="608" y="306"/>
                  <a:pt x="607" y="315"/>
                  <a:pt x="595" y="320"/>
                </a:cubicBezTo>
                <a:close/>
              </a:path>
            </a:pathLst>
          </a:custGeom>
          <a:solidFill>
            <a:schemeClr val="accent2"/>
          </a:solidFill>
          <a:ln>
            <a:noFill/>
          </a:ln>
        </p:spPr>
        <p:txBody>
          <a:bodyPr vert="horz" wrap="square" lIns="91440" tIns="45720" rIns="91440" bIns="45720" numCol="1" anchor="t" anchorCtr="0" compatLnSpc="1"/>
          <a:lstStyle/>
          <a:p>
            <a:endParaRPr lang="zh-CN" altLang="en-US"/>
          </a:p>
        </p:txBody>
      </p:sp>
      <p:sp>
        <p:nvSpPr>
          <p:cNvPr id="89" name="Freeform 18"/>
          <p:cNvSpPr>
            <a:spLocks noEditPoints="1"/>
          </p:cNvSpPr>
          <p:nvPr/>
        </p:nvSpPr>
        <p:spPr bwMode="auto">
          <a:xfrm>
            <a:off x="10451948" y="4573289"/>
            <a:ext cx="424564" cy="426148"/>
          </a:xfrm>
          <a:custGeom>
            <a:avLst/>
            <a:gdLst>
              <a:gd name="T0" fmla="*/ 394 w 789"/>
              <a:gd name="T1" fmla="*/ 0 h 789"/>
              <a:gd name="T2" fmla="*/ 0 w 789"/>
              <a:gd name="T3" fmla="*/ 395 h 789"/>
              <a:gd name="T4" fmla="*/ 394 w 789"/>
              <a:gd name="T5" fmla="*/ 789 h 789"/>
              <a:gd name="T6" fmla="*/ 789 w 789"/>
              <a:gd name="T7" fmla="*/ 395 h 789"/>
              <a:gd name="T8" fmla="*/ 394 w 789"/>
              <a:gd name="T9" fmla="*/ 0 h 789"/>
              <a:gd name="T10" fmla="*/ 151 w 789"/>
              <a:gd name="T11" fmla="*/ 583 h 789"/>
              <a:gd name="T12" fmla="*/ 161 w 789"/>
              <a:gd name="T13" fmla="*/ 519 h 789"/>
              <a:gd name="T14" fmla="*/ 238 w 789"/>
              <a:gd name="T15" fmla="*/ 479 h 789"/>
              <a:gd name="T16" fmla="*/ 295 w 789"/>
              <a:gd name="T17" fmla="*/ 439 h 789"/>
              <a:gd name="T18" fmla="*/ 293 w 789"/>
              <a:gd name="T19" fmla="*/ 409 h 789"/>
              <a:gd name="T20" fmla="*/ 252 w 789"/>
              <a:gd name="T21" fmla="*/ 368 h 789"/>
              <a:gd name="T22" fmla="*/ 233 w 789"/>
              <a:gd name="T23" fmla="*/ 345 h 789"/>
              <a:gd name="T24" fmla="*/ 240 w 789"/>
              <a:gd name="T25" fmla="*/ 304 h 789"/>
              <a:gd name="T26" fmla="*/ 247 w 789"/>
              <a:gd name="T27" fmla="*/ 295 h 789"/>
              <a:gd name="T28" fmla="*/ 247 w 789"/>
              <a:gd name="T29" fmla="*/ 237 h 789"/>
              <a:gd name="T30" fmla="*/ 278 w 789"/>
              <a:gd name="T31" fmla="*/ 193 h 789"/>
              <a:gd name="T32" fmla="*/ 299 w 789"/>
              <a:gd name="T33" fmla="*/ 190 h 789"/>
              <a:gd name="T34" fmla="*/ 318 w 789"/>
              <a:gd name="T35" fmla="*/ 185 h 789"/>
              <a:gd name="T36" fmla="*/ 346 w 789"/>
              <a:gd name="T37" fmla="*/ 179 h 789"/>
              <a:gd name="T38" fmla="*/ 376 w 789"/>
              <a:gd name="T39" fmla="*/ 203 h 789"/>
              <a:gd name="T40" fmla="*/ 400 w 789"/>
              <a:gd name="T41" fmla="*/ 202 h 789"/>
              <a:gd name="T42" fmla="*/ 420 w 789"/>
              <a:gd name="T43" fmla="*/ 248 h 789"/>
              <a:gd name="T44" fmla="*/ 421 w 789"/>
              <a:gd name="T45" fmla="*/ 297 h 789"/>
              <a:gd name="T46" fmla="*/ 425 w 789"/>
              <a:gd name="T47" fmla="*/ 305 h 789"/>
              <a:gd name="T48" fmla="*/ 436 w 789"/>
              <a:gd name="T49" fmla="*/ 346 h 789"/>
              <a:gd name="T50" fmla="*/ 412 w 789"/>
              <a:gd name="T51" fmla="*/ 368 h 789"/>
              <a:gd name="T52" fmla="*/ 373 w 789"/>
              <a:gd name="T53" fmla="*/ 414 h 789"/>
              <a:gd name="T54" fmla="*/ 373 w 789"/>
              <a:gd name="T55" fmla="*/ 442 h 789"/>
              <a:gd name="T56" fmla="*/ 421 w 789"/>
              <a:gd name="T57" fmla="*/ 479 h 789"/>
              <a:gd name="T58" fmla="*/ 504 w 789"/>
              <a:gd name="T59" fmla="*/ 519 h 789"/>
              <a:gd name="T60" fmla="*/ 517 w 789"/>
              <a:gd name="T61" fmla="*/ 583 h 789"/>
              <a:gd name="T62" fmla="*/ 151 w 789"/>
              <a:gd name="T63" fmla="*/ 583 h 789"/>
              <a:gd name="T64" fmla="*/ 533 w 789"/>
              <a:gd name="T65" fmla="*/ 582 h 789"/>
              <a:gd name="T66" fmla="*/ 521 w 789"/>
              <a:gd name="T67" fmla="*/ 513 h 789"/>
              <a:gd name="T68" fmla="*/ 478 w 789"/>
              <a:gd name="T69" fmla="*/ 476 h 789"/>
              <a:gd name="T70" fmla="*/ 480 w 789"/>
              <a:gd name="T71" fmla="*/ 452 h 789"/>
              <a:gd name="T72" fmla="*/ 453 w 789"/>
              <a:gd name="T73" fmla="*/ 421 h 789"/>
              <a:gd name="T74" fmla="*/ 438 w 789"/>
              <a:gd name="T75" fmla="*/ 403 h 789"/>
              <a:gd name="T76" fmla="*/ 446 w 789"/>
              <a:gd name="T77" fmla="*/ 372 h 789"/>
              <a:gd name="T78" fmla="*/ 453 w 789"/>
              <a:gd name="T79" fmla="*/ 365 h 789"/>
              <a:gd name="T80" fmla="*/ 454 w 789"/>
              <a:gd name="T81" fmla="*/ 320 h 789"/>
              <a:gd name="T82" fmla="*/ 474 w 789"/>
              <a:gd name="T83" fmla="*/ 287 h 789"/>
              <a:gd name="T84" fmla="*/ 487 w 789"/>
              <a:gd name="T85" fmla="*/ 284 h 789"/>
              <a:gd name="T86" fmla="*/ 501 w 789"/>
              <a:gd name="T87" fmla="*/ 280 h 789"/>
              <a:gd name="T88" fmla="*/ 523 w 789"/>
              <a:gd name="T89" fmla="*/ 276 h 789"/>
              <a:gd name="T90" fmla="*/ 545 w 789"/>
              <a:gd name="T91" fmla="*/ 292 h 789"/>
              <a:gd name="T92" fmla="*/ 557 w 789"/>
              <a:gd name="T93" fmla="*/ 292 h 789"/>
              <a:gd name="T94" fmla="*/ 572 w 789"/>
              <a:gd name="T95" fmla="*/ 327 h 789"/>
              <a:gd name="T96" fmla="*/ 572 w 789"/>
              <a:gd name="T97" fmla="*/ 366 h 789"/>
              <a:gd name="T98" fmla="*/ 576 w 789"/>
              <a:gd name="T99" fmla="*/ 373 h 789"/>
              <a:gd name="T100" fmla="*/ 587 w 789"/>
              <a:gd name="T101" fmla="*/ 404 h 789"/>
              <a:gd name="T102" fmla="*/ 573 w 789"/>
              <a:gd name="T103" fmla="*/ 421 h 789"/>
              <a:gd name="T104" fmla="*/ 541 w 789"/>
              <a:gd name="T105" fmla="*/ 454 h 789"/>
              <a:gd name="T106" fmla="*/ 540 w 789"/>
              <a:gd name="T107" fmla="*/ 473 h 789"/>
              <a:gd name="T108" fmla="*/ 583 w 789"/>
              <a:gd name="T109" fmla="*/ 506 h 789"/>
              <a:gd name="T110" fmla="*/ 647 w 789"/>
              <a:gd name="T111" fmla="*/ 537 h 789"/>
              <a:gd name="T112" fmla="*/ 657 w 789"/>
              <a:gd name="T113" fmla="*/ 582 h 789"/>
              <a:gd name="T114" fmla="*/ 533 w 789"/>
              <a:gd name="T115" fmla="*/ 582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9" h="789">
                <a:moveTo>
                  <a:pt x="394" y="0"/>
                </a:moveTo>
                <a:cubicBezTo>
                  <a:pt x="176" y="0"/>
                  <a:pt x="0" y="177"/>
                  <a:pt x="0" y="395"/>
                </a:cubicBezTo>
                <a:cubicBezTo>
                  <a:pt x="0" y="613"/>
                  <a:pt x="176" y="789"/>
                  <a:pt x="394" y="789"/>
                </a:cubicBezTo>
                <a:cubicBezTo>
                  <a:pt x="612" y="789"/>
                  <a:pt x="789" y="613"/>
                  <a:pt x="789" y="395"/>
                </a:cubicBezTo>
                <a:cubicBezTo>
                  <a:pt x="789" y="177"/>
                  <a:pt x="612" y="0"/>
                  <a:pt x="394" y="0"/>
                </a:cubicBezTo>
                <a:close/>
                <a:moveTo>
                  <a:pt x="151" y="583"/>
                </a:moveTo>
                <a:cubicBezTo>
                  <a:pt x="151" y="583"/>
                  <a:pt x="150" y="530"/>
                  <a:pt x="161" y="519"/>
                </a:cubicBezTo>
                <a:cubicBezTo>
                  <a:pt x="173" y="508"/>
                  <a:pt x="177" y="488"/>
                  <a:pt x="238" y="479"/>
                </a:cubicBezTo>
                <a:cubicBezTo>
                  <a:pt x="299" y="470"/>
                  <a:pt x="293" y="438"/>
                  <a:pt x="295" y="439"/>
                </a:cubicBezTo>
                <a:cubicBezTo>
                  <a:pt x="294" y="426"/>
                  <a:pt x="293" y="409"/>
                  <a:pt x="293" y="409"/>
                </a:cubicBezTo>
                <a:cubicBezTo>
                  <a:pt x="293" y="409"/>
                  <a:pt x="261" y="395"/>
                  <a:pt x="252" y="368"/>
                </a:cubicBezTo>
                <a:cubicBezTo>
                  <a:pt x="233" y="361"/>
                  <a:pt x="235" y="355"/>
                  <a:pt x="233" y="345"/>
                </a:cubicBezTo>
                <a:cubicBezTo>
                  <a:pt x="233" y="345"/>
                  <a:pt x="227" y="303"/>
                  <a:pt x="240" y="304"/>
                </a:cubicBezTo>
                <a:cubicBezTo>
                  <a:pt x="240" y="304"/>
                  <a:pt x="249" y="304"/>
                  <a:pt x="247" y="295"/>
                </a:cubicBezTo>
                <a:cubicBezTo>
                  <a:pt x="246" y="279"/>
                  <a:pt x="246" y="248"/>
                  <a:pt x="247" y="237"/>
                </a:cubicBezTo>
                <a:cubicBezTo>
                  <a:pt x="248" y="226"/>
                  <a:pt x="256" y="198"/>
                  <a:pt x="278" y="193"/>
                </a:cubicBezTo>
                <a:cubicBezTo>
                  <a:pt x="300" y="189"/>
                  <a:pt x="291" y="191"/>
                  <a:pt x="299" y="190"/>
                </a:cubicBezTo>
                <a:cubicBezTo>
                  <a:pt x="306" y="189"/>
                  <a:pt x="304" y="185"/>
                  <a:pt x="318" y="185"/>
                </a:cubicBezTo>
                <a:cubicBezTo>
                  <a:pt x="346" y="179"/>
                  <a:pt x="346" y="179"/>
                  <a:pt x="346" y="179"/>
                </a:cubicBezTo>
                <a:cubicBezTo>
                  <a:pt x="360" y="179"/>
                  <a:pt x="368" y="201"/>
                  <a:pt x="376" y="203"/>
                </a:cubicBezTo>
                <a:cubicBezTo>
                  <a:pt x="383" y="204"/>
                  <a:pt x="385" y="199"/>
                  <a:pt x="400" y="202"/>
                </a:cubicBezTo>
                <a:cubicBezTo>
                  <a:pt x="422" y="206"/>
                  <a:pt x="419" y="237"/>
                  <a:pt x="420" y="248"/>
                </a:cubicBezTo>
                <a:cubicBezTo>
                  <a:pt x="421" y="258"/>
                  <a:pt x="423" y="287"/>
                  <a:pt x="421" y="297"/>
                </a:cubicBezTo>
                <a:cubicBezTo>
                  <a:pt x="419" y="306"/>
                  <a:pt x="425" y="305"/>
                  <a:pt x="425" y="305"/>
                </a:cubicBezTo>
                <a:cubicBezTo>
                  <a:pt x="441" y="305"/>
                  <a:pt x="436" y="346"/>
                  <a:pt x="436" y="346"/>
                </a:cubicBezTo>
                <a:cubicBezTo>
                  <a:pt x="434" y="357"/>
                  <a:pt x="427" y="358"/>
                  <a:pt x="412" y="368"/>
                </a:cubicBezTo>
                <a:cubicBezTo>
                  <a:pt x="403" y="395"/>
                  <a:pt x="373" y="414"/>
                  <a:pt x="373" y="414"/>
                </a:cubicBezTo>
                <a:cubicBezTo>
                  <a:pt x="373" y="414"/>
                  <a:pt x="373" y="437"/>
                  <a:pt x="373" y="442"/>
                </a:cubicBezTo>
                <a:cubicBezTo>
                  <a:pt x="373" y="444"/>
                  <a:pt x="370" y="471"/>
                  <a:pt x="421" y="479"/>
                </a:cubicBezTo>
                <a:cubicBezTo>
                  <a:pt x="482" y="488"/>
                  <a:pt x="493" y="508"/>
                  <a:pt x="504" y="519"/>
                </a:cubicBezTo>
                <a:cubicBezTo>
                  <a:pt x="515" y="530"/>
                  <a:pt x="517" y="583"/>
                  <a:pt x="517" y="583"/>
                </a:cubicBezTo>
                <a:cubicBezTo>
                  <a:pt x="151" y="583"/>
                  <a:pt x="151" y="583"/>
                  <a:pt x="151" y="583"/>
                </a:cubicBezTo>
                <a:close/>
                <a:moveTo>
                  <a:pt x="533" y="582"/>
                </a:moveTo>
                <a:cubicBezTo>
                  <a:pt x="533" y="582"/>
                  <a:pt x="534" y="549"/>
                  <a:pt x="521" y="513"/>
                </a:cubicBezTo>
                <a:cubicBezTo>
                  <a:pt x="510" y="492"/>
                  <a:pt x="496" y="487"/>
                  <a:pt x="478" y="476"/>
                </a:cubicBezTo>
                <a:cubicBezTo>
                  <a:pt x="478" y="466"/>
                  <a:pt x="480" y="452"/>
                  <a:pt x="480" y="452"/>
                </a:cubicBezTo>
                <a:cubicBezTo>
                  <a:pt x="480" y="452"/>
                  <a:pt x="460" y="442"/>
                  <a:pt x="453" y="421"/>
                </a:cubicBezTo>
                <a:cubicBezTo>
                  <a:pt x="438" y="415"/>
                  <a:pt x="440" y="411"/>
                  <a:pt x="438" y="403"/>
                </a:cubicBezTo>
                <a:cubicBezTo>
                  <a:pt x="438" y="403"/>
                  <a:pt x="436" y="371"/>
                  <a:pt x="446" y="372"/>
                </a:cubicBezTo>
                <a:cubicBezTo>
                  <a:pt x="446" y="372"/>
                  <a:pt x="455" y="372"/>
                  <a:pt x="453" y="365"/>
                </a:cubicBezTo>
                <a:cubicBezTo>
                  <a:pt x="453" y="352"/>
                  <a:pt x="453" y="329"/>
                  <a:pt x="454" y="320"/>
                </a:cubicBezTo>
                <a:cubicBezTo>
                  <a:pt x="455" y="312"/>
                  <a:pt x="457" y="290"/>
                  <a:pt x="474" y="287"/>
                </a:cubicBezTo>
                <a:cubicBezTo>
                  <a:pt x="491" y="284"/>
                  <a:pt x="481" y="285"/>
                  <a:pt x="487" y="284"/>
                </a:cubicBezTo>
                <a:cubicBezTo>
                  <a:pt x="492" y="284"/>
                  <a:pt x="491" y="280"/>
                  <a:pt x="501" y="280"/>
                </a:cubicBezTo>
                <a:cubicBezTo>
                  <a:pt x="523" y="276"/>
                  <a:pt x="523" y="276"/>
                  <a:pt x="523" y="276"/>
                </a:cubicBezTo>
                <a:cubicBezTo>
                  <a:pt x="533" y="276"/>
                  <a:pt x="540" y="292"/>
                  <a:pt x="545" y="292"/>
                </a:cubicBezTo>
                <a:cubicBezTo>
                  <a:pt x="551" y="293"/>
                  <a:pt x="546" y="290"/>
                  <a:pt x="557" y="292"/>
                </a:cubicBezTo>
                <a:cubicBezTo>
                  <a:pt x="574" y="295"/>
                  <a:pt x="571" y="319"/>
                  <a:pt x="572" y="327"/>
                </a:cubicBezTo>
                <a:cubicBezTo>
                  <a:pt x="573" y="335"/>
                  <a:pt x="573" y="355"/>
                  <a:pt x="572" y="366"/>
                </a:cubicBezTo>
                <a:cubicBezTo>
                  <a:pt x="571" y="374"/>
                  <a:pt x="576" y="373"/>
                  <a:pt x="576" y="373"/>
                </a:cubicBezTo>
                <a:cubicBezTo>
                  <a:pt x="588" y="373"/>
                  <a:pt x="587" y="404"/>
                  <a:pt x="587" y="404"/>
                </a:cubicBezTo>
                <a:cubicBezTo>
                  <a:pt x="585" y="412"/>
                  <a:pt x="585" y="413"/>
                  <a:pt x="573" y="421"/>
                </a:cubicBezTo>
                <a:cubicBezTo>
                  <a:pt x="566" y="441"/>
                  <a:pt x="541" y="454"/>
                  <a:pt x="541" y="454"/>
                </a:cubicBezTo>
                <a:cubicBezTo>
                  <a:pt x="541" y="454"/>
                  <a:pt x="540" y="470"/>
                  <a:pt x="540" y="473"/>
                </a:cubicBezTo>
                <a:cubicBezTo>
                  <a:pt x="541" y="475"/>
                  <a:pt x="546" y="501"/>
                  <a:pt x="583" y="506"/>
                </a:cubicBezTo>
                <a:cubicBezTo>
                  <a:pt x="630" y="513"/>
                  <a:pt x="638" y="528"/>
                  <a:pt x="647" y="537"/>
                </a:cubicBezTo>
                <a:cubicBezTo>
                  <a:pt x="655" y="545"/>
                  <a:pt x="657" y="582"/>
                  <a:pt x="657" y="582"/>
                </a:cubicBezTo>
                <a:cubicBezTo>
                  <a:pt x="533" y="582"/>
                  <a:pt x="533" y="582"/>
                  <a:pt x="533" y="582"/>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Tree>
  </p:cSld>
  <p:clrMapOvr>
    <a:masterClrMapping/>
  </p:clrMapOvr>
  <p:transition spd="med">
    <p:pull/>
  </p:transition>
</p:sld>
</file>

<file path=ppt/tags/tag1.xml><?xml version="1.0" encoding="utf-8"?>
<p:tagLst xmlns:a="http://schemas.openxmlformats.org/drawingml/2006/main" xmlns:r="http://schemas.openxmlformats.org/officeDocument/2006/relationships" xmlns:p="http://schemas.openxmlformats.org/presentationml/2006/main">
  <p:tag name="PA" val="v3.0.0"/>
</p:tagLst>
</file>

<file path=ppt/tags/tag10.xml><?xml version="1.0" encoding="utf-8"?>
<p:tagLst xmlns:a="http://schemas.openxmlformats.org/drawingml/2006/main" xmlns:r="http://schemas.openxmlformats.org/officeDocument/2006/relationships" xmlns:p="http://schemas.openxmlformats.org/presentationml/2006/main">
  <p:tag name="PA" val="v3.0.0"/>
</p:tagLst>
</file>

<file path=ppt/tags/tag11.xml><?xml version="1.0" encoding="utf-8"?>
<p:tagLst xmlns:a="http://schemas.openxmlformats.org/drawingml/2006/main" xmlns:r="http://schemas.openxmlformats.org/officeDocument/2006/relationships" xmlns:p="http://schemas.openxmlformats.org/presentationml/2006/main">
  <p:tag name="PA" val="v3.0.0"/>
</p:tagLst>
</file>

<file path=ppt/tags/tag12.xml><?xml version="1.0" encoding="utf-8"?>
<p:tagLst xmlns:a="http://schemas.openxmlformats.org/drawingml/2006/main" xmlns:r="http://schemas.openxmlformats.org/officeDocument/2006/relationships" xmlns:p="http://schemas.openxmlformats.org/presentationml/2006/main">
  <p:tag name="PA" val="v3.0.0"/>
</p:tagLst>
</file>

<file path=ppt/tags/tag13.xml><?xml version="1.0" encoding="utf-8"?>
<p:tagLst xmlns:a="http://schemas.openxmlformats.org/drawingml/2006/main" xmlns:r="http://schemas.openxmlformats.org/officeDocument/2006/relationships" xmlns:p="http://schemas.openxmlformats.org/presentationml/2006/main">
  <p:tag name="PA" val="v3.0.0"/>
</p:tagLst>
</file>

<file path=ppt/tags/tag14.xml><?xml version="1.0" encoding="utf-8"?>
<p:tagLst xmlns:a="http://schemas.openxmlformats.org/drawingml/2006/main" xmlns:r="http://schemas.openxmlformats.org/officeDocument/2006/relationships" xmlns:p="http://schemas.openxmlformats.org/presentationml/2006/main">
  <p:tag name="PA" val="v3.0.0"/>
</p:tagLst>
</file>

<file path=ppt/tags/tag15.xml><?xml version="1.0" encoding="utf-8"?>
<p:tagLst xmlns:a="http://schemas.openxmlformats.org/drawingml/2006/main" xmlns:r="http://schemas.openxmlformats.org/officeDocument/2006/relationships" xmlns:p="http://schemas.openxmlformats.org/presentationml/2006/main">
  <p:tag name="PA" val="v3.0.0"/>
</p:tagLst>
</file>

<file path=ppt/tags/tag16.xml><?xml version="1.0" encoding="utf-8"?>
<p:tagLst xmlns:a="http://schemas.openxmlformats.org/drawingml/2006/main" xmlns:r="http://schemas.openxmlformats.org/officeDocument/2006/relationships" xmlns:p="http://schemas.openxmlformats.org/presentationml/2006/main">
  <p:tag name="PA" val="v3.0.0"/>
</p:tagLst>
</file>

<file path=ppt/tags/tag17.xml><?xml version="1.0" encoding="utf-8"?>
<p:tagLst xmlns:a="http://schemas.openxmlformats.org/drawingml/2006/main" xmlns:r="http://schemas.openxmlformats.org/officeDocument/2006/relationships" xmlns:p="http://schemas.openxmlformats.org/presentationml/2006/main">
  <p:tag name="PA" val="v3.0.0"/>
</p:tagLst>
</file>

<file path=ppt/tags/tag18.xml><?xml version="1.0" encoding="utf-8"?>
<p:tagLst xmlns:a="http://schemas.openxmlformats.org/drawingml/2006/main" xmlns:r="http://schemas.openxmlformats.org/officeDocument/2006/relationships" xmlns:p="http://schemas.openxmlformats.org/presentationml/2006/main">
  <p:tag name="PA" val="v3.0.0"/>
</p:tagLst>
</file>

<file path=ppt/tags/tag19.xml><?xml version="1.0" encoding="utf-8"?>
<p:tagLst xmlns:a="http://schemas.openxmlformats.org/drawingml/2006/main" xmlns:r="http://schemas.openxmlformats.org/officeDocument/2006/relationships" xmlns:p="http://schemas.openxmlformats.org/presentationml/2006/main">
  <p:tag name="PA" val="v3.0.0"/>
</p:tagLst>
</file>

<file path=ppt/tags/tag2.xml><?xml version="1.0" encoding="utf-8"?>
<p:tagLst xmlns:a="http://schemas.openxmlformats.org/drawingml/2006/main" xmlns:r="http://schemas.openxmlformats.org/officeDocument/2006/relationships" xmlns:p="http://schemas.openxmlformats.org/presentationml/2006/main">
  <p:tag name="PA" val="v3.0.0"/>
</p:tagLst>
</file>

<file path=ppt/tags/tag20.xml><?xml version="1.0" encoding="utf-8"?>
<p:tagLst xmlns:a="http://schemas.openxmlformats.org/drawingml/2006/main" xmlns:r="http://schemas.openxmlformats.org/officeDocument/2006/relationships" xmlns:p="http://schemas.openxmlformats.org/presentationml/2006/main">
  <p:tag name="PA" val="v3.0.0"/>
</p:tagLst>
</file>

<file path=ppt/tags/tag21.xml><?xml version="1.0" encoding="utf-8"?>
<p:tagLst xmlns:a="http://schemas.openxmlformats.org/drawingml/2006/main" xmlns:r="http://schemas.openxmlformats.org/officeDocument/2006/relationships" xmlns:p="http://schemas.openxmlformats.org/presentationml/2006/main">
  <p:tag name="PA" val="v3.0.0"/>
</p:tagLst>
</file>

<file path=ppt/tags/tag22.xml><?xml version="1.0" encoding="utf-8"?>
<p:tagLst xmlns:a="http://schemas.openxmlformats.org/drawingml/2006/main" xmlns:r="http://schemas.openxmlformats.org/officeDocument/2006/relationships" xmlns:p="http://schemas.openxmlformats.org/presentationml/2006/main">
  <p:tag name="PA" val="v3.0.0"/>
</p:tagLst>
</file>

<file path=ppt/tags/tag23.xml><?xml version="1.0" encoding="utf-8"?>
<p:tagLst xmlns:a="http://schemas.openxmlformats.org/drawingml/2006/main" xmlns:r="http://schemas.openxmlformats.org/officeDocument/2006/relationships" xmlns:p="http://schemas.openxmlformats.org/presentationml/2006/main">
  <p:tag name="PA" val="v3.0.0"/>
</p:tagLst>
</file>

<file path=ppt/tags/tag24.xml><?xml version="1.0" encoding="utf-8"?>
<p:tagLst xmlns:a="http://schemas.openxmlformats.org/drawingml/2006/main" xmlns:r="http://schemas.openxmlformats.org/officeDocument/2006/relationships" xmlns:p="http://schemas.openxmlformats.org/presentationml/2006/main">
  <p:tag name="PA" val="v3.0.0"/>
</p:tagLst>
</file>

<file path=ppt/tags/tag25.xml><?xml version="1.0" encoding="utf-8"?>
<p:tagLst xmlns:a="http://schemas.openxmlformats.org/drawingml/2006/main" xmlns:r="http://schemas.openxmlformats.org/officeDocument/2006/relationships" xmlns:p="http://schemas.openxmlformats.org/presentationml/2006/main">
  <p:tag name="PA" val="v3.0.0"/>
</p:tagLst>
</file>

<file path=ppt/tags/tag26.xml><?xml version="1.0" encoding="utf-8"?>
<p:tagLst xmlns:a="http://schemas.openxmlformats.org/drawingml/2006/main" xmlns:r="http://schemas.openxmlformats.org/officeDocument/2006/relationships" xmlns:p="http://schemas.openxmlformats.org/presentationml/2006/main">
  <p:tag name="PA" val="v3.0.0"/>
</p:tagLst>
</file>

<file path=ppt/tags/tag27.xml><?xml version="1.0" encoding="utf-8"?>
<p:tagLst xmlns:a="http://schemas.openxmlformats.org/drawingml/2006/main" xmlns:r="http://schemas.openxmlformats.org/officeDocument/2006/relationships" xmlns:p="http://schemas.openxmlformats.org/presentationml/2006/main">
  <p:tag name="PA" val="v3.0.0"/>
</p:tagLst>
</file>

<file path=ppt/tags/tag28.xml><?xml version="1.0" encoding="utf-8"?>
<p:tagLst xmlns:a="http://schemas.openxmlformats.org/drawingml/2006/main" xmlns:r="http://schemas.openxmlformats.org/officeDocument/2006/relationships" xmlns:p="http://schemas.openxmlformats.org/presentationml/2006/main">
  <p:tag name="PA" val="v3.0.0"/>
</p:tagLst>
</file>

<file path=ppt/tags/tag29.xml><?xml version="1.0" encoding="utf-8"?>
<p:tagLst xmlns:a="http://schemas.openxmlformats.org/drawingml/2006/main" xmlns:r="http://schemas.openxmlformats.org/officeDocument/2006/relationships" xmlns:p="http://schemas.openxmlformats.org/presentationml/2006/main">
  <p:tag name="PA" val="v3.0.0"/>
</p:tagLst>
</file>

<file path=ppt/tags/tag3.xml><?xml version="1.0" encoding="utf-8"?>
<p:tagLst xmlns:a="http://schemas.openxmlformats.org/drawingml/2006/main" xmlns:r="http://schemas.openxmlformats.org/officeDocument/2006/relationships" xmlns:p="http://schemas.openxmlformats.org/presentationml/2006/main">
  <p:tag name="PA" val="v3.0.0"/>
</p:tagLst>
</file>

<file path=ppt/tags/tag30.xml><?xml version="1.0" encoding="utf-8"?>
<p:tagLst xmlns:a="http://schemas.openxmlformats.org/drawingml/2006/main" xmlns:r="http://schemas.openxmlformats.org/officeDocument/2006/relationships" xmlns:p="http://schemas.openxmlformats.org/presentationml/2006/main">
  <p:tag name="PA" val="v3.0.0"/>
</p:tagLst>
</file>

<file path=ppt/tags/tag31.xml><?xml version="1.0" encoding="utf-8"?>
<p:tagLst xmlns:a="http://schemas.openxmlformats.org/drawingml/2006/main" xmlns:r="http://schemas.openxmlformats.org/officeDocument/2006/relationships" xmlns:p="http://schemas.openxmlformats.org/presentationml/2006/main">
  <p:tag name="PA" val="v3.0.0"/>
</p:tagLst>
</file>

<file path=ppt/tags/tag32.xml><?xml version="1.0" encoding="utf-8"?>
<p:tagLst xmlns:a="http://schemas.openxmlformats.org/drawingml/2006/main" xmlns:r="http://schemas.openxmlformats.org/officeDocument/2006/relationships" xmlns:p="http://schemas.openxmlformats.org/presentationml/2006/main">
  <p:tag name="PA" val="v3.0.0"/>
</p:tagLst>
</file>

<file path=ppt/tags/tag33.xml><?xml version="1.0" encoding="utf-8"?>
<p:tagLst xmlns:a="http://schemas.openxmlformats.org/drawingml/2006/main" xmlns:r="http://schemas.openxmlformats.org/officeDocument/2006/relationships" xmlns:p="http://schemas.openxmlformats.org/presentationml/2006/main">
  <p:tag name="PA" val="v3.0.0"/>
</p:tagLst>
</file>

<file path=ppt/tags/tag34.xml><?xml version="1.0" encoding="utf-8"?>
<p:tagLst xmlns:a="http://schemas.openxmlformats.org/drawingml/2006/main" xmlns:r="http://schemas.openxmlformats.org/officeDocument/2006/relationships" xmlns:p="http://schemas.openxmlformats.org/presentationml/2006/main">
  <p:tag name="PA" val="v3.0.0"/>
</p:tagLst>
</file>

<file path=ppt/tags/tag35.xml><?xml version="1.0" encoding="utf-8"?>
<p:tagLst xmlns:a="http://schemas.openxmlformats.org/drawingml/2006/main" xmlns:r="http://schemas.openxmlformats.org/officeDocument/2006/relationships" xmlns:p="http://schemas.openxmlformats.org/presentationml/2006/main">
  <p:tag name="PA" val="v3.0.0"/>
</p:tagLst>
</file>

<file path=ppt/tags/tag4.xml><?xml version="1.0" encoding="utf-8"?>
<p:tagLst xmlns:a="http://schemas.openxmlformats.org/drawingml/2006/main" xmlns:r="http://schemas.openxmlformats.org/officeDocument/2006/relationships" xmlns:p="http://schemas.openxmlformats.org/presentationml/2006/main">
  <p:tag name="PA" val="v3.0.0"/>
</p:tagLst>
</file>

<file path=ppt/tags/tag5.xml><?xml version="1.0" encoding="utf-8"?>
<p:tagLst xmlns:a="http://schemas.openxmlformats.org/drawingml/2006/main" xmlns:r="http://schemas.openxmlformats.org/officeDocument/2006/relationships" xmlns:p="http://schemas.openxmlformats.org/presentationml/2006/main">
  <p:tag name="PA" val="v3.0.0"/>
</p:tagLst>
</file>

<file path=ppt/tags/tag6.xml><?xml version="1.0" encoding="utf-8"?>
<p:tagLst xmlns:a="http://schemas.openxmlformats.org/drawingml/2006/main" xmlns:r="http://schemas.openxmlformats.org/officeDocument/2006/relationships" xmlns:p="http://schemas.openxmlformats.org/presentationml/2006/main">
  <p:tag name="PA" val="v3.0.0"/>
</p:tagLst>
</file>

<file path=ppt/tags/tag7.xml><?xml version="1.0" encoding="utf-8"?>
<p:tagLst xmlns:a="http://schemas.openxmlformats.org/drawingml/2006/main" xmlns:r="http://schemas.openxmlformats.org/officeDocument/2006/relationships" xmlns:p="http://schemas.openxmlformats.org/presentationml/2006/main">
  <p:tag name="PA" val="v3.0.0"/>
</p:tagLst>
</file>

<file path=ppt/tags/tag8.xml><?xml version="1.0" encoding="utf-8"?>
<p:tagLst xmlns:a="http://schemas.openxmlformats.org/drawingml/2006/main" xmlns:r="http://schemas.openxmlformats.org/officeDocument/2006/relationships" xmlns:p="http://schemas.openxmlformats.org/presentationml/2006/main">
  <p:tag name="PA" val="v3.0.0"/>
</p:tagLst>
</file>

<file path=ppt/tags/tag9.xml><?xml version="1.0" encoding="utf-8"?>
<p:tagLst xmlns:a="http://schemas.openxmlformats.org/drawingml/2006/main" xmlns:r="http://schemas.openxmlformats.org/officeDocument/2006/relationships" xmlns:p="http://schemas.openxmlformats.org/presentationml/2006/main">
  <p:tag name="PA" val="v3.0.0"/>
</p:tagLst>
</file>

<file path=ppt/theme/theme1.xml><?xml version="1.0" encoding="utf-8"?>
<a:theme xmlns:a="http://schemas.openxmlformats.org/drawingml/2006/main" name="第一PPT，www.1ppt.com">
  <a:themeElements>
    <a:clrScheme name="自定义 4">
      <a:dk1>
        <a:sysClr val="windowText" lastClr="000000"/>
      </a:dk1>
      <a:lt1>
        <a:sysClr val="window" lastClr="FFFFFF"/>
      </a:lt1>
      <a:dk2>
        <a:srgbClr val="44546A"/>
      </a:dk2>
      <a:lt2>
        <a:srgbClr val="E7E6E6"/>
      </a:lt2>
      <a:accent1>
        <a:srgbClr val="0BB7CA"/>
      </a:accent1>
      <a:accent2>
        <a:srgbClr val="5D6A68"/>
      </a:accent2>
      <a:accent3>
        <a:srgbClr val="F09801"/>
      </a:accent3>
      <a:accent4>
        <a:srgbClr val="BEBEBE"/>
      </a:accent4>
      <a:accent5>
        <a:srgbClr val="4472C4"/>
      </a:accent5>
      <a:accent6>
        <a:srgbClr val="70AD47"/>
      </a:accent6>
      <a:hlink>
        <a:srgbClr val="0563C1"/>
      </a:hlink>
      <a:folHlink>
        <a:srgbClr val="954F72"/>
      </a:folHlink>
    </a:clrScheme>
    <a:fontScheme name="自定义 2">
      <a:majorFont>
        <a:latin typeface="方正兰亭刊黑_GBK"/>
        <a:ea typeface="方正兰亭刊黑_GBK"/>
        <a:cs typeface=""/>
      </a:majorFont>
      <a:minorFont>
        <a:latin typeface="方正兰亭刊黑_GBK"/>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s:customData xmlns="http://www.wps.cn/officeDocument/2013/wpsCustomData" xmlns:s="http://www.wps.cn/officeDocument/2013/wpsCustomData">
  <extobjs>
    <extobj name="44B7C0F4-79DB-4F8B-9303-0E098D69D8BE-1">
      <extobjdata type="44B7C0F4-79DB-4F8B-9303-0E098D69D8BE" data="ewogICAiTGFzdFVybCIgOiAiaHR0cDovL3d3dy50b3BzY2FuLmNvbS93cHMvaW5kZXguaHRtbD90ZXh0PUJFR0lOJTNBVkNBUkQlMEQlMEFOJTNBQVBQJUU1JTkwJThFJUU3JUFCJUFGJUU0JUJBJTkxJTIwJUU4JTk0JUExJUU3JUFDJThCJTBEJTBBVEVMJTNCVFlQRSUzRFdPUkslM0ExMzc1MTA4MjU2MiUwRCUwQUVNQUlMJTNBYWx1Y2FyZDI2MzA5NiU0MDEyNi5jb20lMEQlMEFOT1RFJTNBMzU5MzA0OTUxJTBEJTBBRU5EJTNBVkNBUkQmdGV4dFR5cGU9Y2FyZCZyb3VuZD0wJmdyYWRpZW50V2F5PTAiLAogICAiTG9nbyIgOiAiIiwKICAgIk9yaWdpbmFsVXJsIiA6ICJodHRwOi8vd3d3LnRvcHNjYW4uY29tL3dwcy9pbmRleC5odG1sIgp9Cg=="/>
    </extobj>
    <extobj name="44B7C0F4-79DB-4F8B-9303-0E098D69D8BE-2">
      <extobjdata type="44B7C0F4-79DB-4F8B-9303-0E098D69D8BE" data="ewogICAiTGFzdFVybCIgOiAiaHR0cDovL3d3dy50b3BzY2FuLmNvbS93cHMvaW5kZXguaHRtbD90ZXh0PWh0dHAlM0ElMkYlMkZ3d3cuYXBwLWxpbmsub3JnJnRleHRUeXBlPXRleHQmcm91bmQ9MCZncmFkaWVudFdheT0wJmxvZ29UeXBlPWJvcmRlciIsCiAgICJMb2dvIiA6ICJkYXRhOmltYWdlL3BuZztiYXNlNjQsaVZCT1J3MEtHZ29BQUFBTlNVaEVVZ0FBQUZNQUFBQlVDQVlBQUFEK3R3dTRBQUFLWkVsRVFWUjRYdTJkVzI4Y1NSWEgvMVhkTStOY25HeVVaTE9KM1hOcjI0R1ZJQXNJd1FQU3ZxNVl4NTZMSFVYaUlZdjRBdnVFeEtkQWZBSElDOUlTMnpOMkVxSWdIdUNGQjlBK2tBV0p6ZVl5Rjl1N0lFQTR2bnU2dXc2cThZeG5wdDIzOFUzam1Xa2xMNW5xNnFwZm56cm45RG1uS2d3ZGZEM1N2MGFXYWU2Tk1GVjZ5VHA0dU9qWXdUMUl4Q2tzMUJaMkZnT3l4YzRGMnBFd1o0WmlGRkpEamtKb2dEQmRldFdSNCs2NFFlV2pPakhtUGl4dUVTYVcrakI5MWQyY2xpU0ZjODkyeEFqcFloK21KeVEvaWF6ZmJER0JiUEYxeDYwb09iNk9HRlJRa0hMQWZaZ2VNcGtiVGhCWEZGOFYwSmRNSDBTNVdKdzRXdDBmUDZwOXlYUWdOQmNiSTA0V25DeTNZSVJNOFJYN3pmVTRSY0oyWDdPdk0xdHd6c2RHeUUwQ0RTWXdYVE13Y3pjMFVrSVJtK1BlaDdrSHhBc2tXUUxwcFlhbDdzUDBVSHBlSUNFRVVvdXRMazhmcGdQTVQ0SFFVbXlrNHNyWkZFZ3Q3L2NkK3pBZGlIa3ViU2FRZG5IQyt6QnRNRDJYTmdDdnNGb2ZaZzNta3l0WDNxK2NlK3VQYmt1YmlKQXVlMzlqOTJFQ2VESTgvSDVGR1hBRktRRUhDZlQyUE16OE5lMGxqd3pvTXJyamRBV1J5UHA5UFExejRSMnRKQ0xoS0hPSm43UURVZ0x0V1poenNXRXlFVUhFQWFTRXlJU0YxRkt4clNoVlQ4S2N2UkVqUlZYQTJQN0Fyb3dIVldnSDJmSmlXeUI3VWpKeldvdzRkODdYa0NCWWlvV3BZbnNTMlpNNjgzRkNKMU00Q3h3WEFoVXVNRlU2R01pZWtzeW5OMjdTZHNoeXR0Z2doRUFZTHgwdXZkQVRPbk0yRmlmVkk2akxUUk1UeXdlWHlKNVo1dlBET2tGeHR5VmtXbjlKTHhlKzV4Y3hEL0o3VjB0bVRrc1M5MGpGYnU5VXZyejd6L0pRRUZCQjJuUXR6RnppSmpITGRFd3pTRERDdE43TExCZWVCWUVVdEUxWHdwelhSZ25jTmRNQXNiRjFPL09mNWNkQklRVnQxM1V3ODlFeEFwd1RYeExLUm1Ybmd4OTl0Zmk3b0lEYWFkZFZNQisrKzAwU0c1dXU4NWVmaVNhM0VLTGREQ0lmaUlDSEkrQ1JDTlF6QTFET0RFQWRIRVRvM0Rrb1o4OUF2WEFCNGNGQktHZlBZK0RxWlF5OGN3M2hxNWR4NVZ2ZmRyUm83Y0pjK2R2ZnFiSytDbk50QThhYlZaanJhekRYTjFCWldVRmxiUTNtNmlxc3pTMFlLMjhnMnhsYk82RHRiVmlibTZES05nUTVyejZERWU0VUNyNWZjSjROSG1xakpEeVdkek5sWWdBUHFWQUd6cnJEcklGVkJ5OVdZVWJldm9xQnExZHgrVHRIQS9OL3p6NGpZM085Q3JNS2RIVmxGK2FiTjZpc1NzaHJWY2pXeGlhTWpYVlVOalliTUhjcWtNTGhMamxBU0IvNTdZZC9lRHJ1MXNZVDVvS1dJT0xCcWkxT0sweXh0UUVoSmRRUFpvMmdWeHpXVjNTRFZLYko1d1NDZWY0OFF1ZlBvNU1rVTJ5dFFteVpKd056WVhpa3V0UzlhaVlEdzd4d0FhR3paenNNNWliRTF2Ykp3SlNnWnE5SFNRMHBJSGpVVG5MV3VUcXpib0RxT2xQcTBZMDFHSnZiRUZ0YjFiOG5zc3piY1dXT3VtMjcxdnl3ei8vMU5ZM09EYlNXNHpUM0tVZ2dVM1lQM3ZqcXpNTU84REQzbnlUTSthRWtRWFZmZVZ3UUpoYTlzNmw5bUFEeXNYaUpRWTE2dVR5VEFiYk45RHpNZVMxT1FsSEFwVHZpY0hFQlRDd0cyeTdUMHpCbjQzRmlGcUJ3NTRKYlJTSGNmaDE4TTBMUHdweUxKU21raENHc3hnNjRsaTg2QzBndkJaUEkrbjA5Q1hNdW5pQ0ZwTEhaUDMwU0FrUUdNa3Z0WjFON0RtWXVtaVR1a0pLVzBtVUlBYzRxbjJiTFM5ODlpQmZTVXpDOUt2SXNBWnpiM2w3NTROOUxsdzRDVXQ3VE16QTlTeHN0d0xTMi9qejExZkwzRHdxeVoyRDZiZG9LRzVVZi9QREw4cDhPQTdJbllQcUJyRmpidzNlV2xwWVBDN0xyWWZwVkxXK3ZHKy9lL1cvcEgwY0JzcXRoNXFNSllzdzlzQjJrMkxaZHlGMXBnSEpSbmJqSG52WGpBTm1Wa3ZuNHhpaVpJZmRjem5HQjdEcVlDNXBPeE4wWDIzR0M3Q3FZczlGUlVsM3E2RUVDS1krZ2JydTYwU3RVZDFSOUhYay9RWVBEbnB1Mm9DSmQrdnhFYk1PSlBPU2dsSVBBOUFaSlNKL2dTVE9uR3FZM1NJWjA2Y1dKenU5RUg5YXVoRHBKcGl4aHlaUmZNVStRQVhhL3RUdVdJTzFQSGN3Z2t6cHVxMzA2RGRCMWpaU3dlK3JWUGlraEJESzJQZXRCNEI5Vm02NlJUT21tcHdOa0VJOEtuRk0vSFExejlycEdhZ0RKRkthRnpMSi95ZDl4Z3V4NHAxME8wRGZ5d3l1NFd5aDNoRkIweENDOEpHWXVycFBpa3RNV1RDRFRRVWVaZFR4TUNUb1hTMUsxNXJhV0NDTVFJRGpTaXlmclIvcXBpVk1CVTA3aWswdVhpVjk4Q3dvalpBdUgyL25tQitXZ3Y1OGFtQWVkNEVuZTE0ZDVoTFQ3TVBzd2o1REFFWGJWbDh6amhHbDNrdVhoSlpPMlVGWXVxdC9qak4xM0c0ZjlDSEN2M0hWMVk1YktNZjNhMjgyeGo4c3RtT0hXenY3dmxqRHZaeGVMUDY1K0dFVDFYNEd4aityemtTYzRwQmRmc2ZsNGdrQ3RHYzc2YyswblFPenNiSDdTSXBtL3Y1Uzh1SEdCcjlnaDJRZWUwOGZ1Y1ZPNHdwVDNWMURCbmRMdWwwbGVIeVZtZW14WWtydmJxSUtKc3Z1WHpGSERsT05xbmxkei94WUhzb1dYYkM2UkpFVzBsbWJYNzNFYVR3dk1PUzFCaXNNbUtsUGdKMU9MTDMvWkRObnZNNi82cmNvWkpnc3ZXRzVvN0JaWHhWLzlWNVNGVk1uNUc3djVlZVJ4Zmx4UXlheStjR2JnVHJGVVpkQUNrNW5JRm92c1FWU25zQzFsSEJpbUZ5QzdkTnJiM2k0OHh4TnRCSmJhV0JZVlp1Sk9zY2h5UTRsYlhGVmFZTXIyRCtNNkdHdFU3UnJNd0hSdGNuYnd6YzhUQkdUS3pvV285cEpCdDhuWCs3ZUlrTFVGbTJYNTYxUXRBdVgwY25LeEdIRTBEbmxoeERCWmZ0SEFQaFBYSmtNVW1hOCtoS3AvMFB4Uy9HQk9GTDZvM3Zvd01iYkhRU0hDN2ZJcmxrc2tibkhSQ25PODhEaysrK25QVUo3Sjc3VVhqQ0ZUZE5hZCtkZ29zZXFvQUNZRUpsM2lsdlpLRGorWXNyOFFEOFVOWVJUckF6R0pNRlU3cDg0T1U1QUNMbXUzOXk1Q3FwWm4ybHZtODlFUnFoY1lNZ21oK0FKUGhuV1lvVjFKcTZjTDZuM1lIeUxoUE5Wdm92azBtZm9COVkrR0VyY3NtMlRLOW8rVFNZRENnV0RtTkoxNExTZHVjUlBaZ3ZNWklQS1FBUzRha3cwQzA3NEtCSm5JbEhmNzkxTm56VUxXZ05sOERqQ0pLc3pIc1JIc2JVUWxRcXJwVkVHL2grd09VRUdxOUp3NXdYVFNud1FGNmRKelIzY3RyK2trZFhCMTRaQ0ZkTmxadDlxUHZuQ0RhVEtDNmhhTk9nek1tWGp5NXlIaUgzc1pDQm1wYVU2YitzRTBBQXlZMW51M2x3dlBuSFNtL1ZrV0NGbVB0R3d6VE5XME1PNFNEQTVxZ0NUa2hlZ0lPZkgwa2t6NUlwc0x3bFJCR0s5dHRnb2t5azNxQWFtYTR2ZUN5UVNnTW9ZUHk3djZ6dzlteU9BUXpLaUNkM3VoelRBZDIzQVRxVUp4WDliU3kvcktmbVkxblZSYlNVMGQ1aVB0NjJSeEtSYU5TL2JuOXNMYWdtbUJJMXY2Z3MzRzQvZFVVbHY4VE04VFdqMzhOYS9WMFB5YkwwekdrQ3ErYUJ0bVBwNzRGeFA4N1daclc0ZVppNDdzSzExeWdxbVNnZkZ5aWJINW1GNENXR09ybTZDcWYwaFNpY3Y2eGlZTkpyaUNUT0U1eTBYSDduSFc2clI3d1d5MnhIVkE3YVpqL1dDYXpQeDRxbGo4UlR2THZENldYRXduM2pUUk9zeUZtQzdQVjl3bm1VNkdTYzZINWVWcEIyQlFxMzZUd0E0TVRDODJMT1dNbHFBd1o3QkltaE5WTGtkd2MvQWpvYjY1TDdkTVN5ZmZNcjFUclBQYU53aktHb1JVVUFMZ1hCcW05allzUGRDVHBKb01panlzanhPNENBSGMzQjBYNDN2OXpjU1NCTXVDL0F4V21ZSlVUWi9sdFdURFcrRWNLZHYvZUpWTGpCQ0VCU1lJZ3NzVitKb3QzRWdRNHlvc2VTZ1dTUTlCN0JrKytkSUlCa2h3eURhTVRQUC9ZeDY0RzN5Y0Zwa0FBQUFBU1VWT1JLNUNZSUk9IiwKICAgIk9yaWdpbmFsVXJsIiA6ICJodHRwOi8vd3d3LnRvcHNjYW4uY29tL3dwcy9pbmRleC5odG1sIgp9Cg=="/>
    </extobj>
  </extobjs>
</s:customData>
</file>

<file path=customXml/itemProps1.xml><?xml version="1.0" encoding="utf-8"?>
<ds:datastoreItem xmlns:ds="http://schemas.openxmlformats.org/officeDocument/2006/customXml" ds:itemID="{A6E01EE3-D753-4C56-9DA8-164D89F8F4EF}">
  <ds:schemaRefs>
    <ds:schemaRef ds:uri="http://www.wps.cn/officeDocument/2013/wpsCustomData"/>
  </ds:schemaRefs>
</ds:datastoreItem>
</file>

<file path=docProps/app.xml><?xml version="1.0" encoding="utf-8"?>
<Properties xmlns="http://schemas.openxmlformats.org/officeDocument/2006/extended-properties" xmlns:vt="http://schemas.openxmlformats.org/officeDocument/2006/docPropsVTypes">
  <TotalTime>142</TotalTime>
  <Words>3984</Words>
  <Application>Microsoft Office PowerPoint</Application>
  <PresentationFormat>Widescreen</PresentationFormat>
  <Paragraphs>358</Paragraphs>
  <Slides>25</Slides>
  <Notes>24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Impact</vt:lpstr>
      <vt:lpstr>Calibri</vt:lpstr>
      <vt:lpstr>Cambria</vt:lpstr>
      <vt:lpstr>Arial</vt:lpstr>
      <vt:lpstr>方正兰亭刊黑_GBK</vt:lpstr>
      <vt:lpstr>等线</vt:lpstr>
      <vt:lpstr>宋体</vt:lpstr>
      <vt:lpstr>微软雅黑</vt:lpstr>
      <vt:lpstr>第一PPT，www.1ppt.com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【雪原PPT】扁平化立体风创意纯图表PPT模板</dc:title>
  <dc:creator>雪原PPT</dc:creator>
  <cp:keywords>第一PPT模板网：www.1ppt.com</cp:keywords>
  <cp:lastModifiedBy>Steve Cai</cp:lastModifiedBy>
  <cp:revision>360</cp:revision>
  <cp:lastPrinted>2017-05-24T06:55:00Z</cp:lastPrinted>
  <dcterms:created xsi:type="dcterms:W3CDTF">2016-11-12T06:35:00Z</dcterms:created>
  <dcterms:modified xsi:type="dcterms:W3CDTF">2017-08-15T07:05:07Z</dcterms:modified>
  <cp:category>第一PPT模板网：www.1ppt.com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2052-10.1.0.6489</vt:lpwstr>
  </property>
</Properties>
</file>

<file path=docProps/thumbnail.jpeg>
</file>